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2.xml" ContentType="application/vnd.openxmlformats-officedocument.theme+xml"/>
  <Override PartName="/ppt/tags/tag6.xml" ContentType="application/vnd.openxmlformats-officedocument.presentationml.tags+xml"/>
  <Override PartName="/ppt/tags/tag7.xml" ContentType="application/vnd.openxmlformats-officedocument.presentationml.tags+xml"/>
  <Override PartName="/ppt/slideLayouts/slideLayout37.xml" ContentType="application/vnd.openxmlformats-officedocument.presentationml.slideLayout+xml"/>
  <Override PartName="/ppt/theme/theme3.xml" ContentType="application/vnd.openxmlformats-officedocument.theme+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theme/theme4.xml" ContentType="application/vnd.openxmlformats-officedocument.theme+xml"/>
  <Override PartName="/ppt/tags/tag8.xml" ContentType="application/vnd.openxmlformats-officedocument.presentationml.tags+xml"/>
  <Override PartName="/ppt/tags/tag9.xml" ContentType="application/vnd.openxmlformats-officedocument.presentationml.tags+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theme/theme5.xml" ContentType="application/vnd.openxmlformats-officedocument.theme+xml"/>
  <Override PartName="/ppt/tags/tag10.xml" ContentType="application/vnd.openxmlformats-officedocument.presentationml.tags+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theme/theme6.xml" ContentType="application/vnd.openxmlformats-officedocument.theme+xml"/>
  <Override PartName="/ppt/tags/tag11.xml" ContentType="application/vnd.openxmlformats-officedocument.presentationml.tags+xml"/>
  <Override PartName="/ppt/tags/tag12.xml" ContentType="application/vnd.openxmlformats-officedocument.presentationml.tags+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theme/theme7.xml" ContentType="application/vnd.openxmlformats-officedocument.theme+xml"/>
  <Override PartName="/ppt/tags/tag13.xml" ContentType="application/vnd.openxmlformats-officedocument.presentationml.tags+xml"/>
  <Override PartName="/ppt/tags/tag14.xml" ContentType="application/vnd.openxmlformats-officedocument.presentationml.tags+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theme/theme8.xml" ContentType="application/vnd.openxmlformats-officedocument.theme+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theme/theme9.xml" ContentType="application/vnd.openxmlformats-officedocument.theme+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slideLayouts/slideLayout151.xml" ContentType="application/vnd.openxmlformats-officedocument.presentationml.slideLayout+xml"/>
  <Override PartName="/ppt/slideLayouts/slideLayout152.xml" ContentType="application/vnd.openxmlformats-officedocument.presentationml.slideLayout+xml"/>
  <Override PartName="/ppt/slideLayouts/slideLayout153.xml" ContentType="application/vnd.openxmlformats-officedocument.presentationml.slideLayout+xml"/>
  <Override PartName="/ppt/slideLayouts/slideLayout154.xml" ContentType="application/vnd.openxmlformats-officedocument.presentationml.slideLayout+xml"/>
  <Override PartName="/ppt/slideLayouts/slideLayout155.xml" ContentType="application/vnd.openxmlformats-officedocument.presentationml.slideLayout+xml"/>
  <Override PartName="/ppt/slideLayouts/slideLayout156.xml" ContentType="application/vnd.openxmlformats-officedocument.presentationml.slideLayout+xml"/>
  <Override PartName="/ppt/slideLayouts/slideLayout157.xml" ContentType="application/vnd.openxmlformats-officedocument.presentationml.slideLayout+xml"/>
  <Override PartName="/ppt/slideLayouts/slideLayout158.xml" ContentType="application/vnd.openxmlformats-officedocument.presentationml.slideLayout+xml"/>
  <Override PartName="/ppt/slideLayouts/slideLayout159.xml" ContentType="application/vnd.openxmlformats-officedocument.presentationml.slideLayout+xml"/>
  <Override PartName="/ppt/slideLayouts/slideLayout160.xml" ContentType="application/vnd.openxmlformats-officedocument.presentationml.slideLayout+xml"/>
  <Override PartName="/ppt/slideLayouts/slideLayout161.xml" ContentType="application/vnd.openxmlformats-officedocument.presentationml.slideLayout+xml"/>
  <Override PartName="/ppt/slideLayouts/slideLayout162.xml" ContentType="application/vnd.openxmlformats-officedocument.presentationml.slideLayout+xml"/>
  <Override PartName="/ppt/slideLayouts/slideLayout163.xml" ContentType="application/vnd.openxmlformats-officedocument.presentationml.slideLayout+xml"/>
  <Override PartName="/ppt/slideLayouts/slideLayout164.xml" ContentType="application/vnd.openxmlformats-officedocument.presentationml.slideLayout+xml"/>
  <Override PartName="/ppt/theme/theme10.xml" ContentType="application/vnd.openxmlformats-officedocument.theme+xml"/>
  <Override PartName="/ppt/tags/tag27.xml" ContentType="application/vnd.openxmlformats-officedocument.presentationml.tags+xml"/>
  <Override PartName="/ppt/slideLayouts/slideLayout165.xml" ContentType="application/vnd.openxmlformats-officedocument.presentationml.slideLayout+xml"/>
  <Override PartName="/ppt/slideLayouts/slideLayout166.xml" ContentType="application/vnd.openxmlformats-officedocument.presentationml.slideLayout+xml"/>
  <Override PartName="/ppt/slideLayouts/slideLayout167.xml" ContentType="application/vnd.openxmlformats-officedocument.presentationml.slideLayout+xml"/>
  <Override PartName="/ppt/slideLayouts/slideLayout168.xml" ContentType="application/vnd.openxmlformats-officedocument.presentationml.slideLayout+xml"/>
  <Override PartName="/ppt/slideLayouts/slideLayout169.xml" ContentType="application/vnd.openxmlformats-officedocument.presentationml.slideLayout+xml"/>
  <Override PartName="/ppt/slideLayouts/slideLayout170.xml" ContentType="application/vnd.openxmlformats-officedocument.presentationml.slideLayout+xml"/>
  <Override PartName="/ppt/slideLayouts/slideLayout171.xml" ContentType="application/vnd.openxmlformats-officedocument.presentationml.slideLayout+xml"/>
  <Override PartName="/ppt/slideLayouts/slideLayout172.xml" ContentType="application/vnd.openxmlformats-officedocument.presentationml.slideLayout+xml"/>
  <Override PartName="/ppt/slideLayouts/slideLayout173.xml" ContentType="application/vnd.openxmlformats-officedocument.presentationml.slideLayout+xml"/>
  <Override PartName="/ppt/slideLayouts/slideLayout174.xml" ContentType="application/vnd.openxmlformats-officedocument.presentationml.slideLayout+xml"/>
  <Override PartName="/ppt/slideLayouts/slideLayout175.xml" ContentType="application/vnd.openxmlformats-officedocument.presentationml.slideLayout+xml"/>
  <Override PartName="/ppt/slideLayouts/slideLayout176.xml" ContentType="application/vnd.openxmlformats-officedocument.presentationml.slideLayout+xml"/>
  <Override PartName="/ppt/slideLayouts/slideLayout177.xml" ContentType="application/vnd.openxmlformats-officedocument.presentationml.slideLayout+xml"/>
  <Override PartName="/ppt/slideLayouts/slideLayout178.xml" ContentType="application/vnd.openxmlformats-officedocument.presentationml.slideLayout+xml"/>
  <Override PartName="/ppt/slideLayouts/slideLayout179.xml" ContentType="application/vnd.openxmlformats-officedocument.presentationml.slideLayout+xml"/>
  <Override PartName="/ppt/slideLayouts/slideLayout180.xml" ContentType="application/vnd.openxmlformats-officedocument.presentationml.slideLayout+xml"/>
  <Override PartName="/ppt/slideLayouts/slideLayout181.xml" ContentType="application/vnd.openxmlformats-officedocument.presentationml.slideLayout+xml"/>
  <Override PartName="/ppt/slideLayouts/slideLayout182.xml" ContentType="application/vnd.openxmlformats-officedocument.presentationml.slideLayout+xml"/>
  <Override PartName="/ppt/slideLayouts/slideLayout183.xml" ContentType="application/vnd.openxmlformats-officedocument.presentationml.slideLayout+xml"/>
  <Override PartName="/ppt/slideLayouts/slideLayout184.xml" ContentType="application/vnd.openxmlformats-officedocument.presentationml.slideLayout+xml"/>
  <Override PartName="/ppt/slideLayouts/slideLayout185.xml" ContentType="application/vnd.openxmlformats-officedocument.presentationml.slideLayout+xml"/>
  <Override PartName="/ppt/slideLayouts/slideLayout186.xml" ContentType="application/vnd.openxmlformats-officedocument.presentationml.slideLayout+xml"/>
  <Override PartName="/ppt/slideLayouts/slideLayout187.xml" ContentType="application/vnd.openxmlformats-officedocument.presentationml.slideLayout+xml"/>
  <Override PartName="/ppt/theme/theme11.xml" ContentType="application/vnd.openxmlformats-officedocument.theme+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slideLayouts/slideLayout188.xml" ContentType="application/vnd.openxmlformats-officedocument.presentationml.slideLayout+xml"/>
  <Override PartName="/ppt/slideLayouts/slideLayout189.xml" ContentType="application/vnd.openxmlformats-officedocument.presentationml.slideLayout+xml"/>
  <Override PartName="/ppt/slideLayouts/slideLayout190.xml" ContentType="application/vnd.openxmlformats-officedocument.presentationml.slideLayout+xml"/>
  <Override PartName="/ppt/slideLayouts/slideLayout191.xml" ContentType="application/vnd.openxmlformats-officedocument.presentationml.slideLayout+xml"/>
  <Override PartName="/ppt/slideLayouts/slideLayout192.xml" ContentType="application/vnd.openxmlformats-officedocument.presentationml.slideLayout+xml"/>
  <Override PartName="/ppt/slideLayouts/slideLayout193.xml" ContentType="application/vnd.openxmlformats-officedocument.presentationml.slideLayout+xml"/>
  <Override PartName="/ppt/slideLayouts/slideLayout194.xml" ContentType="application/vnd.openxmlformats-officedocument.presentationml.slideLayout+xml"/>
  <Override PartName="/ppt/slideLayouts/slideLayout195.xml" ContentType="application/vnd.openxmlformats-officedocument.presentationml.slideLayout+xml"/>
  <Override PartName="/ppt/slideLayouts/slideLayout196.xml" ContentType="application/vnd.openxmlformats-officedocument.presentationml.slideLayout+xml"/>
  <Override PartName="/ppt/slideLayouts/slideLayout197.xml" ContentType="application/vnd.openxmlformats-officedocument.presentationml.slideLayout+xml"/>
  <Override PartName="/ppt/slideLayouts/slideLayout198.xml" ContentType="application/vnd.openxmlformats-officedocument.presentationml.slideLayout+xml"/>
  <Override PartName="/ppt/slideLayouts/slideLayout199.xml" ContentType="application/vnd.openxmlformats-officedocument.presentationml.slideLayout+xml"/>
  <Override PartName="/ppt/slideLayouts/slideLayout200.xml" ContentType="application/vnd.openxmlformats-officedocument.presentationml.slideLayout+xml"/>
  <Override PartName="/ppt/slideLayouts/slideLayout201.xml" ContentType="application/vnd.openxmlformats-officedocument.presentationml.slideLayout+xml"/>
  <Override PartName="/ppt/slideLayouts/slideLayout202.xml" ContentType="application/vnd.openxmlformats-officedocument.presentationml.slideLayout+xml"/>
  <Override PartName="/ppt/slideLayouts/slideLayout203.xml" ContentType="application/vnd.openxmlformats-officedocument.presentationml.slideLayout+xml"/>
  <Override PartName="/ppt/slideLayouts/slideLayout204.xml" ContentType="application/vnd.openxmlformats-officedocument.presentationml.slideLayout+xml"/>
  <Override PartName="/ppt/slideLayouts/slideLayout205.xml" ContentType="application/vnd.openxmlformats-officedocument.presentationml.slideLayout+xml"/>
  <Override PartName="/ppt/slideLayouts/slideLayout206.xml" ContentType="application/vnd.openxmlformats-officedocument.presentationml.slideLayout+xml"/>
  <Override PartName="/ppt/slideLayouts/slideLayout207.xml" ContentType="application/vnd.openxmlformats-officedocument.presentationml.slideLayout+xml"/>
  <Override PartName="/ppt/slideLayouts/slideLayout208.xml" ContentType="application/vnd.openxmlformats-officedocument.presentationml.slideLayout+xml"/>
  <Override PartName="/ppt/slideLayouts/slideLayout209.xml" ContentType="application/vnd.openxmlformats-officedocument.presentationml.slideLayout+xml"/>
  <Override PartName="/ppt/slideLayouts/slideLayout210.xml" ContentType="application/vnd.openxmlformats-officedocument.presentationml.slideLayout+xml"/>
  <Override PartName="/ppt/slideLayouts/slideLayout211.xml" ContentType="application/vnd.openxmlformats-officedocument.presentationml.slideLayout+xml"/>
  <Override PartName="/ppt/slideLayouts/slideLayout212.xml" ContentType="application/vnd.openxmlformats-officedocument.presentationml.slideLayout+xml"/>
  <Override PartName="/ppt/slideLayouts/slideLayout213.xml" ContentType="application/vnd.openxmlformats-officedocument.presentationml.slideLayout+xml"/>
  <Override PartName="/ppt/slideLayouts/slideLayout214.xml" ContentType="application/vnd.openxmlformats-officedocument.presentationml.slideLayout+xml"/>
  <Override PartName="/ppt/slideLayouts/slideLayout215.xml" ContentType="application/vnd.openxmlformats-officedocument.presentationml.slideLayout+xml"/>
  <Override PartName="/ppt/slideLayouts/slideLayout216.xml" ContentType="application/vnd.openxmlformats-officedocument.presentationml.slideLayout+xml"/>
  <Override PartName="/ppt/slideLayouts/slideLayout217.xml" ContentType="application/vnd.openxmlformats-officedocument.presentationml.slideLayout+xml"/>
  <Override PartName="/ppt/theme/theme12.xml" ContentType="application/vnd.openxmlformats-officedocument.theme+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slideLayouts/slideLayout218.xml" ContentType="application/vnd.openxmlformats-officedocument.presentationml.slideLayout+xml"/>
  <Override PartName="/ppt/slideLayouts/slideLayout219.xml" ContentType="application/vnd.openxmlformats-officedocument.presentationml.slideLayout+xml"/>
  <Override PartName="/ppt/slideLayouts/slideLayout220.xml" ContentType="application/vnd.openxmlformats-officedocument.presentationml.slideLayout+xml"/>
  <Override PartName="/ppt/slideLayouts/slideLayout221.xml" ContentType="application/vnd.openxmlformats-officedocument.presentationml.slideLayout+xml"/>
  <Override PartName="/ppt/slideLayouts/slideLayout222.xml" ContentType="application/vnd.openxmlformats-officedocument.presentationml.slideLayout+xml"/>
  <Override PartName="/ppt/slideLayouts/slideLayout223.xml" ContentType="application/vnd.openxmlformats-officedocument.presentationml.slideLayout+xml"/>
  <Override PartName="/ppt/slideLayouts/slideLayout224.xml" ContentType="application/vnd.openxmlformats-officedocument.presentationml.slideLayout+xml"/>
  <Override PartName="/ppt/slideLayouts/slideLayout225.xml" ContentType="application/vnd.openxmlformats-officedocument.presentationml.slideLayout+xml"/>
  <Override PartName="/ppt/slideLayouts/slideLayout226.xml" ContentType="application/vnd.openxmlformats-officedocument.presentationml.slideLayout+xml"/>
  <Override PartName="/ppt/slideLayouts/slideLayout227.xml" ContentType="application/vnd.openxmlformats-officedocument.presentationml.slideLayout+xml"/>
  <Override PartName="/ppt/slideLayouts/slideLayout228.xml" ContentType="application/vnd.openxmlformats-officedocument.presentationml.slideLayout+xml"/>
  <Override PartName="/ppt/slideLayouts/slideLayout229.xml" ContentType="application/vnd.openxmlformats-officedocument.presentationml.slideLayout+xml"/>
  <Override PartName="/ppt/slideLayouts/slideLayout230.xml" ContentType="application/vnd.openxmlformats-officedocument.presentationml.slideLayout+xml"/>
  <Override PartName="/ppt/theme/theme13.xml" ContentType="application/vnd.openxmlformats-officedocument.theme+xml"/>
  <Override PartName="/ppt/tags/tag40.xml" ContentType="application/vnd.openxmlformats-officedocument.presentationml.tags+xml"/>
  <Override PartName="/ppt/tags/tag41.xml" ContentType="application/vnd.openxmlformats-officedocument.presentationml.tags+xml"/>
  <Override PartName="/ppt/slideLayouts/slideLayout231.xml" ContentType="application/vnd.openxmlformats-officedocument.presentationml.slideLayout+xml"/>
  <Override PartName="/ppt/slideLayouts/slideLayout232.xml" ContentType="application/vnd.openxmlformats-officedocument.presentationml.slideLayout+xml"/>
  <Override PartName="/ppt/slideLayouts/slideLayout233.xml" ContentType="application/vnd.openxmlformats-officedocument.presentationml.slideLayout+xml"/>
  <Override PartName="/ppt/slideLayouts/slideLayout234.xml" ContentType="application/vnd.openxmlformats-officedocument.presentationml.slideLayout+xml"/>
  <Override PartName="/ppt/slideLayouts/slideLayout235.xml" ContentType="application/vnd.openxmlformats-officedocument.presentationml.slideLayout+xml"/>
  <Override PartName="/ppt/slideLayouts/slideLayout236.xml" ContentType="application/vnd.openxmlformats-officedocument.presentationml.slideLayout+xml"/>
  <Override PartName="/ppt/slideLayouts/slideLayout237.xml" ContentType="application/vnd.openxmlformats-officedocument.presentationml.slideLayout+xml"/>
  <Override PartName="/ppt/slideLayouts/slideLayout238.xml" ContentType="application/vnd.openxmlformats-officedocument.presentationml.slideLayout+xml"/>
  <Override PartName="/ppt/slideLayouts/slideLayout239.xml" ContentType="application/vnd.openxmlformats-officedocument.presentationml.slideLayout+xml"/>
  <Override PartName="/ppt/slideLayouts/slideLayout240.xml" ContentType="application/vnd.openxmlformats-officedocument.presentationml.slideLayout+xml"/>
  <Override PartName="/ppt/slideLayouts/slideLayout241.xml" ContentType="application/vnd.openxmlformats-officedocument.presentationml.slideLayout+xml"/>
  <Override PartName="/ppt/slideLayouts/slideLayout242.xml" ContentType="application/vnd.openxmlformats-officedocument.presentationml.slideLayout+xml"/>
  <Override PartName="/ppt/slideLayouts/slideLayout243.xml" ContentType="application/vnd.openxmlformats-officedocument.presentationml.slideLayout+xml"/>
  <Override PartName="/ppt/slideLayouts/slideLayout244.xml" ContentType="application/vnd.openxmlformats-officedocument.presentationml.slideLayout+xml"/>
  <Override PartName="/ppt/slideLayouts/slideLayout245.xml" ContentType="application/vnd.openxmlformats-officedocument.presentationml.slideLayout+xml"/>
  <Override PartName="/ppt/slideLayouts/slideLayout246.xml" ContentType="application/vnd.openxmlformats-officedocument.presentationml.slideLayout+xml"/>
  <Override PartName="/ppt/theme/theme14.xml" ContentType="application/vnd.openxmlformats-officedocument.theme+xml"/>
  <Override PartName="/ppt/tags/tag42.xml" ContentType="application/vnd.openxmlformats-officedocument.presentationml.tags+xml"/>
  <Override PartName="/ppt/tags/tag43.xml" ContentType="application/vnd.openxmlformats-officedocument.presentationml.tags+xml"/>
  <Override PartName="/ppt/theme/theme15.xml" ContentType="application/vnd.openxmlformats-officedocument.theme+xml"/>
  <Override PartName="/ppt/theme/theme1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 id="2147483777" r:id="rId5"/>
    <p:sldMasterId id="2147483802" r:id="rId6"/>
    <p:sldMasterId id="2147483823" r:id="rId7"/>
    <p:sldMasterId id="2147483831" r:id="rId8"/>
    <p:sldMasterId id="2147483838" r:id="rId9"/>
    <p:sldMasterId id="2147483903" r:id="rId10"/>
    <p:sldMasterId id="2147483934" r:id="rId11"/>
    <p:sldMasterId id="2147483957" r:id="rId12"/>
    <p:sldMasterId id="2147483980" r:id="rId13"/>
    <p:sldMasterId id="2147484001" r:id="rId14"/>
    <p:sldMasterId id="2147484025" r:id="rId15"/>
    <p:sldMasterId id="2147484056" r:id="rId16"/>
    <p:sldMasterId id="2147484071" r:id="rId17"/>
  </p:sldMasterIdLst>
  <p:notesMasterIdLst>
    <p:notesMasterId r:id="rId21"/>
  </p:notesMasterIdLst>
  <p:handoutMasterIdLst>
    <p:handoutMasterId r:id="rId22"/>
  </p:handoutMasterIdLst>
  <p:sldIdLst>
    <p:sldId id="2147377829" r:id="rId18"/>
    <p:sldId id="2147481060" r:id="rId19"/>
    <p:sldId id="2147481061" r:id="rId20"/>
  </p:sldIdLst>
  <p:sldSz cx="12192000" cy="6858000"/>
  <p:notesSz cx="6805613" cy="9939338"/>
  <p:custDataLst>
    <p:tags r:id="rId23"/>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CE09122B-B214-4DFD-9E52-5E3DF46859A6}">
          <p14:sldIdLst>
            <p14:sldId id="2147377829"/>
          </p14:sldIdLst>
        </p14:section>
        <p14:section name="Agenda" id="{8AE127D6-3ABD-4B45-81B1-592A45445231}">
          <p14:sldIdLst/>
        </p14:section>
        <p14:section name="Welcome" id="{A9BA9D66-0CEA-4C45-9B51-2F5B64E2E2B0}">
          <p14:sldIdLst/>
        </p14:section>
        <p14:section name="Best of a 100" id="{DB9E7D98-57C9-44D0-AA8B-09D7E642ADC2}">
          <p14:sldIdLst>
            <p14:sldId id="2147481060"/>
          </p14:sldIdLst>
        </p14:section>
        <p14:section name="A Leader's Tale" id="{E4EB501F-BFC3-46A5-8AC6-FDEFF6B04991}">
          <p14:sldIdLst/>
        </p14:section>
        <p14:section name="Pricing Power" id="{740D756B-BF51-4147-8B66-FB0F192CBA70}">
          <p14:sldIdLst>
            <p14:sldId id="2147481061"/>
          </p14:sldIdLst>
        </p14:section>
        <p14:section name="Durable Differentiation" id="{A7AD5C3A-7FCE-4D0F-BD55-2F068AC6AA0B}">
          <p14:sldIdLst/>
        </p14:section>
        <p14:section name="May I have your attention" id="{2A18A881-83B1-40DB-8B2C-680EAD224523}">
          <p14:sldIdLst/>
        </p14:section>
      </p14:sectionLst>
    </p:ext>
    <p:ext uri="{EFAFB233-063F-42B5-8137-9DF3F51BA10A}">
      <p15:sldGuideLst xmlns:p15="http://schemas.microsoft.com/office/powerpoint/2012/main">
        <p15:guide id="2" orient="horz" pos="4152">
          <p15:clr>
            <a:srgbClr val="A4A3A4"/>
          </p15:clr>
        </p15:guide>
        <p15:guide id="7" orient="horz" pos="4020" userDrawn="1">
          <p15:clr>
            <a:srgbClr val="A4A3A4"/>
          </p15:clr>
        </p15:guide>
        <p15:guide id="12" orient="horz" pos="2163" userDrawn="1">
          <p15:clr>
            <a:srgbClr val="A4A3A4"/>
          </p15:clr>
        </p15:guide>
        <p15:guide id="15" pos="3842"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FFFFFF"/>
    <a:srgbClr val="D4AF37"/>
    <a:srgbClr val="333333"/>
    <a:srgbClr val="E6304B"/>
    <a:srgbClr val="E7E7E7"/>
    <a:srgbClr val="C0C0C0"/>
    <a:srgbClr val="989898"/>
    <a:srgbClr val="717171"/>
    <a:srgbClr val="C8D40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31"/>
    <p:restoredTop sz="76877" autoAdjust="0"/>
  </p:normalViewPr>
  <p:slideViewPr>
    <p:cSldViewPr snapToGrid="0">
      <p:cViewPr varScale="1">
        <p:scale>
          <a:sx n="81" d="100"/>
          <a:sy n="81" d="100"/>
        </p:scale>
        <p:origin x="1632" y="120"/>
      </p:cViewPr>
      <p:guideLst>
        <p:guide orient="horz" pos="4152"/>
        <p:guide orient="horz" pos="4020"/>
        <p:guide orient="horz" pos="2163"/>
        <p:guide pos="3842"/>
      </p:guideLst>
    </p:cSldViewPr>
  </p:slideViewPr>
  <p:notesTextViewPr>
    <p:cViewPr>
      <p:scale>
        <a:sx n="3" d="2"/>
        <a:sy n="3" d="2"/>
      </p:scale>
      <p:origin x="0" y="0"/>
    </p:cViewPr>
  </p:notesTextViewPr>
  <p:sorterViewPr>
    <p:cViewPr>
      <p:scale>
        <a:sx n="80" d="100"/>
        <a:sy n="80" d="100"/>
      </p:scale>
      <p:origin x="0" y="0"/>
    </p:cViewPr>
  </p:sorter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5.xml"/><Relationship Id="rId13" Type="http://schemas.openxmlformats.org/officeDocument/2006/relationships/slideMaster" Target="slideMasters/slideMaster10.xml"/><Relationship Id="rId18" Type="http://schemas.openxmlformats.org/officeDocument/2006/relationships/slide" Target="slides/slide1.xml"/><Relationship Id="rId26" Type="http://schemas.openxmlformats.org/officeDocument/2006/relationships/theme" Target="theme/theme1.xml"/><Relationship Id="rId3" Type="http://schemas.openxmlformats.org/officeDocument/2006/relationships/customXml" Target="../customXml/item3.xml"/><Relationship Id="rId21" Type="http://schemas.openxmlformats.org/officeDocument/2006/relationships/notesMaster" Target="notesMasters/notesMaster1.xml"/><Relationship Id="rId7" Type="http://schemas.openxmlformats.org/officeDocument/2006/relationships/slideMaster" Target="slideMasters/slideMaster4.xml"/><Relationship Id="rId12" Type="http://schemas.openxmlformats.org/officeDocument/2006/relationships/slideMaster" Target="slideMasters/slideMaster9.xml"/><Relationship Id="rId17" Type="http://schemas.openxmlformats.org/officeDocument/2006/relationships/slideMaster" Target="slideMasters/slideMaster14.xml"/><Relationship Id="rId25"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Master" Target="slideMasters/slideMaster13.xml"/><Relationship Id="rId20" Type="http://schemas.openxmlformats.org/officeDocument/2006/relationships/slide" Target="slides/slide3.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Master" Target="slideMasters/slideMaster8.xml"/><Relationship Id="rId24" Type="http://schemas.openxmlformats.org/officeDocument/2006/relationships/presProps" Target="presProps.xml"/><Relationship Id="rId5" Type="http://schemas.openxmlformats.org/officeDocument/2006/relationships/slideMaster" Target="slideMasters/slideMaster2.xml"/><Relationship Id="rId15" Type="http://schemas.openxmlformats.org/officeDocument/2006/relationships/slideMaster" Target="slideMasters/slideMaster12.xml"/><Relationship Id="rId23" Type="http://schemas.openxmlformats.org/officeDocument/2006/relationships/tags" Target="tags/tag1.xml"/><Relationship Id="rId28" Type="http://schemas.microsoft.com/office/2016/11/relationships/changesInfo" Target="changesInfos/changesInfo1.xml"/><Relationship Id="rId10" Type="http://schemas.openxmlformats.org/officeDocument/2006/relationships/slideMaster" Target="slideMasters/slideMaster7.xml"/><Relationship Id="rId19" Type="http://schemas.openxmlformats.org/officeDocument/2006/relationships/slide" Target="slides/slide2.xml"/><Relationship Id="rId4" Type="http://schemas.openxmlformats.org/officeDocument/2006/relationships/slideMaster" Target="slideMasters/slideMaster1.xml"/><Relationship Id="rId9" Type="http://schemas.openxmlformats.org/officeDocument/2006/relationships/slideMaster" Target="slideMasters/slideMaster6.xml"/><Relationship Id="rId14" Type="http://schemas.openxmlformats.org/officeDocument/2006/relationships/slideMaster" Target="slideMasters/slideMaster11.xml"/><Relationship Id="rId22" Type="http://schemas.openxmlformats.org/officeDocument/2006/relationships/handoutMaster" Target="handoutMasters/handoutMaster1.xml"/><Relationship Id="rId27"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adalin Vladu" userId="7096a0a8-34cc-4131-8016-43226e017ace" providerId="ADAL" clId="{D6965DEF-3416-440B-A7EE-22D4CAF19E21}"/>
    <pc:docChg chg="delSld modSection">
      <pc:chgData name="Madalin Vladu" userId="7096a0a8-34cc-4131-8016-43226e017ace" providerId="ADAL" clId="{D6965DEF-3416-440B-A7EE-22D4CAF19E21}" dt="2024-04-24T06:19:07.993" v="3" actId="47"/>
      <pc:docMkLst>
        <pc:docMk/>
      </pc:docMkLst>
      <pc:sldChg chg="del">
        <pc:chgData name="Madalin Vladu" userId="7096a0a8-34cc-4131-8016-43226e017ace" providerId="ADAL" clId="{D6965DEF-3416-440B-A7EE-22D4CAF19E21}" dt="2024-04-24T06:18:52.863" v="1" actId="47"/>
        <pc:sldMkLst>
          <pc:docMk/>
          <pc:sldMk cId="2348033676" sldId="313"/>
        </pc:sldMkLst>
      </pc:sldChg>
      <pc:sldChg chg="del">
        <pc:chgData name="Madalin Vladu" userId="7096a0a8-34cc-4131-8016-43226e017ace" providerId="ADAL" clId="{D6965DEF-3416-440B-A7EE-22D4CAF19E21}" dt="2024-04-24T06:18:52.863" v="1" actId="47"/>
        <pc:sldMkLst>
          <pc:docMk/>
          <pc:sldMk cId="3643994331" sldId="314"/>
        </pc:sldMkLst>
      </pc:sldChg>
      <pc:sldChg chg="del">
        <pc:chgData name="Madalin Vladu" userId="7096a0a8-34cc-4131-8016-43226e017ace" providerId="ADAL" clId="{D6965DEF-3416-440B-A7EE-22D4CAF19E21}" dt="2024-04-24T06:18:52.863" v="1" actId="47"/>
        <pc:sldMkLst>
          <pc:docMk/>
          <pc:sldMk cId="391308518" sldId="317"/>
        </pc:sldMkLst>
      </pc:sldChg>
      <pc:sldChg chg="del">
        <pc:chgData name="Madalin Vladu" userId="7096a0a8-34cc-4131-8016-43226e017ace" providerId="ADAL" clId="{D6965DEF-3416-440B-A7EE-22D4CAF19E21}" dt="2024-04-24T06:18:52.863" v="1" actId="47"/>
        <pc:sldMkLst>
          <pc:docMk/>
          <pc:sldMk cId="3792795997" sldId="319"/>
        </pc:sldMkLst>
      </pc:sldChg>
      <pc:sldChg chg="del">
        <pc:chgData name="Madalin Vladu" userId="7096a0a8-34cc-4131-8016-43226e017ace" providerId="ADAL" clId="{D6965DEF-3416-440B-A7EE-22D4CAF19E21}" dt="2024-04-24T06:18:20.463" v="0" actId="47"/>
        <pc:sldMkLst>
          <pc:docMk/>
          <pc:sldMk cId="3085413447" sldId="338"/>
        </pc:sldMkLst>
      </pc:sldChg>
      <pc:sldChg chg="del">
        <pc:chgData name="Madalin Vladu" userId="7096a0a8-34cc-4131-8016-43226e017ace" providerId="ADAL" clId="{D6965DEF-3416-440B-A7EE-22D4CAF19E21}" dt="2024-04-24T06:18:20.463" v="0" actId="47"/>
        <pc:sldMkLst>
          <pc:docMk/>
          <pc:sldMk cId="2935741365" sldId="339"/>
        </pc:sldMkLst>
      </pc:sldChg>
      <pc:sldChg chg="del">
        <pc:chgData name="Madalin Vladu" userId="7096a0a8-34cc-4131-8016-43226e017ace" providerId="ADAL" clId="{D6965DEF-3416-440B-A7EE-22D4CAF19E21}" dt="2024-04-24T06:19:04.663" v="2" actId="47"/>
        <pc:sldMkLst>
          <pc:docMk/>
          <pc:sldMk cId="437837720" sldId="399"/>
        </pc:sldMkLst>
      </pc:sldChg>
      <pc:sldChg chg="del">
        <pc:chgData name="Madalin Vladu" userId="7096a0a8-34cc-4131-8016-43226e017ace" providerId="ADAL" clId="{D6965DEF-3416-440B-A7EE-22D4CAF19E21}" dt="2024-04-24T06:18:52.863" v="1" actId="47"/>
        <pc:sldMkLst>
          <pc:docMk/>
          <pc:sldMk cId="787217685" sldId="401"/>
        </pc:sldMkLst>
      </pc:sldChg>
      <pc:sldChg chg="del">
        <pc:chgData name="Madalin Vladu" userId="7096a0a8-34cc-4131-8016-43226e017ace" providerId="ADAL" clId="{D6965DEF-3416-440B-A7EE-22D4CAF19E21}" dt="2024-04-24T06:19:04.663" v="2" actId="47"/>
        <pc:sldMkLst>
          <pc:docMk/>
          <pc:sldMk cId="3125684998" sldId="402"/>
        </pc:sldMkLst>
      </pc:sldChg>
      <pc:sldChg chg="del">
        <pc:chgData name="Madalin Vladu" userId="7096a0a8-34cc-4131-8016-43226e017ace" providerId="ADAL" clId="{D6965DEF-3416-440B-A7EE-22D4CAF19E21}" dt="2024-04-24T06:19:04.663" v="2" actId="47"/>
        <pc:sldMkLst>
          <pc:docMk/>
          <pc:sldMk cId="4179854856" sldId="403"/>
        </pc:sldMkLst>
      </pc:sldChg>
      <pc:sldChg chg="del">
        <pc:chgData name="Madalin Vladu" userId="7096a0a8-34cc-4131-8016-43226e017ace" providerId="ADAL" clId="{D6965DEF-3416-440B-A7EE-22D4CAF19E21}" dt="2024-04-24T06:19:04.663" v="2" actId="47"/>
        <pc:sldMkLst>
          <pc:docMk/>
          <pc:sldMk cId="3321166155" sldId="411"/>
        </pc:sldMkLst>
      </pc:sldChg>
      <pc:sldChg chg="del">
        <pc:chgData name="Madalin Vladu" userId="7096a0a8-34cc-4131-8016-43226e017ace" providerId="ADAL" clId="{D6965DEF-3416-440B-A7EE-22D4CAF19E21}" dt="2024-04-24T06:19:04.663" v="2" actId="47"/>
        <pc:sldMkLst>
          <pc:docMk/>
          <pc:sldMk cId="3994723302" sldId="419"/>
        </pc:sldMkLst>
      </pc:sldChg>
      <pc:sldChg chg="del">
        <pc:chgData name="Madalin Vladu" userId="7096a0a8-34cc-4131-8016-43226e017ace" providerId="ADAL" clId="{D6965DEF-3416-440B-A7EE-22D4CAF19E21}" dt="2024-04-24T06:19:04.663" v="2" actId="47"/>
        <pc:sldMkLst>
          <pc:docMk/>
          <pc:sldMk cId="335919348" sldId="423"/>
        </pc:sldMkLst>
      </pc:sldChg>
      <pc:sldChg chg="del">
        <pc:chgData name="Madalin Vladu" userId="7096a0a8-34cc-4131-8016-43226e017ace" providerId="ADAL" clId="{D6965DEF-3416-440B-A7EE-22D4CAF19E21}" dt="2024-04-24T06:19:04.663" v="2" actId="47"/>
        <pc:sldMkLst>
          <pc:docMk/>
          <pc:sldMk cId="2517097617" sldId="425"/>
        </pc:sldMkLst>
      </pc:sldChg>
      <pc:sldChg chg="del">
        <pc:chgData name="Madalin Vladu" userId="7096a0a8-34cc-4131-8016-43226e017ace" providerId="ADAL" clId="{D6965DEF-3416-440B-A7EE-22D4CAF19E21}" dt="2024-04-24T06:19:04.663" v="2" actId="47"/>
        <pc:sldMkLst>
          <pc:docMk/>
          <pc:sldMk cId="1626831477" sldId="427"/>
        </pc:sldMkLst>
      </pc:sldChg>
      <pc:sldChg chg="del">
        <pc:chgData name="Madalin Vladu" userId="7096a0a8-34cc-4131-8016-43226e017ace" providerId="ADAL" clId="{D6965DEF-3416-440B-A7EE-22D4CAF19E21}" dt="2024-04-24T06:19:04.663" v="2" actId="47"/>
        <pc:sldMkLst>
          <pc:docMk/>
          <pc:sldMk cId="36856622" sldId="430"/>
        </pc:sldMkLst>
      </pc:sldChg>
      <pc:sldChg chg="del">
        <pc:chgData name="Madalin Vladu" userId="7096a0a8-34cc-4131-8016-43226e017ace" providerId="ADAL" clId="{D6965DEF-3416-440B-A7EE-22D4CAF19E21}" dt="2024-04-24T06:19:04.663" v="2" actId="47"/>
        <pc:sldMkLst>
          <pc:docMk/>
          <pc:sldMk cId="1985905087" sldId="431"/>
        </pc:sldMkLst>
      </pc:sldChg>
      <pc:sldChg chg="del">
        <pc:chgData name="Madalin Vladu" userId="7096a0a8-34cc-4131-8016-43226e017ace" providerId="ADAL" clId="{D6965DEF-3416-440B-A7EE-22D4CAF19E21}" dt="2024-04-24T06:19:04.663" v="2" actId="47"/>
        <pc:sldMkLst>
          <pc:docMk/>
          <pc:sldMk cId="2224458796" sldId="439"/>
        </pc:sldMkLst>
      </pc:sldChg>
      <pc:sldChg chg="del">
        <pc:chgData name="Madalin Vladu" userId="7096a0a8-34cc-4131-8016-43226e017ace" providerId="ADAL" clId="{D6965DEF-3416-440B-A7EE-22D4CAF19E21}" dt="2024-04-24T06:19:04.663" v="2" actId="47"/>
        <pc:sldMkLst>
          <pc:docMk/>
          <pc:sldMk cId="1660642200" sldId="440"/>
        </pc:sldMkLst>
      </pc:sldChg>
      <pc:sldChg chg="del">
        <pc:chgData name="Madalin Vladu" userId="7096a0a8-34cc-4131-8016-43226e017ace" providerId="ADAL" clId="{D6965DEF-3416-440B-A7EE-22D4CAF19E21}" dt="2024-04-24T06:19:04.663" v="2" actId="47"/>
        <pc:sldMkLst>
          <pc:docMk/>
          <pc:sldMk cId="4015443401" sldId="441"/>
        </pc:sldMkLst>
      </pc:sldChg>
      <pc:sldChg chg="del">
        <pc:chgData name="Madalin Vladu" userId="7096a0a8-34cc-4131-8016-43226e017ace" providerId="ADAL" clId="{D6965DEF-3416-440B-A7EE-22D4CAF19E21}" dt="2024-04-24T06:19:04.663" v="2" actId="47"/>
        <pc:sldMkLst>
          <pc:docMk/>
          <pc:sldMk cId="1043326670" sldId="452"/>
        </pc:sldMkLst>
      </pc:sldChg>
      <pc:sldChg chg="del">
        <pc:chgData name="Madalin Vladu" userId="7096a0a8-34cc-4131-8016-43226e017ace" providerId="ADAL" clId="{D6965DEF-3416-440B-A7EE-22D4CAF19E21}" dt="2024-04-24T06:18:20.463" v="0" actId="47"/>
        <pc:sldMkLst>
          <pc:docMk/>
          <pc:sldMk cId="2504197145" sldId="1327"/>
        </pc:sldMkLst>
      </pc:sldChg>
      <pc:sldChg chg="del">
        <pc:chgData name="Madalin Vladu" userId="7096a0a8-34cc-4131-8016-43226e017ace" providerId="ADAL" clId="{D6965DEF-3416-440B-A7EE-22D4CAF19E21}" dt="2024-04-24T06:19:04.663" v="2" actId="47"/>
        <pc:sldMkLst>
          <pc:docMk/>
          <pc:sldMk cId="382422668" sldId="3006"/>
        </pc:sldMkLst>
      </pc:sldChg>
      <pc:sldChg chg="del">
        <pc:chgData name="Madalin Vladu" userId="7096a0a8-34cc-4131-8016-43226e017ace" providerId="ADAL" clId="{D6965DEF-3416-440B-A7EE-22D4CAF19E21}" dt="2024-04-24T06:18:20.463" v="0" actId="47"/>
        <pc:sldMkLst>
          <pc:docMk/>
          <pc:sldMk cId="2739992802" sldId="3821"/>
        </pc:sldMkLst>
      </pc:sldChg>
      <pc:sldChg chg="del">
        <pc:chgData name="Madalin Vladu" userId="7096a0a8-34cc-4131-8016-43226e017ace" providerId="ADAL" clId="{D6965DEF-3416-440B-A7EE-22D4CAF19E21}" dt="2024-04-24T06:19:04.663" v="2" actId="47"/>
        <pc:sldMkLst>
          <pc:docMk/>
          <pc:sldMk cId="396805011" sldId="4603"/>
        </pc:sldMkLst>
      </pc:sldChg>
      <pc:sldChg chg="del">
        <pc:chgData name="Madalin Vladu" userId="7096a0a8-34cc-4131-8016-43226e017ace" providerId="ADAL" clId="{D6965DEF-3416-440B-A7EE-22D4CAF19E21}" dt="2024-04-24T06:19:04.663" v="2" actId="47"/>
        <pc:sldMkLst>
          <pc:docMk/>
          <pc:sldMk cId="1857184814" sldId="4814"/>
        </pc:sldMkLst>
      </pc:sldChg>
      <pc:sldChg chg="del">
        <pc:chgData name="Madalin Vladu" userId="7096a0a8-34cc-4131-8016-43226e017ace" providerId="ADAL" clId="{D6965DEF-3416-440B-A7EE-22D4CAF19E21}" dt="2024-04-24T06:19:04.663" v="2" actId="47"/>
        <pc:sldMkLst>
          <pc:docMk/>
          <pc:sldMk cId="4195734651" sldId="10448"/>
        </pc:sldMkLst>
      </pc:sldChg>
      <pc:sldChg chg="del">
        <pc:chgData name="Madalin Vladu" userId="7096a0a8-34cc-4131-8016-43226e017ace" providerId="ADAL" clId="{D6965DEF-3416-440B-A7EE-22D4CAF19E21}" dt="2024-04-24T06:19:04.663" v="2" actId="47"/>
        <pc:sldMkLst>
          <pc:docMk/>
          <pc:sldMk cId="2553907443" sldId="10523"/>
        </pc:sldMkLst>
      </pc:sldChg>
      <pc:sldChg chg="del">
        <pc:chgData name="Madalin Vladu" userId="7096a0a8-34cc-4131-8016-43226e017ace" providerId="ADAL" clId="{D6965DEF-3416-440B-A7EE-22D4CAF19E21}" dt="2024-04-24T06:19:04.663" v="2" actId="47"/>
        <pc:sldMkLst>
          <pc:docMk/>
          <pc:sldMk cId="3983047666" sldId="10529"/>
        </pc:sldMkLst>
      </pc:sldChg>
      <pc:sldChg chg="del">
        <pc:chgData name="Madalin Vladu" userId="7096a0a8-34cc-4131-8016-43226e017ace" providerId="ADAL" clId="{D6965DEF-3416-440B-A7EE-22D4CAF19E21}" dt="2024-04-24T06:19:04.663" v="2" actId="47"/>
        <pc:sldMkLst>
          <pc:docMk/>
          <pc:sldMk cId="1248339216" sldId="11649"/>
        </pc:sldMkLst>
      </pc:sldChg>
      <pc:sldChg chg="del">
        <pc:chgData name="Madalin Vladu" userId="7096a0a8-34cc-4131-8016-43226e017ace" providerId="ADAL" clId="{D6965DEF-3416-440B-A7EE-22D4CAF19E21}" dt="2024-04-24T06:19:04.663" v="2" actId="47"/>
        <pc:sldMkLst>
          <pc:docMk/>
          <pc:sldMk cId="4107498833" sldId="2145706056"/>
        </pc:sldMkLst>
      </pc:sldChg>
      <pc:sldChg chg="del">
        <pc:chgData name="Madalin Vladu" userId="7096a0a8-34cc-4131-8016-43226e017ace" providerId="ADAL" clId="{D6965DEF-3416-440B-A7EE-22D4CAF19E21}" dt="2024-04-24T06:19:04.663" v="2" actId="47"/>
        <pc:sldMkLst>
          <pc:docMk/>
          <pc:sldMk cId="3026884184" sldId="2147308376"/>
        </pc:sldMkLst>
      </pc:sldChg>
      <pc:sldChg chg="del">
        <pc:chgData name="Madalin Vladu" userId="7096a0a8-34cc-4131-8016-43226e017ace" providerId="ADAL" clId="{D6965DEF-3416-440B-A7EE-22D4CAF19E21}" dt="2024-04-24T06:19:04.663" v="2" actId="47"/>
        <pc:sldMkLst>
          <pc:docMk/>
          <pc:sldMk cId="2795893354" sldId="2147376429"/>
        </pc:sldMkLst>
      </pc:sldChg>
      <pc:sldChg chg="del">
        <pc:chgData name="Madalin Vladu" userId="7096a0a8-34cc-4131-8016-43226e017ace" providerId="ADAL" clId="{D6965DEF-3416-440B-A7EE-22D4CAF19E21}" dt="2024-04-24T06:19:04.663" v="2" actId="47"/>
        <pc:sldMkLst>
          <pc:docMk/>
          <pc:sldMk cId="1572503254" sldId="2147377348"/>
        </pc:sldMkLst>
      </pc:sldChg>
      <pc:sldChg chg="del">
        <pc:chgData name="Madalin Vladu" userId="7096a0a8-34cc-4131-8016-43226e017ace" providerId="ADAL" clId="{D6965DEF-3416-440B-A7EE-22D4CAF19E21}" dt="2024-04-24T06:19:04.663" v="2" actId="47"/>
        <pc:sldMkLst>
          <pc:docMk/>
          <pc:sldMk cId="3302818235" sldId="2147377406"/>
        </pc:sldMkLst>
      </pc:sldChg>
      <pc:sldChg chg="del">
        <pc:chgData name="Madalin Vladu" userId="7096a0a8-34cc-4131-8016-43226e017ace" providerId="ADAL" clId="{D6965DEF-3416-440B-A7EE-22D4CAF19E21}" dt="2024-04-24T06:19:04.663" v="2" actId="47"/>
        <pc:sldMkLst>
          <pc:docMk/>
          <pc:sldMk cId="2865862115" sldId="2147377685"/>
        </pc:sldMkLst>
      </pc:sldChg>
      <pc:sldChg chg="del">
        <pc:chgData name="Madalin Vladu" userId="7096a0a8-34cc-4131-8016-43226e017ace" providerId="ADAL" clId="{D6965DEF-3416-440B-A7EE-22D4CAF19E21}" dt="2024-04-24T06:19:07.993" v="3" actId="47"/>
        <pc:sldMkLst>
          <pc:docMk/>
          <pc:sldMk cId="2579728231" sldId="2147377816"/>
        </pc:sldMkLst>
      </pc:sldChg>
      <pc:sldChg chg="del">
        <pc:chgData name="Madalin Vladu" userId="7096a0a8-34cc-4131-8016-43226e017ace" providerId="ADAL" clId="{D6965DEF-3416-440B-A7EE-22D4CAF19E21}" dt="2024-04-24T06:18:20.463" v="0" actId="47"/>
        <pc:sldMkLst>
          <pc:docMk/>
          <pc:sldMk cId="3350722475" sldId="2147377824"/>
        </pc:sldMkLst>
      </pc:sldChg>
      <pc:sldChg chg="del">
        <pc:chgData name="Madalin Vladu" userId="7096a0a8-34cc-4131-8016-43226e017ace" providerId="ADAL" clId="{D6965DEF-3416-440B-A7EE-22D4CAF19E21}" dt="2024-04-24T06:18:52.863" v="1" actId="47"/>
        <pc:sldMkLst>
          <pc:docMk/>
          <pc:sldMk cId="3060993949" sldId="2147377825"/>
        </pc:sldMkLst>
      </pc:sldChg>
      <pc:sldChg chg="del">
        <pc:chgData name="Madalin Vladu" userId="7096a0a8-34cc-4131-8016-43226e017ace" providerId="ADAL" clId="{D6965DEF-3416-440B-A7EE-22D4CAF19E21}" dt="2024-04-24T06:18:52.863" v="1" actId="47"/>
        <pc:sldMkLst>
          <pc:docMk/>
          <pc:sldMk cId="3850461696" sldId="2147377826"/>
        </pc:sldMkLst>
      </pc:sldChg>
      <pc:sldChg chg="del">
        <pc:chgData name="Madalin Vladu" userId="7096a0a8-34cc-4131-8016-43226e017ace" providerId="ADAL" clId="{D6965DEF-3416-440B-A7EE-22D4CAF19E21}" dt="2024-04-24T06:18:20.463" v="0" actId="47"/>
        <pc:sldMkLst>
          <pc:docMk/>
          <pc:sldMk cId="950640537" sldId="2147378044"/>
        </pc:sldMkLst>
      </pc:sldChg>
      <pc:sldChg chg="del">
        <pc:chgData name="Madalin Vladu" userId="7096a0a8-34cc-4131-8016-43226e017ace" providerId="ADAL" clId="{D6965DEF-3416-440B-A7EE-22D4CAF19E21}" dt="2024-04-24T06:18:52.863" v="1" actId="47"/>
        <pc:sldMkLst>
          <pc:docMk/>
          <pc:sldMk cId="389250894" sldId="2147378561"/>
        </pc:sldMkLst>
      </pc:sldChg>
      <pc:sldChg chg="del">
        <pc:chgData name="Madalin Vladu" userId="7096a0a8-34cc-4131-8016-43226e017ace" providerId="ADAL" clId="{D6965DEF-3416-440B-A7EE-22D4CAF19E21}" dt="2024-04-24T06:18:52.863" v="1" actId="47"/>
        <pc:sldMkLst>
          <pc:docMk/>
          <pc:sldMk cId="2612404730" sldId="2147378567"/>
        </pc:sldMkLst>
      </pc:sldChg>
      <pc:sldChg chg="del">
        <pc:chgData name="Madalin Vladu" userId="7096a0a8-34cc-4131-8016-43226e017ace" providerId="ADAL" clId="{D6965DEF-3416-440B-A7EE-22D4CAF19E21}" dt="2024-04-24T06:18:52.863" v="1" actId="47"/>
        <pc:sldMkLst>
          <pc:docMk/>
          <pc:sldMk cId="3299503075" sldId="2147378568"/>
        </pc:sldMkLst>
      </pc:sldChg>
      <pc:sldChg chg="del">
        <pc:chgData name="Madalin Vladu" userId="7096a0a8-34cc-4131-8016-43226e017ace" providerId="ADAL" clId="{D6965DEF-3416-440B-A7EE-22D4CAF19E21}" dt="2024-04-24T06:18:52.863" v="1" actId="47"/>
        <pc:sldMkLst>
          <pc:docMk/>
          <pc:sldMk cId="104390238" sldId="2147378569"/>
        </pc:sldMkLst>
      </pc:sldChg>
      <pc:sldChg chg="del">
        <pc:chgData name="Madalin Vladu" userId="7096a0a8-34cc-4131-8016-43226e017ace" providerId="ADAL" clId="{D6965DEF-3416-440B-A7EE-22D4CAF19E21}" dt="2024-04-24T06:19:04.663" v="2" actId="47"/>
        <pc:sldMkLst>
          <pc:docMk/>
          <pc:sldMk cId="1313013924" sldId="2147378570"/>
        </pc:sldMkLst>
      </pc:sldChg>
      <pc:sldChg chg="del">
        <pc:chgData name="Madalin Vladu" userId="7096a0a8-34cc-4131-8016-43226e017ace" providerId="ADAL" clId="{D6965DEF-3416-440B-A7EE-22D4CAF19E21}" dt="2024-04-24T06:19:04.663" v="2" actId="47"/>
        <pc:sldMkLst>
          <pc:docMk/>
          <pc:sldMk cId="85775573" sldId="2147378574"/>
        </pc:sldMkLst>
      </pc:sldChg>
      <pc:sldChg chg="del">
        <pc:chgData name="Madalin Vladu" userId="7096a0a8-34cc-4131-8016-43226e017ace" providerId="ADAL" clId="{D6965DEF-3416-440B-A7EE-22D4CAF19E21}" dt="2024-04-24T06:19:04.663" v="2" actId="47"/>
        <pc:sldMkLst>
          <pc:docMk/>
          <pc:sldMk cId="4204245437" sldId="2147378577"/>
        </pc:sldMkLst>
      </pc:sldChg>
      <pc:sldChg chg="del">
        <pc:chgData name="Madalin Vladu" userId="7096a0a8-34cc-4131-8016-43226e017ace" providerId="ADAL" clId="{D6965DEF-3416-440B-A7EE-22D4CAF19E21}" dt="2024-04-24T06:19:04.663" v="2" actId="47"/>
        <pc:sldMkLst>
          <pc:docMk/>
          <pc:sldMk cId="493443742" sldId="2147378578"/>
        </pc:sldMkLst>
      </pc:sldChg>
      <pc:sldChg chg="del">
        <pc:chgData name="Madalin Vladu" userId="7096a0a8-34cc-4131-8016-43226e017ace" providerId="ADAL" clId="{D6965DEF-3416-440B-A7EE-22D4CAF19E21}" dt="2024-04-24T06:19:04.663" v="2" actId="47"/>
        <pc:sldMkLst>
          <pc:docMk/>
          <pc:sldMk cId="426414000" sldId="2147378581"/>
        </pc:sldMkLst>
      </pc:sldChg>
      <pc:sldChg chg="del">
        <pc:chgData name="Madalin Vladu" userId="7096a0a8-34cc-4131-8016-43226e017ace" providerId="ADAL" clId="{D6965DEF-3416-440B-A7EE-22D4CAF19E21}" dt="2024-04-24T06:19:04.663" v="2" actId="47"/>
        <pc:sldMkLst>
          <pc:docMk/>
          <pc:sldMk cId="2749879777" sldId="2147378604"/>
        </pc:sldMkLst>
      </pc:sldChg>
      <pc:sldChg chg="del">
        <pc:chgData name="Madalin Vladu" userId="7096a0a8-34cc-4131-8016-43226e017ace" providerId="ADAL" clId="{D6965DEF-3416-440B-A7EE-22D4CAF19E21}" dt="2024-04-24T06:18:20.463" v="0" actId="47"/>
        <pc:sldMkLst>
          <pc:docMk/>
          <pc:sldMk cId="3615029440" sldId="2147378794"/>
        </pc:sldMkLst>
      </pc:sldChg>
      <pc:sldChg chg="del">
        <pc:chgData name="Madalin Vladu" userId="7096a0a8-34cc-4131-8016-43226e017ace" providerId="ADAL" clId="{D6965DEF-3416-440B-A7EE-22D4CAF19E21}" dt="2024-04-24T06:19:04.663" v="2" actId="47"/>
        <pc:sldMkLst>
          <pc:docMk/>
          <pc:sldMk cId="2074227716" sldId="2147470859"/>
        </pc:sldMkLst>
      </pc:sldChg>
      <pc:sldChg chg="del">
        <pc:chgData name="Madalin Vladu" userId="7096a0a8-34cc-4131-8016-43226e017ace" providerId="ADAL" clId="{D6965DEF-3416-440B-A7EE-22D4CAF19E21}" dt="2024-04-24T06:19:04.663" v="2" actId="47"/>
        <pc:sldMkLst>
          <pc:docMk/>
          <pc:sldMk cId="1546201743" sldId="2147470861"/>
        </pc:sldMkLst>
      </pc:sldChg>
      <pc:sldChg chg="del">
        <pc:chgData name="Madalin Vladu" userId="7096a0a8-34cc-4131-8016-43226e017ace" providerId="ADAL" clId="{D6965DEF-3416-440B-A7EE-22D4CAF19E21}" dt="2024-04-24T06:18:20.463" v="0" actId="47"/>
        <pc:sldMkLst>
          <pc:docMk/>
          <pc:sldMk cId="3013466656" sldId="2147470886"/>
        </pc:sldMkLst>
      </pc:sldChg>
      <pc:sldChg chg="del">
        <pc:chgData name="Madalin Vladu" userId="7096a0a8-34cc-4131-8016-43226e017ace" providerId="ADAL" clId="{D6965DEF-3416-440B-A7EE-22D4CAF19E21}" dt="2024-04-24T06:18:20.463" v="0" actId="47"/>
        <pc:sldMkLst>
          <pc:docMk/>
          <pc:sldMk cId="3297314147" sldId="2147470887"/>
        </pc:sldMkLst>
      </pc:sldChg>
      <pc:sldChg chg="del">
        <pc:chgData name="Madalin Vladu" userId="7096a0a8-34cc-4131-8016-43226e017ace" providerId="ADAL" clId="{D6965DEF-3416-440B-A7EE-22D4CAF19E21}" dt="2024-04-24T06:18:20.463" v="0" actId="47"/>
        <pc:sldMkLst>
          <pc:docMk/>
          <pc:sldMk cId="2117644729" sldId="2147470888"/>
        </pc:sldMkLst>
      </pc:sldChg>
      <pc:sldChg chg="del">
        <pc:chgData name="Madalin Vladu" userId="7096a0a8-34cc-4131-8016-43226e017ace" providerId="ADAL" clId="{D6965DEF-3416-440B-A7EE-22D4CAF19E21}" dt="2024-04-24T06:18:20.463" v="0" actId="47"/>
        <pc:sldMkLst>
          <pc:docMk/>
          <pc:sldMk cId="2103814236" sldId="2147470889"/>
        </pc:sldMkLst>
      </pc:sldChg>
      <pc:sldChg chg="del">
        <pc:chgData name="Madalin Vladu" userId="7096a0a8-34cc-4131-8016-43226e017ace" providerId="ADAL" clId="{D6965DEF-3416-440B-A7EE-22D4CAF19E21}" dt="2024-04-24T06:18:20.463" v="0" actId="47"/>
        <pc:sldMkLst>
          <pc:docMk/>
          <pc:sldMk cId="1373485608" sldId="2147470890"/>
        </pc:sldMkLst>
      </pc:sldChg>
      <pc:sldChg chg="del">
        <pc:chgData name="Madalin Vladu" userId="7096a0a8-34cc-4131-8016-43226e017ace" providerId="ADAL" clId="{D6965DEF-3416-440B-A7EE-22D4CAF19E21}" dt="2024-04-24T06:18:20.463" v="0" actId="47"/>
        <pc:sldMkLst>
          <pc:docMk/>
          <pc:sldMk cId="3004332795" sldId="2147470891"/>
        </pc:sldMkLst>
      </pc:sldChg>
      <pc:sldChg chg="del">
        <pc:chgData name="Madalin Vladu" userId="7096a0a8-34cc-4131-8016-43226e017ace" providerId="ADAL" clId="{D6965DEF-3416-440B-A7EE-22D4CAF19E21}" dt="2024-04-24T06:18:20.463" v="0" actId="47"/>
        <pc:sldMkLst>
          <pc:docMk/>
          <pc:sldMk cId="2459738162" sldId="2147470892"/>
        </pc:sldMkLst>
      </pc:sldChg>
      <pc:sldChg chg="del">
        <pc:chgData name="Madalin Vladu" userId="7096a0a8-34cc-4131-8016-43226e017ace" providerId="ADAL" clId="{D6965DEF-3416-440B-A7EE-22D4CAF19E21}" dt="2024-04-24T06:18:20.463" v="0" actId="47"/>
        <pc:sldMkLst>
          <pc:docMk/>
          <pc:sldMk cId="4068088223" sldId="2147470893"/>
        </pc:sldMkLst>
      </pc:sldChg>
      <pc:sldChg chg="del">
        <pc:chgData name="Madalin Vladu" userId="7096a0a8-34cc-4131-8016-43226e017ace" providerId="ADAL" clId="{D6965DEF-3416-440B-A7EE-22D4CAF19E21}" dt="2024-04-24T06:18:20.463" v="0" actId="47"/>
        <pc:sldMkLst>
          <pc:docMk/>
          <pc:sldMk cId="1871847313" sldId="2147470894"/>
        </pc:sldMkLst>
      </pc:sldChg>
      <pc:sldChg chg="del">
        <pc:chgData name="Madalin Vladu" userId="7096a0a8-34cc-4131-8016-43226e017ace" providerId="ADAL" clId="{D6965DEF-3416-440B-A7EE-22D4CAF19E21}" dt="2024-04-24T06:18:20.463" v="0" actId="47"/>
        <pc:sldMkLst>
          <pc:docMk/>
          <pc:sldMk cId="2043922415" sldId="2147470895"/>
        </pc:sldMkLst>
      </pc:sldChg>
      <pc:sldChg chg="del">
        <pc:chgData name="Madalin Vladu" userId="7096a0a8-34cc-4131-8016-43226e017ace" providerId="ADAL" clId="{D6965DEF-3416-440B-A7EE-22D4CAF19E21}" dt="2024-04-24T06:18:20.463" v="0" actId="47"/>
        <pc:sldMkLst>
          <pc:docMk/>
          <pc:sldMk cId="322073724" sldId="2147470900"/>
        </pc:sldMkLst>
      </pc:sldChg>
      <pc:sldChg chg="del">
        <pc:chgData name="Madalin Vladu" userId="7096a0a8-34cc-4131-8016-43226e017ace" providerId="ADAL" clId="{D6965DEF-3416-440B-A7EE-22D4CAF19E21}" dt="2024-04-24T06:18:20.463" v="0" actId="47"/>
        <pc:sldMkLst>
          <pc:docMk/>
          <pc:sldMk cId="2488468647" sldId="2147470902"/>
        </pc:sldMkLst>
      </pc:sldChg>
      <pc:sldChg chg="del">
        <pc:chgData name="Madalin Vladu" userId="7096a0a8-34cc-4131-8016-43226e017ace" providerId="ADAL" clId="{D6965DEF-3416-440B-A7EE-22D4CAF19E21}" dt="2024-04-24T06:18:20.463" v="0" actId="47"/>
        <pc:sldMkLst>
          <pc:docMk/>
          <pc:sldMk cId="719219008" sldId="2147470904"/>
        </pc:sldMkLst>
      </pc:sldChg>
      <pc:sldChg chg="del">
        <pc:chgData name="Madalin Vladu" userId="7096a0a8-34cc-4131-8016-43226e017ace" providerId="ADAL" clId="{D6965DEF-3416-440B-A7EE-22D4CAF19E21}" dt="2024-04-24T06:18:20.463" v="0" actId="47"/>
        <pc:sldMkLst>
          <pc:docMk/>
          <pc:sldMk cId="1447565540" sldId="2147470905"/>
        </pc:sldMkLst>
      </pc:sldChg>
      <pc:sldChg chg="del">
        <pc:chgData name="Madalin Vladu" userId="7096a0a8-34cc-4131-8016-43226e017ace" providerId="ADAL" clId="{D6965DEF-3416-440B-A7EE-22D4CAF19E21}" dt="2024-04-24T06:18:52.863" v="1" actId="47"/>
        <pc:sldMkLst>
          <pc:docMk/>
          <pc:sldMk cId="3616991042" sldId="2147470906"/>
        </pc:sldMkLst>
      </pc:sldChg>
      <pc:sldChg chg="del">
        <pc:chgData name="Madalin Vladu" userId="7096a0a8-34cc-4131-8016-43226e017ace" providerId="ADAL" clId="{D6965DEF-3416-440B-A7EE-22D4CAF19E21}" dt="2024-04-24T06:19:04.663" v="2" actId="47"/>
        <pc:sldMkLst>
          <pc:docMk/>
          <pc:sldMk cId="1164766343" sldId="2147470920"/>
        </pc:sldMkLst>
      </pc:sldChg>
      <pc:sldChg chg="del">
        <pc:chgData name="Madalin Vladu" userId="7096a0a8-34cc-4131-8016-43226e017ace" providerId="ADAL" clId="{D6965DEF-3416-440B-A7EE-22D4CAF19E21}" dt="2024-04-24T06:19:04.663" v="2" actId="47"/>
        <pc:sldMkLst>
          <pc:docMk/>
          <pc:sldMk cId="2282724739" sldId="2147470931"/>
        </pc:sldMkLst>
      </pc:sldChg>
      <pc:sldChg chg="del">
        <pc:chgData name="Madalin Vladu" userId="7096a0a8-34cc-4131-8016-43226e017ace" providerId="ADAL" clId="{D6965DEF-3416-440B-A7EE-22D4CAF19E21}" dt="2024-04-24T06:19:04.663" v="2" actId="47"/>
        <pc:sldMkLst>
          <pc:docMk/>
          <pc:sldMk cId="3874132421" sldId="2147470932"/>
        </pc:sldMkLst>
      </pc:sldChg>
      <pc:sldChg chg="del">
        <pc:chgData name="Madalin Vladu" userId="7096a0a8-34cc-4131-8016-43226e017ace" providerId="ADAL" clId="{D6965DEF-3416-440B-A7EE-22D4CAF19E21}" dt="2024-04-24T06:19:04.663" v="2" actId="47"/>
        <pc:sldMkLst>
          <pc:docMk/>
          <pc:sldMk cId="3924423721" sldId="2147470937"/>
        </pc:sldMkLst>
      </pc:sldChg>
      <pc:sldChg chg="del">
        <pc:chgData name="Madalin Vladu" userId="7096a0a8-34cc-4131-8016-43226e017ace" providerId="ADAL" clId="{D6965DEF-3416-440B-A7EE-22D4CAF19E21}" dt="2024-04-24T06:19:04.663" v="2" actId="47"/>
        <pc:sldMkLst>
          <pc:docMk/>
          <pc:sldMk cId="2417696706" sldId="2147470938"/>
        </pc:sldMkLst>
      </pc:sldChg>
      <pc:sldChg chg="del">
        <pc:chgData name="Madalin Vladu" userId="7096a0a8-34cc-4131-8016-43226e017ace" providerId="ADAL" clId="{D6965DEF-3416-440B-A7EE-22D4CAF19E21}" dt="2024-04-24T06:19:04.663" v="2" actId="47"/>
        <pc:sldMkLst>
          <pc:docMk/>
          <pc:sldMk cId="1195483570" sldId="2147470940"/>
        </pc:sldMkLst>
      </pc:sldChg>
      <pc:sldChg chg="del">
        <pc:chgData name="Madalin Vladu" userId="7096a0a8-34cc-4131-8016-43226e017ace" providerId="ADAL" clId="{D6965DEF-3416-440B-A7EE-22D4CAF19E21}" dt="2024-04-24T06:19:04.663" v="2" actId="47"/>
        <pc:sldMkLst>
          <pc:docMk/>
          <pc:sldMk cId="594801877" sldId="2147470941"/>
        </pc:sldMkLst>
      </pc:sldChg>
      <pc:sldChg chg="del">
        <pc:chgData name="Madalin Vladu" userId="7096a0a8-34cc-4131-8016-43226e017ace" providerId="ADAL" clId="{D6965DEF-3416-440B-A7EE-22D4CAF19E21}" dt="2024-04-24T06:19:04.663" v="2" actId="47"/>
        <pc:sldMkLst>
          <pc:docMk/>
          <pc:sldMk cId="2743850787" sldId="2147470942"/>
        </pc:sldMkLst>
      </pc:sldChg>
      <pc:sldChg chg="del">
        <pc:chgData name="Madalin Vladu" userId="7096a0a8-34cc-4131-8016-43226e017ace" providerId="ADAL" clId="{D6965DEF-3416-440B-A7EE-22D4CAF19E21}" dt="2024-04-24T06:19:04.663" v="2" actId="47"/>
        <pc:sldMkLst>
          <pc:docMk/>
          <pc:sldMk cId="2311804398" sldId="2147470944"/>
        </pc:sldMkLst>
      </pc:sldChg>
      <pc:sldChg chg="del">
        <pc:chgData name="Madalin Vladu" userId="7096a0a8-34cc-4131-8016-43226e017ace" providerId="ADAL" clId="{D6965DEF-3416-440B-A7EE-22D4CAF19E21}" dt="2024-04-24T06:19:04.663" v="2" actId="47"/>
        <pc:sldMkLst>
          <pc:docMk/>
          <pc:sldMk cId="1905164396" sldId="2147470945"/>
        </pc:sldMkLst>
      </pc:sldChg>
      <pc:sldChg chg="del">
        <pc:chgData name="Madalin Vladu" userId="7096a0a8-34cc-4131-8016-43226e017ace" providerId="ADAL" clId="{D6965DEF-3416-440B-A7EE-22D4CAF19E21}" dt="2024-04-24T06:19:04.663" v="2" actId="47"/>
        <pc:sldMkLst>
          <pc:docMk/>
          <pc:sldMk cId="1689049280" sldId="2147470946"/>
        </pc:sldMkLst>
      </pc:sldChg>
      <pc:sldChg chg="del">
        <pc:chgData name="Madalin Vladu" userId="7096a0a8-34cc-4131-8016-43226e017ace" providerId="ADAL" clId="{D6965DEF-3416-440B-A7EE-22D4CAF19E21}" dt="2024-04-24T06:19:04.663" v="2" actId="47"/>
        <pc:sldMkLst>
          <pc:docMk/>
          <pc:sldMk cId="982539335" sldId="2147470947"/>
        </pc:sldMkLst>
      </pc:sldChg>
      <pc:sldChg chg="del">
        <pc:chgData name="Madalin Vladu" userId="7096a0a8-34cc-4131-8016-43226e017ace" providerId="ADAL" clId="{D6965DEF-3416-440B-A7EE-22D4CAF19E21}" dt="2024-04-24T06:19:04.663" v="2" actId="47"/>
        <pc:sldMkLst>
          <pc:docMk/>
          <pc:sldMk cId="1903001073" sldId="2147470948"/>
        </pc:sldMkLst>
      </pc:sldChg>
      <pc:sldChg chg="del">
        <pc:chgData name="Madalin Vladu" userId="7096a0a8-34cc-4131-8016-43226e017ace" providerId="ADAL" clId="{D6965DEF-3416-440B-A7EE-22D4CAF19E21}" dt="2024-04-24T06:18:52.863" v="1" actId="47"/>
        <pc:sldMkLst>
          <pc:docMk/>
          <pc:sldMk cId="2840057159" sldId="2147479479"/>
        </pc:sldMkLst>
      </pc:sldChg>
      <pc:sldChg chg="del">
        <pc:chgData name="Madalin Vladu" userId="7096a0a8-34cc-4131-8016-43226e017ace" providerId="ADAL" clId="{D6965DEF-3416-440B-A7EE-22D4CAF19E21}" dt="2024-04-24T06:19:04.663" v="2" actId="47"/>
        <pc:sldMkLst>
          <pc:docMk/>
          <pc:sldMk cId="3067268323" sldId="2147479482"/>
        </pc:sldMkLst>
      </pc:sldChg>
      <pc:sldChg chg="del">
        <pc:chgData name="Madalin Vladu" userId="7096a0a8-34cc-4131-8016-43226e017ace" providerId="ADAL" clId="{D6965DEF-3416-440B-A7EE-22D4CAF19E21}" dt="2024-04-24T06:18:52.863" v="1" actId="47"/>
        <pc:sldMkLst>
          <pc:docMk/>
          <pc:sldMk cId="2473356532" sldId="2147479483"/>
        </pc:sldMkLst>
      </pc:sldChg>
      <pc:sldChg chg="del">
        <pc:chgData name="Madalin Vladu" userId="7096a0a8-34cc-4131-8016-43226e017ace" providerId="ADAL" clId="{D6965DEF-3416-440B-A7EE-22D4CAF19E21}" dt="2024-04-24T06:18:52.863" v="1" actId="47"/>
        <pc:sldMkLst>
          <pc:docMk/>
          <pc:sldMk cId="2724972559" sldId="2147479484"/>
        </pc:sldMkLst>
      </pc:sldChg>
      <pc:sldChg chg="del">
        <pc:chgData name="Madalin Vladu" userId="7096a0a8-34cc-4131-8016-43226e017ace" providerId="ADAL" clId="{D6965DEF-3416-440B-A7EE-22D4CAF19E21}" dt="2024-04-24T06:18:20.463" v="0" actId="47"/>
        <pc:sldMkLst>
          <pc:docMk/>
          <pc:sldMk cId="2514724932" sldId="2147479485"/>
        </pc:sldMkLst>
      </pc:sldChg>
      <pc:sldChg chg="del">
        <pc:chgData name="Madalin Vladu" userId="7096a0a8-34cc-4131-8016-43226e017ace" providerId="ADAL" clId="{D6965DEF-3416-440B-A7EE-22D4CAF19E21}" dt="2024-04-24T06:18:52.863" v="1" actId="47"/>
        <pc:sldMkLst>
          <pc:docMk/>
          <pc:sldMk cId="2550873705" sldId="2147479486"/>
        </pc:sldMkLst>
      </pc:sldChg>
      <pc:sldChg chg="del">
        <pc:chgData name="Madalin Vladu" userId="7096a0a8-34cc-4131-8016-43226e017ace" providerId="ADAL" clId="{D6965DEF-3416-440B-A7EE-22D4CAF19E21}" dt="2024-04-24T06:18:52.863" v="1" actId="47"/>
        <pc:sldMkLst>
          <pc:docMk/>
          <pc:sldMk cId="880295698" sldId="2147479487"/>
        </pc:sldMkLst>
      </pc:sldChg>
      <pc:sldChg chg="del">
        <pc:chgData name="Madalin Vladu" userId="7096a0a8-34cc-4131-8016-43226e017ace" providerId="ADAL" clId="{D6965DEF-3416-440B-A7EE-22D4CAF19E21}" dt="2024-04-24T06:18:52.863" v="1" actId="47"/>
        <pc:sldMkLst>
          <pc:docMk/>
          <pc:sldMk cId="981661310" sldId="2147479488"/>
        </pc:sldMkLst>
      </pc:sldChg>
      <pc:sldChg chg="del">
        <pc:chgData name="Madalin Vladu" userId="7096a0a8-34cc-4131-8016-43226e017ace" providerId="ADAL" clId="{D6965DEF-3416-440B-A7EE-22D4CAF19E21}" dt="2024-04-24T06:18:52.863" v="1" actId="47"/>
        <pc:sldMkLst>
          <pc:docMk/>
          <pc:sldMk cId="950317060" sldId="2147479489"/>
        </pc:sldMkLst>
      </pc:sldChg>
      <pc:sldChg chg="del">
        <pc:chgData name="Madalin Vladu" userId="7096a0a8-34cc-4131-8016-43226e017ace" providerId="ADAL" clId="{D6965DEF-3416-440B-A7EE-22D4CAF19E21}" dt="2024-04-24T06:18:52.863" v="1" actId="47"/>
        <pc:sldMkLst>
          <pc:docMk/>
          <pc:sldMk cId="48741357" sldId="2147479492"/>
        </pc:sldMkLst>
      </pc:sldChg>
      <pc:sldChg chg="del">
        <pc:chgData name="Madalin Vladu" userId="7096a0a8-34cc-4131-8016-43226e017ace" providerId="ADAL" clId="{D6965DEF-3416-440B-A7EE-22D4CAF19E21}" dt="2024-04-24T06:18:52.863" v="1" actId="47"/>
        <pc:sldMkLst>
          <pc:docMk/>
          <pc:sldMk cId="110230576" sldId="2147479495"/>
        </pc:sldMkLst>
      </pc:sldChg>
      <pc:sldChg chg="del">
        <pc:chgData name="Madalin Vladu" userId="7096a0a8-34cc-4131-8016-43226e017ace" providerId="ADAL" clId="{D6965DEF-3416-440B-A7EE-22D4CAF19E21}" dt="2024-04-24T06:18:52.863" v="1" actId="47"/>
        <pc:sldMkLst>
          <pc:docMk/>
          <pc:sldMk cId="2295684642" sldId="2147479496"/>
        </pc:sldMkLst>
      </pc:sldChg>
      <pc:sldChg chg="del">
        <pc:chgData name="Madalin Vladu" userId="7096a0a8-34cc-4131-8016-43226e017ace" providerId="ADAL" clId="{D6965DEF-3416-440B-A7EE-22D4CAF19E21}" dt="2024-04-24T06:19:04.663" v="2" actId="47"/>
        <pc:sldMkLst>
          <pc:docMk/>
          <pc:sldMk cId="1294141409" sldId="2147479497"/>
        </pc:sldMkLst>
      </pc:sldChg>
      <pc:sldChg chg="del">
        <pc:chgData name="Madalin Vladu" userId="7096a0a8-34cc-4131-8016-43226e017ace" providerId="ADAL" clId="{D6965DEF-3416-440B-A7EE-22D4CAF19E21}" dt="2024-04-24T06:19:04.663" v="2" actId="47"/>
        <pc:sldMkLst>
          <pc:docMk/>
          <pc:sldMk cId="3390412174" sldId="2147479498"/>
        </pc:sldMkLst>
      </pc:sldChg>
      <pc:sldChg chg="del">
        <pc:chgData name="Madalin Vladu" userId="7096a0a8-34cc-4131-8016-43226e017ace" providerId="ADAL" clId="{D6965DEF-3416-440B-A7EE-22D4CAF19E21}" dt="2024-04-24T06:19:04.663" v="2" actId="47"/>
        <pc:sldMkLst>
          <pc:docMk/>
          <pc:sldMk cId="1971188422" sldId="2147481043"/>
        </pc:sldMkLst>
      </pc:sldChg>
      <pc:sldChg chg="del">
        <pc:chgData name="Madalin Vladu" userId="7096a0a8-34cc-4131-8016-43226e017ace" providerId="ADAL" clId="{D6965DEF-3416-440B-A7EE-22D4CAF19E21}" dt="2024-04-24T06:19:04.663" v="2" actId="47"/>
        <pc:sldMkLst>
          <pc:docMk/>
          <pc:sldMk cId="1495576222" sldId="2147481044"/>
        </pc:sldMkLst>
      </pc:sldChg>
      <pc:sldChg chg="del">
        <pc:chgData name="Madalin Vladu" userId="7096a0a8-34cc-4131-8016-43226e017ace" providerId="ADAL" clId="{D6965DEF-3416-440B-A7EE-22D4CAF19E21}" dt="2024-04-24T06:19:04.663" v="2" actId="47"/>
        <pc:sldMkLst>
          <pc:docMk/>
          <pc:sldMk cId="3271908027" sldId="2147481046"/>
        </pc:sldMkLst>
      </pc:sldChg>
      <pc:sldChg chg="del">
        <pc:chgData name="Madalin Vladu" userId="7096a0a8-34cc-4131-8016-43226e017ace" providerId="ADAL" clId="{D6965DEF-3416-440B-A7EE-22D4CAF19E21}" dt="2024-04-24T06:19:04.663" v="2" actId="47"/>
        <pc:sldMkLst>
          <pc:docMk/>
          <pc:sldMk cId="2101676193" sldId="2147481049"/>
        </pc:sldMkLst>
      </pc:sldChg>
      <pc:sldChg chg="del">
        <pc:chgData name="Madalin Vladu" userId="7096a0a8-34cc-4131-8016-43226e017ace" providerId="ADAL" clId="{D6965DEF-3416-440B-A7EE-22D4CAF19E21}" dt="2024-04-24T06:19:04.663" v="2" actId="47"/>
        <pc:sldMkLst>
          <pc:docMk/>
          <pc:sldMk cId="2198585522" sldId="2147481051"/>
        </pc:sldMkLst>
      </pc:sldChg>
      <pc:sldChg chg="del">
        <pc:chgData name="Madalin Vladu" userId="7096a0a8-34cc-4131-8016-43226e017ace" providerId="ADAL" clId="{D6965DEF-3416-440B-A7EE-22D4CAF19E21}" dt="2024-04-24T06:19:04.663" v="2" actId="47"/>
        <pc:sldMkLst>
          <pc:docMk/>
          <pc:sldMk cId="1880015023" sldId="2147481052"/>
        </pc:sldMkLst>
      </pc:sldChg>
      <pc:sldChg chg="del">
        <pc:chgData name="Madalin Vladu" userId="7096a0a8-34cc-4131-8016-43226e017ace" providerId="ADAL" clId="{D6965DEF-3416-440B-A7EE-22D4CAF19E21}" dt="2024-04-24T06:19:04.663" v="2" actId="47"/>
        <pc:sldMkLst>
          <pc:docMk/>
          <pc:sldMk cId="1867012813" sldId="2147481053"/>
        </pc:sldMkLst>
      </pc:sldChg>
      <pc:sldChg chg="del">
        <pc:chgData name="Madalin Vladu" userId="7096a0a8-34cc-4131-8016-43226e017ace" providerId="ADAL" clId="{D6965DEF-3416-440B-A7EE-22D4CAF19E21}" dt="2024-04-24T06:19:04.663" v="2" actId="47"/>
        <pc:sldMkLst>
          <pc:docMk/>
          <pc:sldMk cId="151946046" sldId="2147481054"/>
        </pc:sldMkLst>
      </pc:sldChg>
      <pc:sldChg chg="del">
        <pc:chgData name="Madalin Vladu" userId="7096a0a8-34cc-4131-8016-43226e017ace" providerId="ADAL" clId="{D6965DEF-3416-440B-A7EE-22D4CAF19E21}" dt="2024-04-24T06:19:04.663" v="2" actId="47"/>
        <pc:sldMkLst>
          <pc:docMk/>
          <pc:sldMk cId="1244046682" sldId="2147481055"/>
        </pc:sldMkLst>
      </pc:sldChg>
      <pc:sldChg chg="del">
        <pc:chgData name="Madalin Vladu" userId="7096a0a8-34cc-4131-8016-43226e017ace" providerId="ADAL" clId="{D6965DEF-3416-440B-A7EE-22D4CAF19E21}" dt="2024-04-24T06:19:04.663" v="2" actId="47"/>
        <pc:sldMkLst>
          <pc:docMk/>
          <pc:sldMk cId="3580447592" sldId="2147481056"/>
        </pc:sldMkLst>
      </pc:sldChg>
      <pc:sldChg chg="del">
        <pc:chgData name="Madalin Vladu" userId="7096a0a8-34cc-4131-8016-43226e017ace" providerId="ADAL" clId="{D6965DEF-3416-440B-A7EE-22D4CAF19E21}" dt="2024-04-24T06:19:04.663" v="2" actId="47"/>
        <pc:sldMkLst>
          <pc:docMk/>
          <pc:sldMk cId="1884482762" sldId="2147481057"/>
        </pc:sldMkLst>
      </pc:sldChg>
      <pc:sldChg chg="del">
        <pc:chgData name="Madalin Vladu" userId="7096a0a8-34cc-4131-8016-43226e017ace" providerId="ADAL" clId="{D6965DEF-3416-440B-A7EE-22D4CAF19E21}" dt="2024-04-24T06:19:04.663" v="2" actId="47"/>
        <pc:sldMkLst>
          <pc:docMk/>
          <pc:sldMk cId="1255967566" sldId="2147481058"/>
        </pc:sldMkLst>
      </pc:sldChg>
      <pc:sldChg chg="del">
        <pc:chgData name="Madalin Vladu" userId="7096a0a8-34cc-4131-8016-43226e017ace" providerId="ADAL" clId="{D6965DEF-3416-440B-A7EE-22D4CAF19E21}" dt="2024-04-24T06:19:04.663" v="2" actId="47"/>
        <pc:sldMkLst>
          <pc:docMk/>
          <pc:sldMk cId="173890200" sldId="2147481059"/>
        </pc:sldMkLst>
      </pc:sldChg>
      <pc:sldChg chg="del">
        <pc:chgData name="Madalin Vladu" userId="7096a0a8-34cc-4131-8016-43226e017ace" providerId="ADAL" clId="{D6965DEF-3416-440B-A7EE-22D4CAF19E21}" dt="2024-04-24T06:18:52.863" v="1" actId="47"/>
        <pc:sldMkLst>
          <pc:docMk/>
          <pc:sldMk cId="1824025636" sldId="2147481062"/>
        </pc:sldMkLst>
      </pc:sldChg>
      <pc:sldMasterChg chg="delSldLayout">
        <pc:chgData name="Madalin Vladu" userId="7096a0a8-34cc-4131-8016-43226e017ace" providerId="ADAL" clId="{D6965DEF-3416-440B-A7EE-22D4CAF19E21}" dt="2024-04-24T06:19:04.663" v="2" actId="47"/>
        <pc:sldMasterMkLst>
          <pc:docMk/>
          <pc:sldMasterMk cId="3680662798" sldId="2147483648"/>
        </pc:sldMasterMkLst>
        <pc:sldLayoutChg chg="del">
          <pc:chgData name="Madalin Vladu" userId="7096a0a8-34cc-4131-8016-43226e017ace" providerId="ADAL" clId="{D6965DEF-3416-440B-A7EE-22D4CAF19E21}" dt="2024-04-24T06:18:52.863" v="1" actId="47"/>
          <pc:sldLayoutMkLst>
            <pc:docMk/>
            <pc:sldMasterMk cId="3680662798" sldId="2147483648"/>
            <pc:sldLayoutMk cId="4125270652" sldId="2147483901"/>
          </pc:sldLayoutMkLst>
        </pc:sldLayoutChg>
        <pc:sldLayoutChg chg="del">
          <pc:chgData name="Madalin Vladu" userId="7096a0a8-34cc-4131-8016-43226e017ace" providerId="ADAL" clId="{D6965DEF-3416-440B-A7EE-22D4CAF19E21}" dt="2024-04-24T06:18:52.863" v="1" actId="47"/>
          <pc:sldLayoutMkLst>
            <pc:docMk/>
            <pc:sldMasterMk cId="3680662798" sldId="2147483648"/>
            <pc:sldLayoutMk cId="3886877972" sldId="2147483902"/>
          </pc:sldLayoutMkLst>
        </pc:sldLayoutChg>
        <pc:sldLayoutChg chg="del">
          <pc:chgData name="Madalin Vladu" userId="7096a0a8-34cc-4131-8016-43226e017ace" providerId="ADAL" clId="{D6965DEF-3416-440B-A7EE-22D4CAF19E21}" dt="2024-04-24T06:19:04.663" v="2" actId="47"/>
          <pc:sldLayoutMkLst>
            <pc:docMk/>
            <pc:sldMasterMk cId="3680662798" sldId="2147483648"/>
            <pc:sldLayoutMk cId="2122202069" sldId="2147484089"/>
          </pc:sldLayoutMkLst>
        </pc:sldLayoutChg>
        <pc:sldLayoutChg chg="del">
          <pc:chgData name="Madalin Vladu" userId="7096a0a8-34cc-4131-8016-43226e017ace" providerId="ADAL" clId="{D6965DEF-3416-440B-A7EE-22D4CAF19E21}" dt="2024-04-24T06:19:04.663" v="2" actId="47"/>
          <pc:sldLayoutMkLst>
            <pc:docMk/>
            <pc:sldMasterMk cId="3680662798" sldId="2147483648"/>
            <pc:sldLayoutMk cId="2954736180" sldId="2147484090"/>
          </pc:sldLayoutMkLst>
        </pc:sldLayoutChg>
        <pc:sldLayoutChg chg="del">
          <pc:chgData name="Madalin Vladu" userId="7096a0a8-34cc-4131-8016-43226e017ace" providerId="ADAL" clId="{D6965DEF-3416-440B-A7EE-22D4CAF19E21}" dt="2024-04-24T06:19:04.663" v="2" actId="47"/>
          <pc:sldLayoutMkLst>
            <pc:docMk/>
            <pc:sldMasterMk cId="3680662798" sldId="2147483648"/>
            <pc:sldLayoutMk cId="257664027" sldId="2147484091"/>
          </pc:sldLayoutMkLst>
        </pc:sldLayoutChg>
      </pc:sldMasterChg>
      <pc:sldMasterChg chg="delSldLayout">
        <pc:chgData name="Madalin Vladu" userId="7096a0a8-34cc-4131-8016-43226e017ace" providerId="ADAL" clId="{D6965DEF-3416-440B-A7EE-22D4CAF19E21}" dt="2024-04-24T06:18:52.863" v="1" actId="47"/>
        <pc:sldMasterMkLst>
          <pc:docMk/>
          <pc:sldMasterMk cId="2367027762" sldId="2147483823"/>
        </pc:sldMasterMkLst>
        <pc:sldLayoutChg chg="del">
          <pc:chgData name="Madalin Vladu" userId="7096a0a8-34cc-4131-8016-43226e017ace" providerId="ADAL" clId="{D6965DEF-3416-440B-A7EE-22D4CAF19E21}" dt="2024-04-24T06:18:20.463" v="0" actId="47"/>
          <pc:sldLayoutMkLst>
            <pc:docMk/>
            <pc:sldMasterMk cId="2367027762" sldId="2147483823"/>
            <pc:sldLayoutMk cId="1827131072" sldId="2147483828"/>
          </pc:sldLayoutMkLst>
        </pc:sldLayoutChg>
        <pc:sldLayoutChg chg="del">
          <pc:chgData name="Madalin Vladu" userId="7096a0a8-34cc-4131-8016-43226e017ace" providerId="ADAL" clId="{D6965DEF-3416-440B-A7EE-22D4CAF19E21}" dt="2024-04-24T06:18:52.863" v="1" actId="47"/>
          <pc:sldLayoutMkLst>
            <pc:docMk/>
            <pc:sldMasterMk cId="2367027762" sldId="2147483823"/>
            <pc:sldLayoutMk cId="885735394" sldId="2147483829"/>
          </pc:sldLayoutMkLst>
        </pc:sldLayoutChg>
        <pc:sldLayoutChg chg="del">
          <pc:chgData name="Madalin Vladu" userId="7096a0a8-34cc-4131-8016-43226e017ace" providerId="ADAL" clId="{D6965DEF-3416-440B-A7EE-22D4CAF19E21}" dt="2024-04-24T06:18:52.863" v="1" actId="47"/>
          <pc:sldLayoutMkLst>
            <pc:docMk/>
            <pc:sldMasterMk cId="2367027762" sldId="2147483823"/>
            <pc:sldLayoutMk cId="1028317236" sldId="2147483900"/>
          </pc:sldLayoutMkLst>
        </pc:sldLayoutChg>
      </pc:sldMasterChg>
      <pc:sldMasterChg chg="delSldLayout">
        <pc:chgData name="Madalin Vladu" userId="7096a0a8-34cc-4131-8016-43226e017ace" providerId="ADAL" clId="{D6965DEF-3416-440B-A7EE-22D4CAF19E21}" dt="2024-04-24T06:19:04.663" v="2" actId="47"/>
        <pc:sldMasterMkLst>
          <pc:docMk/>
          <pc:sldMasterMk cId="1560173053" sldId="2147483980"/>
        </pc:sldMasterMkLst>
        <pc:sldLayoutChg chg="del">
          <pc:chgData name="Madalin Vladu" userId="7096a0a8-34cc-4131-8016-43226e017ace" providerId="ADAL" clId="{D6965DEF-3416-440B-A7EE-22D4CAF19E21}" dt="2024-04-24T06:19:04.663" v="2" actId="47"/>
          <pc:sldLayoutMkLst>
            <pc:docMk/>
            <pc:sldMasterMk cId="1560173053" sldId="2147483980"/>
            <pc:sldLayoutMk cId="1248786803" sldId="2147483998"/>
          </pc:sldLayoutMkLst>
        </pc:sldLayoutChg>
        <pc:sldLayoutChg chg="del">
          <pc:chgData name="Madalin Vladu" userId="7096a0a8-34cc-4131-8016-43226e017ace" providerId="ADAL" clId="{D6965DEF-3416-440B-A7EE-22D4CAF19E21}" dt="2024-04-24T06:19:04.663" v="2" actId="47"/>
          <pc:sldLayoutMkLst>
            <pc:docMk/>
            <pc:sldMasterMk cId="1560173053" sldId="2147483980"/>
            <pc:sldLayoutMk cId="1796588897" sldId="2147484000"/>
          </pc:sldLayoutMkLst>
        </pc:sldLayoutChg>
      </pc:sldMasterChg>
      <pc:sldMasterChg chg="delSldLayout">
        <pc:chgData name="Madalin Vladu" userId="7096a0a8-34cc-4131-8016-43226e017ace" providerId="ADAL" clId="{D6965DEF-3416-440B-A7EE-22D4CAF19E21}" dt="2024-04-24T06:19:04.663" v="2" actId="47"/>
        <pc:sldMasterMkLst>
          <pc:docMk/>
          <pc:sldMasterMk cId="2765307489" sldId="2147484056"/>
        </pc:sldMasterMkLst>
        <pc:sldLayoutChg chg="del">
          <pc:chgData name="Madalin Vladu" userId="7096a0a8-34cc-4131-8016-43226e017ace" providerId="ADAL" clId="{D6965DEF-3416-440B-A7EE-22D4CAF19E21}" dt="2024-04-24T06:19:04.663" v="2" actId="47"/>
          <pc:sldLayoutMkLst>
            <pc:docMk/>
            <pc:sldMasterMk cId="2765307489" sldId="2147484056"/>
            <pc:sldLayoutMk cId="1766112006" sldId="2147484070"/>
          </pc:sldLayoutMkLst>
        </pc:sldLayoutChg>
      </pc:sldMasterChg>
      <pc:sldMasterChg chg="delSldLayout">
        <pc:chgData name="Madalin Vladu" userId="7096a0a8-34cc-4131-8016-43226e017ace" providerId="ADAL" clId="{D6965DEF-3416-440B-A7EE-22D4CAF19E21}" dt="2024-04-24T06:19:04.663" v="2" actId="47"/>
        <pc:sldMasterMkLst>
          <pc:docMk/>
          <pc:sldMasterMk cId="107581413" sldId="2147484071"/>
        </pc:sldMasterMkLst>
        <pc:sldLayoutChg chg="del">
          <pc:chgData name="Madalin Vladu" userId="7096a0a8-34cc-4131-8016-43226e017ace" providerId="ADAL" clId="{D6965DEF-3416-440B-A7EE-22D4CAF19E21}" dt="2024-04-24T06:19:04.663" v="2" actId="47"/>
          <pc:sldLayoutMkLst>
            <pc:docMk/>
            <pc:sldMasterMk cId="107581413" sldId="2147484071"/>
            <pc:sldLayoutMk cId="3995194430" sldId="2147484088"/>
          </pc:sldLayoutMkLst>
        </pc:sldLayoutChg>
      </pc:sldMaster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1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9099" cy="498693"/>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54939" y="0"/>
            <a:ext cx="2949099" cy="498693"/>
          </a:xfrm>
          <a:prstGeom prst="rect">
            <a:avLst/>
          </a:prstGeom>
        </p:spPr>
        <p:txBody>
          <a:bodyPr vert="horz" lIns="91440" tIns="45720" rIns="91440" bIns="45720" rtlCol="0"/>
          <a:lstStyle>
            <a:lvl1pPr algn="r">
              <a:defRPr sz="1200"/>
            </a:lvl1pPr>
          </a:lstStyle>
          <a:p>
            <a:fld id="{42691DDE-BA6A-4F57-909C-98F49C72955F}" type="datetimeFigureOut">
              <a:rPr lang="en-GB" smtClean="0"/>
              <a:t>24/04/2024</a:t>
            </a:fld>
            <a:endParaRPr lang="en-GB"/>
          </a:p>
        </p:txBody>
      </p:sp>
      <p:sp>
        <p:nvSpPr>
          <p:cNvPr id="4" name="Footer Placeholder 3"/>
          <p:cNvSpPr>
            <a:spLocks noGrp="1"/>
          </p:cNvSpPr>
          <p:nvPr>
            <p:ph type="ftr" sz="quarter" idx="2"/>
          </p:nvPr>
        </p:nvSpPr>
        <p:spPr>
          <a:xfrm>
            <a:off x="0" y="9440647"/>
            <a:ext cx="2949099" cy="498692"/>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54939" y="9440647"/>
            <a:ext cx="2949099" cy="498692"/>
          </a:xfrm>
          <a:prstGeom prst="rect">
            <a:avLst/>
          </a:prstGeom>
        </p:spPr>
        <p:txBody>
          <a:bodyPr vert="horz" lIns="91440" tIns="45720" rIns="91440" bIns="45720" rtlCol="0" anchor="b"/>
          <a:lstStyle>
            <a:lvl1pPr algn="r">
              <a:defRPr sz="1200"/>
            </a:lvl1pPr>
          </a:lstStyle>
          <a:p>
            <a:fld id="{3DC50D33-42BE-4A7B-9A0E-84D31BC6EF4B}" type="slidenum">
              <a:rPr lang="en-GB" smtClean="0"/>
              <a:t>‹#›</a:t>
            </a:fld>
            <a:endParaRPr lang="en-GB"/>
          </a:p>
        </p:txBody>
      </p:sp>
    </p:spTree>
    <p:extLst>
      <p:ext uri="{BB962C8B-B14F-4D97-AF65-F5344CB8AC3E}">
        <p14:creationId xmlns:p14="http://schemas.microsoft.com/office/powerpoint/2010/main" val="273455353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1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9099" cy="498693"/>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54939" y="0"/>
            <a:ext cx="2949099" cy="498693"/>
          </a:xfrm>
          <a:prstGeom prst="rect">
            <a:avLst/>
          </a:prstGeom>
        </p:spPr>
        <p:txBody>
          <a:bodyPr vert="horz" lIns="91440" tIns="45720" rIns="91440" bIns="45720" rtlCol="0"/>
          <a:lstStyle>
            <a:lvl1pPr algn="r">
              <a:defRPr sz="1200"/>
            </a:lvl1pPr>
          </a:lstStyle>
          <a:p>
            <a:fld id="{CBAAC5B1-F58D-4268-BB75-9856A9D794A6}" type="datetimeFigureOut">
              <a:rPr lang="en-GB" smtClean="0"/>
              <a:t>24/04/2024</a:t>
            </a:fld>
            <a:endParaRPr lang="en-GB"/>
          </a:p>
        </p:txBody>
      </p:sp>
      <p:sp>
        <p:nvSpPr>
          <p:cNvPr id="4" name="Slide Image Placeholder 3"/>
          <p:cNvSpPr>
            <a:spLocks noGrp="1" noRot="1" noChangeAspect="1"/>
          </p:cNvSpPr>
          <p:nvPr>
            <p:ph type="sldImg" idx="2"/>
          </p:nvPr>
        </p:nvSpPr>
        <p:spPr>
          <a:xfrm>
            <a:off x="422275" y="1243013"/>
            <a:ext cx="5961063" cy="3354387"/>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0562" y="4783307"/>
            <a:ext cx="5444490" cy="3913614"/>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9440647"/>
            <a:ext cx="2949099" cy="498692"/>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54939" y="9440647"/>
            <a:ext cx="2949099" cy="498692"/>
          </a:xfrm>
          <a:prstGeom prst="rect">
            <a:avLst/>
          </a:prstGeom>
        </p:spPr>
        <p:txBody>
          <a:bodyPr vert="horz" lIns="91440" tIns="45720" rIns="91440" bIns="45720" rtlCol="0" anchor="b"/>
          <a:lstStyle>
            <a:lvl1pPr algn="r">
              <a:defRPr sz="1200"/>
            </a:lvl1pPr>
          </a:lstStyle>
          <a:p>
            <a:fld id="{65900C33-90AE-4963-9AD8-3B07939F57E9}" type="slidenum">
              <a:rPr lang="en-GB" smtClean="0"/>
              <a:t>‹#›</a:t>
            </a:fld>
            <a:endParaRPr lang="en-GB"/>
          </a:p>
        </p:txBody>
      </p:sp>
    </p:spTree>
    <p:extLst>
      <p:ext uri="{BB962C8B-B14F-4D97-AF65-F5344CB8AC3E}">
        <p14:creationId xmlns:p14="http://schemas.microsoft.com/office/powerpoint/2010/main" val="160960602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800"/>
              </a:spcAft>
            </a:pPr>
            <a:r>
              <a:rPr lang="ro-RO" sz="1800" kern="100" dirty="0">
                <a:effectLst/>
                <a:latin typeface="Aptos" panose="020B0004020202020204" pitchFamily="34" charset="0"/>
                <a:ea typeface="Aptos" panose="020B0004020202020204" pitchFamily="34" charset="0"/>
                <a:cs typeface="Arial" panose="020B0604020202020204" pitchFamily="34" charset="0"/>
              </a:rPr>
              <a:t>Cum orice analiza BrandZ care se respectă are un top al brandurilor, e momentul să îl vedem și noi!</a:t>
            </a:r>
            <a:endParaRPr lang="en-US" sz="1800" kern="100" dirty="0">
              <a:effectLst/>
              <a:latin typeface="Aptos" panose="020B0004020202020204" pitchFamily="34" charset="0"/>
              <a:ea typeface="Aptos" panose="020B0004020202020204" pitchFamily="34" charset="0"/>
              <a:cs typeface="Arial" panose="020B0604020202020204" pitchFamily="34" charset="0"/>
            </a:endParaRPr>
          </a:p>
          <a:p>
            <a:pPr marL="0" marR="0">
              <a:lnSpc>
                <a:spcPct val="107000"/>
              </a:lnSpc>
              <a:spcBef>
                <a:spcPts val="0"/>
              </a:spcBef>
              <a:spcAft>
                <a:spcPts val="800"/>
              </a:spcAft>
            </a:pPr>
            <a:endParaRPr lang="ro-RO" sz="1800" kern="100" dirty="0">
              <a:effectLst/>
              <a:latin typeface="Aptos" panose="020B0004020202020204" pitchFamily="34" charset="0"/>
              <a:ea typeface="Aptos" panose="020B0004020202020204" pitchFamily="34" charset="0"/>
              <a:cs typeface="Arial" panose="020B0604020202020204" pitchFamily="34" charset="0"/>
            </a:endParaRPr>
          </a:p>
          <a:p>
            <a:pPr marL="0" marR="0">
              <a:lnSpc>
                <a:spcPct val="107000"/>
              </a:lnSpc>
              <a:spcBef>
                <a:spcPts val="0"/>
              </a:spcBef>
              <a:spcAft>
                <a:spcPts val="800"/>
              </a:spcAft>
            </a:pPr>
            <a:r>
              <a:rPr lang="ro-RO" sz="1800" kern="100" dirty="0">
                <a:effectLst/>
                <a:latin typeface="Aptos" panose="020B0004020202020204" pitchFamily="34" charset="0"/>
                <a:ea typeface="Aptos" panose="020B0004020202020204" pitchFamily="34" charset="0"/>
                <a:cs typeface="Arial" panose="020B0604020202020204" pitchFamily="34" charset="0"/>
              </a:rPr>
              <a:t>Chiar dacă nu o să avem topul în funcție de valoare brandurilor, îl vom avea în funcție de puterea brandului, adică indexul </a:t>
            </a:r>
            <a:r>
              <a:rPr lang="ro-RO" sz="1800" kern="100" dirty="0" err="1">
                <a:effectLst/>
                <a:latin typeface="Aptos" panose="020B0004020202020204" pitchFamily="34" charset="0"/>
                <a:ea typeface="Aptos" panose="020B0004020202020204" pitchFamily="34" charset="0"/>
                <a:cs typeface="Arial" panose="020B0604020202020204" pitchFamily="34" charset="0"/>
              </a:rPr>
              <a:t>Demand</a:t>
            </a:r>
            <a:r>
              <a:rPr lang="ro-RO" sz="1800" kern="100" dirty="0">
                <a:effectLst/>
                <a:latin typeface="Aptos" panose="020B0004020202020204" pitchFamily="34" charset="0"/>
                <a:ea typeface="Aptos" panose="020B0004020202020204" pitchFamily="34" charset="0"/>
                <a:cs typeface="Arial" panose="020B0604020202020204" pitchFamily="34" charset="0"/>
              </a:rPr>
              <a:t> Power sau cât de bine pot brandurile să genereze predispoziție în rândul consumatorilor.</a:t>
            </a:r>
            <a:endParaRPr lang="en-US" sz="1800" kern="100" dirty="0">
              <a:effectLst/>
              <a:latin typeface="Aptos" panose="020B0004020202020204" pitchFamily="34" charset="0"/>
              <a:ea typeface="Aptos" panose="020B0004020202020204" pitchFamily="34" charset="0"/>
              <a:cs typeface="Arial" panose="020B0604020202020204" pitchFamily="34" charset="0"/>
            </a:endParaRPr>
          </a:p>
          <a:p>
            <a:pPr marL="0" marR="0">
              <a:lnSpc>
                <a:spcPct val="107000"/>
              </a:lnSpc>
              <a:spcBef>
                <a:spcPts val="0"/>
              </a:spcBef>
              <a:spcAft>
                <a:spcPts val="800"/>
              </a:spcAft>
            </a:pPr>
            <a:r>
              <a:rPr lang="ro-RO" sz="1800" kern="100" dirty="0">
                <a:effectLst/>
                <a:latin typeface="Aptos" panose="020B0004020202020204" pitchFamily="34" charset="0"/>
                <a:ea typeface="Aptos" panose="020B0004020202020204" pitchFamily="34" charset="0"/>
                <a:cs typeface="Arial" panose="020B0604020202020204" pitchFamily="34" charset="0"/>
              </a:rPr>
              <a:t>Acestea sunt cele mai puternice 30 de mărci în funcție de capitalul lor de brand. Cele mai multe dintre ele vedem că sunt din categoria băuturilor spirtoase, urmate de bănci și apoi ciocolată și șampon. Deci</a:t>
            </a:r>
            <a:r>
              <a:rPr lang="en-US" sz="1800" kern="100" dirty="0">
                <a:effectLst/>
                <a:latin typeface="Aptos" panose="020B0004020202020204" pitchFamily="34" charset="0"/>
                <a:ea typeface="Aptos" panose="020B0004020202020204" pitchFamily="34" charset="0"/>
                <a:cs typeface="Arial" panose="020B0604020202020204" pitchFamily="34" charset="0"/>
              </a:rPr>
              <a:t>:</a:t>
            </a:r>
            <a:r>
              <a:rPr lang="ro-RO" sz="1800" kern="100" dirty="0">
                <a:effectLst/>
                <a:latin typeface="Aptos" panose="020B0004020202020204" pitchFamily="34" charset="0"/>
                <a:ea typeface="Aptos" panose="020B0004020202020204" pitchFamily="34" charset="0"/>
                <a:cs typeface="Arial" panose="020B0604020202020204" pitchFamily="34" charset="0"/>
              </a:rPr>
              <a:t> </a:t>
            </a:r>
            <a:r>
              <a:rPr lang="ro-RO" sz="1800" kern="100" dirty="0" err="1">
                <a:effectLst/>
                <a:latin typeface="Aptos" panose="020B0004020202020204" pitchFamily="34" charset="0"/>
                <a:ea typeface="Aptos" panose="020B0004020202020204" pitchFamily="34" charset="0"/>
                <a:cs typeface="Arial" panose="020B0604020202020204" pitchFamily="34" charset="0"/>
              </a:rPr>
              <a:t>feel</a:t>
            </a:r>
            <a:r>
              <a:rPr lang="en-US" sz="1800" kern="100" dirty="0">
                <a:effectLst/>
                <a:latin typeface="Aptos" panose="020B0004020202020204" pitchFamily="34" charset="0"/>
                <a:ea typeface="Aptos" panose="020B0004020202020204" pitchFamily="34" charset="0"/>
                <a:cs typeface="Arial" panose="020B0604020202020204" pitchFamily="34" charset="0"/>
              </a:rPr>
              <a:t> good, look good and have money for this!</a:t>
            </a:r>
            <a:r>
              <a:rPr lang="ro-RO" sz="1800" kern="100" dirty="0">
                <a:effectLst/>
                <a:latin typeface="Aptos" panose="020B0004020202020204" pitchFamily="34" charset="0"/>
                <a:ea typeface="Aptos" panose="020B0004020202020204" pitchFamily="34" charset="0"/>
                <a:cs typeface="Arial" panose="020B0604020202020204" pitchFamily="34" charset="0"/>
              </a:rPr>
              <a:t>  </a:t>
            </a:r>
            <a:r>
              <a:rPr lang="en-US" sz="1800" kern="100" dirty="0">
                <a:effectLst/>
                <a:latin typeface="Aptos" panose="020B0004020202020204" pitchFamily="34" charset="0"/>
                <a:ea typeface="Aptos" panose="020B0004020202020204" pitchFamily="34" charset="0"/>
                <a:cs typeface="Arial" panose="020B0604020202020204" pitchFamily="34" charset="0"/>
                <a:sym typeface="Wingdings" panose="05000000000000000000" pitchFamily="2" charset="2"/>
              </a:rPr>
              <a:t></a:t>
            </a:r>
            <a:endParaRPr lang="en-US" sz="1800" kern="100" dirty="0">
              <a:effectLst/>
              <a:latin typeface="Aptos" panose="020B0004020202020204" pitchFamily="34" charset="0"/>
              <a:ea typeface="Aptos" panose="020B0004020202020204" pitchFamily="34" charset="0"/>
              <a:cs typeface="Arial" panose="020B0604020202020204" pitchFamily="34" charset="0"/>
            </a:endParaRPr>
          </a:p>
          <a:p>
            <a:pPr marL="0" marR="0">
              <a:lnSpc>
                <a:spcPct val="107000"/>
              </a:lnSpc>
              <a:spcBef>
                <a:spcPts val="0"/>
              </a:spcBef>
              <a:spcAft>
                <a:spcPts val="800"/>
              </a:spcAft>
            </a:pPr>
            <a:endParaRPr lang="ro-RO" sz="1800" kern="100" dirty="0">
              <a:effectLst/>
              <a:latin typeface="Aptos" panose="020B0004020202020204" pitchFamily="34" charset="0"/>
              <a:ea typeface="Aptos" panose="020B0004020202020204" pitchFamily="34" charset="0"/>
              <a:cs typeface="Arial" panose="020B0604020202020204" pitchFamily="34" charset="0"/>
            </a:endParaRPr>
          </a:p>
          <a:p>
            <a:pPr marL="0" marR="0">
              <a:lnSpc>
                <a:spcPct val="107000"/>
              </a:lnSpc>
              <a:spcBef>
                <a:spcPts val="0"/>
              </a:spcBef>
              <a:spcAft>
                <a:spcPts val="800"/>
              </a:spcAft>
            </a:pPr>
            <a:r>
              <a:rPr lang="fr-FR" sz="1800" kern="100" dirty="0" err="1">
                <a:effectLst/>
                <a:latin typeface="Aptos" panose="020B0004020202020204" pitchFamily="34" charset="0"/>
                <a:ea typeface="Aptos" panose="020B0004020202020204" pitchFamily="34" charset="0"/>
                <a:cs typeface="Arial" panose="020B0604020202020204" pitchFamily="34" charset="0"/>
              </a:rPr>
              <a:t>Vedem</a:t>
            </a:r>
            <a:r>
              <a:rPr lang="fr-FR" sz="1800" kern="100" dirty="0">
                <a:effectLst/>
                <a:latin typeface="Aptos" panose="020B0004020202020204" pitchFamily="34" charset="0"/>
                <a:ea typeface="Aptos" panose="020B0004020202020204" pitchFamily="34" charset="0"/>
                <a:cs typeface="Arial" panose="020B0604020202020204" pitchFamily="34" charset="0"/>
              </a:rPr>
              <a:t> de </a:t>
            </a:r>
            <a:r>
              <a:rPr lang="fr-FR" sz="1800" kern="100" dirty="0" err="1">
                <a:effectLst/>
                <a:latin typeface="Aptos" panose="020B0004020202020204" pitchFamily="34" charset="0"/>
                <a:ea typeface="Aptos" panose="020B0004020202020204" pitchFamily="34" charset="0"/>
                <a:cs typeface="Arial" panose="020B0604020202020204" pitchFamily="34" charset="0"/>
              </a:rPr>
              <a:t>asemenea</a:t>
            </a:r>
            <a:r>
              <a:rPr lang="fr-FR" sz="1800" kern="100" dirty="0">
                <a:effectLst/>
                <a:latin typeface="Aptos" panose="020B0004020202020204" pitchFamily="34" charset="0"/>
                <a:ea typeface="Aptos" panose="020B0004020202020204" pitchFamily="34" charset="0"/>
                <a:cs typeface="Arial" panose="020B0604020202020204" pitchFamily="34" charset="0"/>
              </a:rPr>
              <a:t> c</a:t>
            </a:r>
            <a:r>
              <a:rPr lang="ro-RO" sz="1800" kern="100" dirty="0">
                <a:effectLst/>
                <a:latin typeface="Aptos" panose="020B0004020202020204" pitchFamily="34" charset="0"/>
                <a:ea typeface="Aptos" panose="020B0004020202020204" pitchFamily="34" charset="0"/>
                <a:cs typeface="Arial" panose="020B0604020202020204" pitchFamily="34" charset="0"/>
              </a:rPr>
              <a:t>ă pentru a fi în top 10, este musai să ai o claritate a brandului ridicată. Dar că nu toate brandurile din primele 30 au o poziționare foarte clară în mintea consumatorilor. Asta înseamnă că pierd niște oportunități importante, așa cum am văzut mai devreme claritatea aduce cu ea multe beneficii pe termen scurt.</a:t>
            </a:r>
            <a:endParaRPr lang="en-US" sz="1800" kern="100" dirty="0">
              <a:effectLst/>
              <a:latin typeface="Aptos" panose="020B0004020202020204" pitchFamily="34" charset="0"/>
              <a:ea typeface="Aptos" panose="020B0004020202020204" pitchFamily="34" charset="0"/>
              <a:cs typeface="Arial" panose="020B0604020202020204" pitchFamily="34" charset="0"/>
            </a:endParaRPr>
          </a:p>
          <a:p>
            <a:pPr marL="0" marR="0">
              <a:lnSpc>
                <a:spcPct val="107000"/>
              </a:lnSpc>
              <a:spcBef>
                <a:spcPts val="0"/>
              </a:spcBef>
              <a:spcAft>
                <a:spcPts val="800"/>
              </a:spcAft>
            </a:pPr>
            <a:endParaRPr lang="ro-RO" sz="1800" kern="100" dirty="0">
              <a:effectLst/>
              <a:latin typeface="Aptos" panose="020B0004020202020204" pitchFamily="34" charset="0"/>
              <a:ea typeface="Aptos" panose="020B0004020202020204" pitchFamily="34" charset="0"/>
              <a:cs typeface="Arial" panose="020B0604020202020204" pitchFamily="34" charset="0"/>
            </a:endParaRPr>
          </a:p>
          <a:p>
            <a:pPr marL="0" marR="0">
              <a:lnSpc>
                <a:spcPct val="107000"/>
              </a:lnSpc>
              <a:spcBef>
                <a:spcPts val="0"/>
              </a:spcBef>
              <a:spcAft>
                <a:spcPts val="800"/>
              </a:spcAft>
            </a:pPr>
            <a:r>
              <a:rPr lang="ro-RO" sz="1800" kern="100" dirty="0">
                <a:effectLst/>
                <a:latin typeface="Aptos" panose="020B0004020202020204" pitchFamily="34" charset="0"/>
                <a:ea typeface="Aptos" panose="020B0004020202020204" pitchFamily="34" charset="0"/>
                <a:cs typeface="Arial" panose="020B0604020202020204" pitchFamily="34" charset="0"/>
              </a:rPr>
              <a:t>Nu, nu avem o problemă tehnică, există și numărul 1 în topul nostru! </a:t>
            </a:r>
            <a:r>
              <a:rPr lang="en-US" sz="1800" kern="100" dirty="0">
                <a:effectLst/>
                <a:latin typeface="Aptos" panose="020B0004020202020204" pitchFamily="34" charset="0"/>
                <a:ea typeface="Aptos" panose="020B0004020202020204" pitchFamily="34" charset="0"/>
                <a:cs typeface="Arial" panose="020B0604020202020204" pitchFamily="34" charset="0"/>
                <a:sym typeface="Wingdings" panose="05000000000000000000" pitchFamily="2" charset="2"/>
              </a:rPr>
              <a:t></a:t>
            </a:r>
            <a:endParaRPr lang="en-US" sz="1800" kern="100" dirty="0">
              <a:effectLst/>
              <a:latin typeface="Aptos" panose="020B0004020202020204" pitchFamily="34" charset="0"/>
              <a:ea typeface="Aptos" panose="020B0004020202020204" pitchFamily="34" charset="0"/>
              <a:cs typeface="Arial" panose="020B0604020202020204" pitchFamily="34" charset="0"/>
            </a:endParaRP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noProof="0" dirty="0"/>
              <a:t>&gt;&gt; NEXT</a:t>
            </a:r>
            <a:endParaRPr lang="en-US" dirty="0"/>
          </a:p>
          <a:p>
            <a:endParaRPr lang="ro-RO" dirty="0"/>
          </a:p>
          <a:p>
            <a:endParaRPr lang="ro-RO" dirty="0"/>
          </a:p>
          <a:p>
            <a:endParaRPr lang="ro-RO" dirty="0"/>
          </a:p>
          <a:p>
            <a:endParaRPr lang="ro-RO" dirty="0"/>
          </a:p>
          <a:p>
            <a:r>
              <a:rPr lang="en-US" dirty="0" err="1"/>
              <a:t>Spirtoase</a:t>
            </a:r>
            <a:r>
              <a:rPr lang="en-US" dirty="0"/>
              <a:t> (6), Banking (5), Coffee/Confectionery/Hair Care (4) &gt;&gt; Feel good, look good &amp; have money.</a:t>
            </a:r>
          </a:p>
          <a:p>
            <a:r>
              <a:rPr lang="en-US" dirty="0" err="1"/>
              <a:t>Raportat</a:t>
            </a:r>
            <a:r>
              <a:rPr lang="en-US" dirty="0"/>
              <a:t> la </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5900C33-90AE-4963-9AD8-3B07939F57E9}"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GB"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04741932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F1EADFC-EEA6-8DC6-BC4B-378BDD66D0C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B0BB585-DBF0-A3D8-C583-271F0EEA50C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C31403D-8F24-FEB0-B546-2D5A0C9FFF49}"/>
              </a:ext>
            </a:extLst>
          </p:cNvPr>
          <p:cNvSpPr>
            <a:spLocks noGrp="1"/>
          </p:cNvSpPr>
          <p:nvPr>
            <p:ph type="body" idx="1"/>
          </p:nvPr>
        </p:nvSpPr>
        <p:spPr/>
        <p:txBody>
          <a:bodyPr/>
          <a:lstStyle/>
          <a:p>
            <a:r>
              <a:rPr lang="en-GB" dirty="0"/>
              <a:t>Lavazza – story of the power of brand in time. Nowadays they don’t have a strong presence</a:t>
            </a:r>
          </a:p>
          <a:p>
            <a:r>
              <a:rPr lang="en-GB" dirty="0"/>
              <a:t>Ferrero – high premium. Close to luxury image. Not iconic (</a:t>
            </a:r>
            <a:r>
              <a:rPr lang="en-GB" dirty="0" err="1"/>
              <a:t>raffaello</a:t>
            </a:r>
            <a:r>
              <a:rPr lang="en-GB" dirty="0"/>
              <a:t> is)</a:t>
            </a:r>
          </a:p>
          <a:p>
            <a:r>
              <a:rPr lang="en-GB" dirty="0"/>
              <a:t>Milka is mainstream – have been very consistent. A bit like </a:t>
            </a:r>
            <a:r>
              <a:rPr lang="en-GB" dirty="0" err="1"/>
              <a:t>cadburry</a:t>
            </a:r>
            <a:r>
              <a:rPr lang="en-GB" dirty="0"/>
              <a:t>. They put emotions in campaigns and this drives </a:t>
            </a:r>
            <a:r>
              <a:rPr lang="en-GB" dirty="0" err="1"/>
              <a:t>prermium</a:t>
            </a:r>
            <a:endParaRPr lang="en-GB" dirty="0"/>
          </a:p>
          <a:p>
            <a:r>
              <a:rPr lang="en-GB" dirty="0" err="1"/>
              <a:t>Revolut</a:t>
            </a:r>
            <a:r>
              <a:rPr lang="en-GB" dirty="0"/>
              <a:t> – have disrupted the payment system category. Biggest after UK. </a:t>
            </a:r>
          </a:p>
          <a:p>
            <a:r>
              <a:rPr lang="en-GB" dirty="0" err="1"/>
              <a:t>Angelli</a:t>
            </a:r>
            <a:r>
              <a:rPr lang="en-GB" dirty="0"/>
              <a:t> – </a:t>
            </a:r>
          </a:p>
          <a:p>
            <a:r>
              <a:rPr lang="en-GB" dirty="0"/>
              <a:t>Jack </a:t>
            </a:r>
            <a:r>
              <a:rPr lang="en-GB" dirty="0" err="1"/>
              <a:t>daniels</a:t>
            </a:r>
            <a:r>
              <a:rPr lang="en-GB" dirty="0"/>
              <a:t> – one of the biggest spirit brands in Romania – pretty premium for years. Very consistent</a:t>
            </a:r>
          </a:p>
          <a:p>
            <a:r>
              <a:rPr lang="en-GB" dirty="0"/>
              <a:t>Apple – is in consumer electronics . Very strong differentiating point.. Seen as </a:t>
            </a:r>
            <a:r>
              <a:rPr lang="en-GB" dirty="0" err="1"/>
              <a:t>specialit</a:t>
            </a:r>
            <a:r>
              <a:rPr lang="en-GB" dirty="0"/>
              <a:t>. Is iPad – perceived differentiation.. Big hallo from brand.</a:t>
            </a:r>
          </a:p>
          <a:p>
            <a:endParaRPr lang="en-GB" dirty="0"/>
          </a:p>
          <a:p>
            <a:endParaRPr lang="en-GB" dirty="0"/>
          </a:p>
          <a:p>
            <a:r>
              <a:rPr lang="en-GB" dirty="0"/>
              <a:t>In the room: Samsung, </a:t>
            </a:r>
            <a:r>
              <a:rPr lang="en-GB" dirty="0" err="1"/>
              <a:t>emag</a:t>
            </a:r>
            <a:endParaRPr lang="en-GB" dirty="0"/>
          </a:p>
        </p:txBody>
      </p:sp>
      <p:sp>
        <p:nvSpPr>
          <p:cNvPr id="4" name="Slide Number Placeholder 3">
            <a:extLst>
              <a:ext uri="{FF2B5EF4-FFF2-40B4-BE49-F238E27FC236}">
                <a16:creationId xmlns:a16="http://schemas.microsoft.com/office/drawing/2014/main" id="{D5513D72-F299-7EBB-12FE-74473B1E007A}"/>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F40EC83-69AD-4565-BB15-B666ACFEF23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5814236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 Id="rId5" Type="http://schemas.openxmlformats.org/officeDocument/2006/relationships/image" Target="../media/image6.svg"/><Relationship Id="rId4" Type="http://schemas.openxmlformats.org/officeDocument/2006/relationships/image" Target="../media/image5.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0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Master" Target="../slideMasters/slideMaster8.xml"/><Relationship Id="rId1" Type="http://schemas.openxmlformats.org/officeDocument/2006/relationships/tags" Target="../tags/tag17.xml"/><Relationship Id="rId4" Type="http://schemas.openxmlformats.org/officeDocument/2006/relationships/image" Target="../media/image22.svg"/></Relationships>
</file>

<file path=ppt/slideLayouts/_rels/slideLayout10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Master" Target="../slideMasters/slideMaster8.xml"/><Relationship Id="rId1" Type="http://schemas.openxmlformats.org/officeDocument/2006/relationships/tags" Target="../tags/tag18.xml"/><Relationship Id="rId5" Type="http://schemas.openxmlformats.org/officeDocument/2006/relationships/image" Target="../media/image23.jpeg"/><Relationship Id="rId4" Type="http://schemas.openxmlformats.org/officeDocument/2006/relationships/image" Target="../media/image22.svg"/></Relationships>
</file>

<file path=ppt/slideLayouts/_rels/slideLayout10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slideMaster" Target="../slideMasters/slideMaster8.xml"/><Relationship Id="rId1" Type="http://schemas.openxmlformats.org/officeDocument/2006/relationships/tags" Target="../tags/tag19.xml"/><Relationship Id="rId4" Type="http://schemas.openxmlformats.org/officeDocument/2006/relationships/image" Target="../media/image24.svg"/></Relationships>
</file>

<file path=ppt/slideLayouts/_rels/slideLayout10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slideMaster" Target="../slideMasters/slideMaster8.xml"/><Relationship Id="rId1" Type="http://schemas.openxmlformats.org/officeDocument/2006/relationships/tags" Target="../tags/tag20.xml"/><Relationship Id="rId5" Type="http://schemas.openxmlformats.org/officeDocument/2006/relationships/image" Target="../media/image23.jpeg"/><Relationship Id="rId4" Type="http://schemas.openxmlformats.org/officeDocument/2006/relationships/image" Target="../media/image24.svg"/></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2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Master" Target="../slideMasters/slideMaster9.xml"/><Relationship Id="rId1" Type="http://schemas.openxmlformats.org/officeDocument/2006/relationships/tags" Target="../tags/tag23.xml"/><Relationship Id="rId4" Type="http://schemas.openxmlformats.org/officeDocument/2006/relationships/image" Target="../media/image22.svg"/></Relationships>
</file>

<file path=ppt/slideLayouts/_rels/slideLayout12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Master" Target="../slideMasters/slideMaster9.xml"/><Relationship Id="rId1" Type="http://schemas.openxmlformats.org/officeDocument/2006/relationships/tags" Target="../tags/tag24.xml"/><Relationship Id="rId5" Type="http://schemas.openxmlformats.org/officeDocument/2006/relationships/image" Target="../media/image25.png"/><Relationship Id="rId4" Type="http://schemas.openxmlformats.org/officeDocument/2006/relationships/image" Target="../media/image22.svg"/></Relationships>
</file>

<file path=ppt/slideLayouts/_rels/slideLayout12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slideMaster" Target="../slideMasters/slideMaster9.xml"/><Relationship Id="rId1" Type="http://schemas.openxmlformats.org/officeDocument/2006/relationships/tags" Target="../tags/tag25.xml"/><Relationship Id="rId4" Type="http://schemas.openxmlformats.org/officeDocument/2006/relationships/image" Target="../media/image24.svg"/></Relationships>
</file>

<file path=ppt/slideLayouts/_rels/slideLayout12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slideMaster" Target="../slideMasters/slideMaster9.xml"/><Relationship Id="rId1" Type="http://schemas.openxmlformats.org/officeDocument/2006/relationships/tags" Target="../tags/tag26.xml"/><Relationship Id="rId5" Type="http://schemas.openxmlformats.org/officeDocument/2006/relationships/image" Target="../media/image25.png"/><Relationship Id="rId4" Type="http://schemas.openxmlformats.org/officeDocument/2006/relationships/image" Target="../media/image24.svg"/></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4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4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5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5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5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5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5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5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5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5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5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6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6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6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6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6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Master" Target="../slideMasters/slideMaster11.xml"/><Relationship Id="rId1" Type="http://schemas.openxmlformats.org/officeDocument/2006/relationships/tags" Target="../tags/tag30.xml"/><Relationship Id="rId4" Type="http://schemas.openxmlformats.org/officeDocument/2006/relationships/image" Target="../media/image28.svg"/></Relationships>
</file>

<file path=ppt/slideLayouts/_rels/slideLayout16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Master" Target="../slideMasters/slideMaster11.xml"/><Relationship Id="rId1" Type="http://schemas.openxmlformats.org/officeDocument/2006/relationships/tags" Target="../tags/tag31.xml"/><Relationship Id="rId5" Type="http://schemas.openxmlformats.org/officeDocument/2006/relationships/image" Target="../media/image9.png"/><Relationship Id="rId4" Type="http://schemas.openxmlformats.org/officeDocument/2006/relationships/image" Target="../media/image22.svg"/></Relationships>
</file>

<file path=ppt/slideLayouts/_rels/slideLayout16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slideMaster" Target="../slideMasters/slideMaster11.xml"/><Relationship Id="rId1" Type="http://schemas.openxmlformats.org/officeDocument/2006/relationships/tags" Target="../tags/tag32.xml"/><Relationship Id="rId4" Type="http://schemas.openxmlformats.org/officeDocument/2006/relationships/image" Target="../media/image29.svg"/></Relationships>
</file>

<file path=ppt/slideLayouts/_rels/slideLayout16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slideMaster" Target="../slideMasters/slideMaster11.xml"/><Relationship Id="rId1" Type="http://schemas.openxmlformats.org/officeDocument/2006/relationships/tags" Target="../tags/tag33.xml"/><Relationship Id="rId5" Type="http://schemas.openxmlformats.org/officeDocument/2006/relationships/image" Target="../media/image24.svg"/><Relationship Id="rId4" Type="http://schemas.openxmlformats.org/officeDocument/2006/relationships/image" Target="../media/image12.png"/></Relationships>
</file>

<file path=ppt/slideLayouts/_rels/slideLayout16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7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7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7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7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7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7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7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7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7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8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8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8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8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8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8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8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8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Master" Target="../slideMasters/slideMaster12.xml"/><Relationship Id="rId1" Type="http://schemas.openxmlformats.org/officeDocument/2006/relationships/tags" Target="../tags/tag36.xml"/><Relationship Id="rId4" Type="http://schemas.openxmlformats.org/officeDocument/2006/relationships/image" Target="../media/image22.svg"/></Relationships>
</file>

<file path=ppt/slideLayouts/_rels/slideLayout18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slideMaster" Target="../slideMasters/slideMaster12.xml"/><Relationship Id="rId1" Type="http://schemas.openxmlformats.org/officeDocument/2006/relationships/tags" Target="../tags/tag37.xml"/><Relationship Id="rId5" Type="http://schemas.openxmlformats.org/officeDocument/2006/relationships/image" Target="../media/image22.svg"/><Relationship Id="rId4" Type="http://schemas.openxmlformats.org/officeDocument/2006/relationships/image" Target="../media/image1.png"/></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slideMaster" Target="../slideMasters/slideMaster12.xml"/><Relationship Id="rId1" Type="http://schemas.openxmlformats.org/officeDocument/2006/relationships/tags" Target="../tags/tag38.xml"/><Relationship Id="rId4" Type="http://schemas.openxmlformats.org/officeDocument/2006/relationships/image" Target="../media/image24.svg"/></Relationships>
</file>

<file path=ppt/slideLayouts/_rels/slideLayout19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slideMaster" Target="../slideMasters/slideMaster12.xml"/><Relationship Id="rId1" Type="http://schemas.openxmlformats.org/officeDocument/2006/relationships/tags" Target="../tags/tag39.xml"/><Relationship Id="rId5" Type="http://schemas.openxmlformats.org/officeDocument/2006/relationships/image" Target="../media/image24.svg"/><Relationship Id="rId4" Type="http://schemas.openxmlformats.org/officeDocument/2006/relationships/image" Target="../media/image12.png"/></Relationships>
</file>

<file path=ppt/slideLayouts/_rels/slideLayout19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9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9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9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9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9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9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9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7.png"/><Relationship Id="rId7" Type="http://schemas.openxmlformats.org/officeDocument/2006/relationships/image" Target="../media/image2.svg"/><Relationship Id="rId2" Type="http://schemas.openxmlformats.org/officeDocument/2006/relationships/slideMaster" Target="../slideMasters/slideMaster1.xml"/><Relationship Id="rId1" Type="http://schemas.openxmlformats.org/officeDocument/2006/relationships/tags" Target="../tags/tag4.xml"/><Relationship Id="rId6" Type="http://schemas.openxmlformats.org/officeDocument/2006/relationships/image" Target="../media/image1.png"/><Relationship Id="rId5" Type="http://schemas.openxmlformats.org/officeDocument/2006/relationships/image" Target="../media/image9.png"/><Relationship Id="rId4" Type="http://schemas.openxmlformats.org/officeDocument/2006/relationships/image" Target="../media/image8.sv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20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20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20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20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20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20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20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20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20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21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21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21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21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21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21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21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21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21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22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22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22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22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22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22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22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22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22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231.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232.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233.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23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235.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23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237.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238.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239.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0.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241.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242.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243.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24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245.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24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 Id="rId5" Type="http://schemas.openxmlformats.org/officeDocument/2006/relationships/image" Target="../media/image11.svg"/><Relationship Id="rId4" Type="http://schemas.openxmlformats.org/officeDocument/2006/relationships/image" Target="../media/image10.png"/></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7.png"/><Relationship Id="rId7" Type="http://schemas.openxmlformats.org/officeDocument/2006/relationships/image" Target="../media/image13.svg"/><Relationship Id="rId2" Type="http://schemas.openxmlformats.org/officeDocument/2006/relationships/slideMaster" Target="../slideMasters/slideMaster1.xml"/><Relationship Id="rId1" Type="http://schemas.openxmlformats.org/officeDocument/2006/relationships/tags" Target="../tags/tag5.xml"/><Relationship Id="rId6" Type="http://schemas.openxmlformats.org/officeDocument/2006/relationships/image" Target="../media/image12.png"/><Relationship Id="rId5" Type="http://schemas.openxmlformats.org/officeDocument/2006/relationships/image" Target="../media/image9.png"/><Relationship Id="rId4" Type="http://schemas.openxmlformats.org/officeDocument/2006/relationships/image" Target="../media/image8.svg"/></Relationships>
</file>

<file path=ppt/slideLayouts/_rels/slideLayout40.xml.rels><?xml version="1.0" encoding="UTF-8" standalone="yes"?>
<Relationships xmlns="http://schemas.openxmlformats.org/package/2006/relationships"><Relationship Id="rId2" Type="http://schemas.openxmlformats.org/officeDocument/2006/relationships/slideMaster" Target="../slideMasters/slideMaster4.xml"/><Relationship Id="rId1" Type="http://schemas.openxmlformats.org/officeDocument/2006/relationships/tags" Target="../tags/tag9.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Master" Target="../slideMasters/slideMaster6.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17.emf"/><Relationship Id="rId1" Type="http://schemas.openxmlformats.org/officeDocument/2006/relationships/slideMaster" Target="../slideMasters/slideMaster6.xml"/></Relationships>
</file>

<file path=ppt/slideLayouts/_rels/slideLayout46.xml.rels><?xml version="1.0" encoding="UTF-8" standalone="yes"?>
<Relationships xmlns="http://schemas.openxmlformats.org/package/2006/relationships"><Relationship Id="rId3" Type="http://schemas.openxmlformats.org/officeDocument/2006/relationships/image" Target="../media/image17.emf"/><Relationship Id="rId2" Type="http://schemas.openxmlformats.org/officeDocument/2006/relationships/image" Target="../media/image18.jpeg"/><Relationship Id="rId1" Type="http://schemas.openxmlformats.org/officeDocument/2006/relationships/slideMaster" Target="../slideMasters/slideMaster6.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slideMaster" Target="../slideMasters/slideMaster6.xml"/><Relationship Id="rId1" Type="http://schemas.openxmlformats.org/officeDocument/2006/relationships/tags" Target="../tags/tag12.xml"/><Relationship Id="rId6" Type="http://schemas.microsoft.com/office/2007/relationships/hdphoto" Target="../media/hdphoto1.wdp"/><Relationship Id="rId5" Type="http://schemas.openxmlformats.org/officeDocument/2006/relationships/image" Target="../media/image21.png"/><Relationship Id="rId4" Type="http://schemas.openxmlformats.org/officeDocument/2006/relationships/image" Target="../media/image20.png"/></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3.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2" Type="http://schemas.openxmlformats.org/officeDocument/2006/relationships/image" Target="../media/image17.emf"/><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3" Type="http://schemas.openxmlformats.org/officeDocument/2006/relationships/image" Target="../media/image17.emf"/><Relationship Id="rId2" Type="http://schemas.openxmlformats.org/officeDocument/2006/relationships/image" Target="../media/image18.jpeg"/><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slideMaster" Target="../slideMasters/slideMaster7.xml"/><Relationship Id="rId1" Type="http://schemas.openxmlformats.org/officeDocument/2006/relationships/tags" Target="../tags/tag14.xml"/><Relationship Id="rId6" Type="http://schemas.microsoft.com/office/2007/relationships/hdphoto" Target="../media/hdphoto1.wdp"/><Relationship Id="rId5" Type="http://schemas.openxmlformats.org/officeDocument/2006/relationships/image" Target="../media/image21.png"/><Relationship Id="rId4" Type="http://schemas.openxmlformats.org/officeDocument/2006/relationships/image" Target="../media/image20.png"/></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1 (white)">
    <p:bg>
      <p:bgPr>
        <a:solidFill>
          <a:schemeClr val="bg1"/>
        </a:solidFill>
        <a:effectLst/>
      </p:bgPr>
    </p:bg>
    <p:spTree>
      <p:nvGrpSpPr>
        <p:cNvPr id="1" name=""/>
        <p:cNvGrpSpPr/>
        <p:nvPr/>
      </p:nvGrpSpPr>
      <p:grpSpPr>
        <a:xfrm>
          <a:off x="0" y="0"/>
          <a:ext cx="0" cy="0"/>
          <a:chOff x="0" y="0"/>
          <a:chExt cx="0" cy="0"/>
        </a:xfrm>
      </p:grpSpPr>
      <p:sp>
        <p:nvSpPr>
          <p:cNvPr id="7" name="Picture Placeholder 6">
            <a:extLst>
              <a:ext uri="{FF2B5EF4-FFF2-40B4-BE49-F238E27FC236}">
                <a16:creationId xmlns:a16="http://schemas.microsoft.com/office/drawing/2014/main" id="{59C51B2C-A001-27DE-ABA0-3328CCE12A7B}"/>
              </a:ext>
            </a:extLst>
          </p:cNvPr>
          <p:cNvSpPr>
            <a:spLocks noGrp="1"/>
          </p:cNvSpPr>
          <p:nvPr>
            <p:ph type="pic" sz="quarter" idx="11"/>
          </p:nvPr>
        </p:nvSpPr>
        <p:spPr>
          <a:xfrm>
            <a:off x="0" y="0"/>
            <a:ext cx="12192000" cy="6858000"/>
          </a:xfrm>
        </p:spPr>
        <p:txBody>
          <a:bodyPr/>
          <a:lstStyle/>
          <a:p>
            <a:r>
              <a:rPr lang="en-US"/>
              <a:t>Click icon to add picture</a:t>
            </a:r>
          </a:p>
        </p:txBody>
      </p:sp>
      <p:sp>
        <p:nvSpPr>
          <p:cNvPr id="11" name="Kick">
            <a:extLst>
              <a:ext uri="{FF2B5EF4-FFF2-40B4-BE49-F238E27FC236}">
                <a16:creationId xmlns:a16="http://schemas.microsoft.com/office/drawing/2014/main" id="{4E5D019C-AA62-A8CE-6450-8FB165C5A145}"/>
              </a:ext>
            </a:extLst>
          </p:cNvPr>
          <p:cNvSpPr>
            <a:spLocks noGrp="1" noRot="1" noMove="1" noResize="1" noEditPoints="1" noAdjustHandles="1" noChangeArrowheads="1" noChangeShapeType="1"/>
          </p:cNvSpPr>
          <p:nvPr>
            <p:ph type="body" sz="quarter" idx="12" hasCustomPrompt="1"/>
          </p:nvPr>
        </p:nvSpPr>
        <p:spPr>
          <a:xfrm>
            <a:off x="0" y="0"/>
            <a:ext cx="3881438" cy="6858000"/>
          </a:xfrm>
          <a:blipFill>
            <a:blip r:embed="rId2">
              <a:extLst>
                <a:ext uri="{96DAC541-7B7A-43D3-8B79-37D633B846F1}">
                  <asvg:svgBlip xmlns:asvg="http://schemas.microsoft.com/office/drawing/2016/SVG/main" r:embed="rId3"/>
                </a:ext>
              </a:extLst>
            </a:blip>
            <a:stretch>
              <a:fillRect/>
            </a:stretch>
          </a:blipFill>
        </p:spPr>
        <p:txBody>
          <a:bodyPr/>
          <a:lstStyle>
            <a:lvl1pPr>
              <a:defRPr/>
            </a:lvl1pPr>
          </a:lstStyle>
          <a:p>
            <a:pPr lvl="0"/>
            <a:r>
              <a:rPr lang="en-US"/>
              <a:t> </a:t>
            </a:r>
          </a:p>
        </p:txBody>
      </p:sp>
      <p:sp>
        <p:nvSpPr>
          <p:cNvPr id="6" name="Text Placeholder 5">
            <a:extLst>
              <a:ext uri="{FF2B5EF4-FFF2-40B4-BE49-F238E27FC236}">
                <a16:creationId xmlns:a16="http://schemas.microsoft.com/office/drawing/2014/main" id="{50929DC8-987C-4BF4-9A49-8F549F1F3DBE}"/>
              </a:ext>
            </a:extLst>
          </p:cNvPr>
          <p:cNvSpPr>
            <a:spLocks noGrp="1"/>
          </p:cNvSpPr>
          <p:nvPr>
            <p:ph type="body" sz="quarter" idx="10" hasCustomPrompt="1"/>
          </p:nvPr>
        </p:nvSpPr>
        <p:spPr>
          <a:xfrm>
            <a:off x="360363" y="4971600"/>
            <a:ext cx="3521075" cy="1022350"/>
          </a:xfrm>
        </p:spPr>
        <p:txBody>
          <a:bodyPr anchor="b"/>
          <a:lstStyle>
            <a:lvl1pPr>
              <a:spcBef>
                <a:spcPts val="600"/>
              </a:spcBef>
              <a:defRPr sz="1200"/>
            </a:lvl1pPr>
          </a:lstStyle>
          <a:p>
            <a:pPr lvl="0"/>
            <a:r>
              <a:rPr lang="en-GB"/>
              <a:t>Click to add text</a:t>
            </a:r>
          </a:p>
        </p:txBody>
      </p:sp>
      <p:sp>
        <p:nvSpPr>
          <p:cNvPr id="3" name="Subtitle 2"/>
          <p:cNvSpPr>
            <a:spLocks noGrp="1"/>
          </p:cNvSpPr>
          <p:nvPr>
            <p:ph type="subTitle" idx="1" hasCustomPrompt="1"/>
          </p:nvPr>
        </p:nvSpPr>
        <p:spPr>
          <a:xfrm>
            <a:off x="360000" y="3708000"/>
            <a:ext cx="3520800" cy="1022400"/>
          </a:xfrm>
          <a:prstGeom prst="rect">
            <a:avLst/>
          </a:prstGeom>
        </p:spPr>
        <p:txBody>
          <a:bodyPr anchor="t">
            <a:noAutofit/>
          </a:bodyPr>
          <a:lstStyle>
            <a:lvl1pPr marL="0" indent="0" algn="l">
              <a:spcBef>
                <a:spcPts val="600"/>
              </a:spcBef>
              <a:buNone/>
              <a:defRPr sz="1800" b="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add subtitle</a:t>
            </a:r>
          </a:p>
        </p:txBody>
      </p:sp>
      <p:sp>
        <p:nvSpPr>
          <p:cNvPr id="2" name="Title 1"/>
          <p:cNvSpPr>
            <a:spLocks noGrp="1"/>
          </p:cNvSpPr>
          <p:nvPr>
            <p:ph type="ctrTitle" hasCustomPrompt="1"/>
          </p:nvPr>
        </p:nvSpPr>
        <p:spPr>
          <a:xfrm>
            <a:off x="360000" y="1490400"/>
            <a:ext cx="3520800" cy="1976400"/>
          </a:xfrm>
          <a:prstGeom prst="rect">
            <a:avLst/>
          </a:prstGeom>
        </p:spPr>
        <p:txBody>
          <a:bodyPr anchor="t">
            <a:noAutofit/>
          </a:bodyPr>
          <a:lstStyle>
            <a:lvl1pPr algn="l">
              <a:defRPr sz="3000" b="0">
                <a:solidFill>
                  <a:schemeClr val="tx1"/>
                </a:solidFill>
              </a:defRPr>
            </a:lvl1pPr>
          </a:lstStyle>
          <a:p>
            <a:r>
              <a:rPr lang="en-GB"/>
              <a:t>Click to add title</a:t>
            </a:r>
          </a:p>
        </p:txBody>
      </p:sp>
      <p:sp>
        <p:nvSpPr>
          <p:cNvPr id="13" name="Kantar logo">
            <a:extLst>
              <a:ext uri="{FF2B5EF4-FFF2-40B4-BE49-F238E27FC236}">
                <a16:creationId xmlns:a16="http://schemas.microsoft.com/office/drawing/2014/main" id="{413DB59D-2F78-ADDF-7991-8E63A4119DF7}"/>
              </a:ext>
            </a:extLst>
          </p:cNvPr>
          <p:cNvSpPr>
            <a:spLocks noGrp="1" noRot="1" noMove="1" noResize="1" noEditPoints="1" noAdjustHandles="1" noChangeArrowheads="1" noChangeShapeType="1"/>
          </p:cNvSpPr>
          <p:nvPr>
            <p:ph type="body" sz="quarter" idx="13" hasCustomPrompt="1"/>
          </p:nvPr>
        </p:nvSpPr>
        <p:spPr>
          <a:xfrm>
            <a:off x="360363" y="557213"/>
            <a:ext cx="1939925" cy="368300"/>
          </a:xfrm>
          <a:blipFill>
            <a:blip r:embed="rId4">
              <a:extLst>
                <a:ext uri="{96DAC541-7B7A-43D3-8B79-37D633B846F1}">
                  <asvg:svgBlip xmlns:asvg="http://schemas.microsoft.com/office/drawing/2016/SVG/main" r:embed="rId5"/>
                </a:ext>
              </a:extLst>
            </a:blip>
            <a:stretch>
              <a:fillRect/>
            </a:stretch>
          </a:blipFill>
        </p:spPr>
        <p:txBody>
          <a:bodyPr/>
          <a:lstStyle>
            <a:lvl1pPr>
              <a:defRPr/>
            </a:lvl1pPr>
          </a:lstStyle>
          <a:p>
            <a:pPr lvl="0"/>
            <a:r>
              <a:rPr lang="en-US"/>
              <a:t> </a:t>
            </a:r>
          </a:p>
        </p:txBody>
      </p:sp>
    </p:spTree>
    <p:extLst>
      <p:ext uri="{BB962C8B-B14F-4D97-AF65-F5344CB8AC3E}">
        <p14:creationId xmlns:p14="http://schemas.microsoft.com/office/powerpoint/2010/main" val="8485008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and 2 x content + heading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707A87-9762-46A5-A1BF-60907C2C37A7}"/>
              </a:ext>
            </a:extLst>
          </p:cNvPr>
          <p:cNvSpPr>
            <a:spLocks noGrp="1"/>
          </p:cNvSpPr>
          <p:nvPr>
            <p:ph type="title" hasCustomPrompt="1"/>
          </p:nvPr>
        </p:nvSpPr>
        <p:spPr/>
        <p:txBody>
          <a:bodyPr/>
          <a:lstStyle>
            <a:lvl1pPr>
              <a:defRPr/>
            </a:lvl1pPr>
          </a:lstStyle>
          <a:p>
            <a:r>
              <a:rPr lang="en-US"/>
              <a:t>Click to add title</a:t>
            </a:r>
            <a:endParaRPr lang="en-GB"/>
          </a:p>
        </p:txBody>
      </p:sp>
      <p:sp>
        <p:nvSpPr>
          <p:cNvPr id="3" name="Slide Number Placeholder 2">
            <a:extLst>
              <a:ext uri="{FF2B5EF4-FFF2-40B4-BE49-F238E27FC236}">
                <a16:creationId xmlns:a16="http://schemas.microsoft.com/office/drawing/2014/main" id="{3CEE70F8-6350-4489-8BF1-B1E111BCABD9}"/>
              </a:ext>
            </a:extLst>
          </p:cNvPr>
          <p:cNvSpPr>
            <a:spLocks noGrp="1"/>
          </p:cNvSpPr>
          <p:nvPr>
            <p:ph type="sldNum" sz="quarter" idx="10"/>
          </p:nvPr>
        </p:nvSpPr>
        <p:spPr/>
        <p:txBody>
          <a:bodyPr/>
          <a:lstStyle/>
          <a:p>
            <a:fld id="{4034BEE3-566C-4068-A777-C3A4762E861B}" type="slidenum">
              <a:rPr lang="en-GB" smtClean="0"/>
              <a:pPr/>
              <a:t>‹#›</a:t>
            </a:fld>
            <a:endParaRPr lang="en-GB"/>
          </a:p>
        </p:txBody>
      </p:sp>
      <p:sp>
        <p:nvSpPr>
          <p:cNvPr id="4" name="Footer Placeholder 3">
            <a:extLst>
              <a:ext uri="{FF2B5EF4-FFF2-40B4-BE49-F238E27FC236}">
                <a16:creationId xmlns:a16="http://schemas.microsoft.com/office/drawing/2014/main" id="{A50CCAD9-3BB6-43FD-8F71-48FD58809076}"/>
              </a:ext>
            </a:extLst>
          </p:cNvPr>
          <p:cNvSpPr>
            <a:spLocks noGrp="1"/>
          </p:cNvSpPr>
          <p:nvPr>
            <p:ph type="ftr" sz="quarter" idx="11"/>
          </p:nvPr>
        </p:nvSpPr>
        <p:spPr/>
        <p:txBody>
          <a:bodyPr/>
          <a:lstStyle/>
          <a:p>
            <a:endParaRPr lang="en-GB"/>
          </a:p>
        </p:txBody>
      </p:sp>
      <p:sp>
        <p:nvSpPr>
          <p:cNvPr id="6" name="Text Placeholder 5">
            <a:extLst>
              <a:ext uri="{FF2B5EF4-FFF2-40B4-BE49-F238E27FC236}">
                <a16:creationId xmlns:a16="http://schemas.microsoft.com/office/drawing/2014/main" id="{260E6D9E-AC7D-4CD8-9A1B-DC502AAB0B81}"/>
              </a:ext>
            </a:extLst>
          </p:cNvPr>
          <p:cNvSpPr>
            <a:spLocks noGrp="1"/>
          </p:cNvSpPr>
          <p:nvPr>
            <p:ph type="body" sz="quarter" idx="12" hasCustomPrompt="1"/>
          </p:nvPr>
        </p:nvSpPr>
        <p:spPr>
          <a:xfrm>
            <a:off x="360363" y="1710000"/>
            <a:ext cx="5626800" cy="604800"/>
          </a:xfrm>
        </p:spPr>
        <p:txBody>
          <a:bodyPr/>
          <a:lstStyle>
            <a:lvl1pPr>
              <a:defRPr b="1"/>
            </a:lvl1pPr>
          </a:lstStyle>
          <a:p>
            <a:pPr lvl="0"/>
            <a:r>
              <a:rPr lang="en-US"/>
              <a:t>Click to add text</a:t>
            </a:r>
            <a:endParaRPr lang="en-GB"/>
          </a:p>
        </p:txBody>
      </p:sp>
      <p:sp>
        <p:nvSpPr>
          <p:cNvPr id="8" name="Content Placeholder 7">
            <a:extLst>
              <a:ext uri="{FF2B5EF4-FFF2-40B4-BE49-F238E27FC236}">
                <a16:creationId xmlns:a16="http://schemas.microsoft.com/office/drawing/2014/main" id="{0F252CF9-0987-4CBA-8CC7-B6582ECA2390}"/>
              </a:ext>
            </a:extLst>
          </p:cNvPr>
          <p:cNvSpPr>
            <a:spLocks noGrp="1"/>
          </p:cNvSpPr>
          <p:nvPr>
            <p:ph sz="quarter" idx="13" hasCustomPrompt="1"/>
          </p:nvPr>
        </p:nvSpPr>
        <p:spPr>
          <a:xfrm>
            <a:off x="360363" y="2376000"/>
            <a:ext cx="5626800" cy="3344400"/>
          </a:xfrm>
        </p:spPr>
        <p:txBody>
          <a:bodyPr/>
          <a:lstStyle>
            <a:lvl1pPr>
              <a:defRPr/>
            </a:lvl1pPr>
          </a:lstStyle>
          <a:p>
            <a:pPr lvl="0"/>
            <a:r>
              <a:rPr lang="en-US"/>
              <a:t>Click to add text</a:t>
            </a:r>
          </a:p>
          <a:p>
            <a:pPr lvl="1"/>
            <a:r>
              <a:rPr lang="en-US"/>
              <a:t>Second level</a:t>
            </a:r>
          </a:p>
          <a:p>
            <a:pPr lvl="2"/>
            <a:r>
              <a:rPr lang="en-US"/>
              <a:t>Third level</a:t>
            </a:r>
          </a:p>
          <a:p>
            <a:pPr lvl="3"/>
            <a:r>
              <a:rPr lang="en-US"/>
              <a:t>Fourth level</a:t>
            </a:r>
          </a:p>
          <a:p>
            <a:pPr lvl="4"/>
            <a:r>
              <a:rPr lang="en-US"/>
              <a:t>Fifth level</a:t>
            </a:r>
            <a:endParaRPr lang="en-GB"/>
          </a:p>
        </p:txBody>
      </p:sp>
      <p:sp>
        <p:nvSpPr>
          <p:cNvPr id="10" name="Text Placeholder 9">
            <a:extLst>
              <a:ext uri="{FF2B5EF4-FFF2-40B4-BE49-F238E27FC236}">
                <a16:creationId xmlns:a16="http://schemas.microsoft.com/office/drawing/2014/main" id="{1FAA4903-9221-4FF9-912C-268A8584F333}"/>
              </a:ext>
            </a:extLst>
          </p:cNvPr>
          <p:cNvSpPr>
            <a:spLocks noGrp="1"/>
          </p:cNvSpPr>
          <p:nvPr>
            <p:ph type="body" sz="quarter" idx="14" hasCustomPrompt="1"/>
          </p:nvPr>
        </p:nvSpPr>
        <p:spPr>
          <a:xfrm>
            <a:off x="6202800" y="1710000"/>
            <a:ext cx="5626800" cy="604838"/>
          </a:xfrm>
        </p:spPr>
        <p:txBody>
          <a:bodyPr/>
          <a:lstStyle>
            <a:lvl1pPr>
              <a:defRPr b="1"/>
            </a:lvl1pPr>
          </a:lstStyle>
          <a:p>
            <a:pPr lvl="0"/>
            <a:r>
              <a:rPr lang="en-US"/>
              <a:t>Click to add text</a:t>
            </a:r>
            <a:endParaRPr lang="en-GB"/>
          </a:p>
        </p:txBody>
      </p:sp>
      <p:sp>
        <p:nvSpPr>
          <p:cNvPr id="12" name="Content Placeholder 11">
            <a:extLst>
              <a:ext uri="{FF2B5EF4-FFF2-40B4-BE49-F238E27FC236}">
                <a16:creationId xmlns:a16="http://schemas.microsoft.com/office/drawing/2014/main" id="{23F8654F-9C23-4A2E-AF1D-7C6743D88CE6}"/>
              </a:ext>
            </a:extLst>
          </p:cNvPr>
          <p:cNvSpPr>
            <a:spLocks noGrp="1"/>
          </p:cNvSpPr>
          <p:nvPr>
            <p:ph sz="quarter" idx="15" hasCustomPrompt="1"/>
          </p:nvPr>
        </p:nvSpPr>
        <p:spPr>
          <a:xfrm>
            <a:off x="6202363" y="2376488"/>
            <a:ext cx="5626800" cy="3343275"/>
          </a:xfrm>
        </p:spPr>
        <p:txBody>
          <a:bodyPr/>
          <a:lstStyle>
            <a:lvl1pPr>
              <a:defRPr/>
            </a:lvl1pPr>
          </a:lstStyle>
          <a:p>
            <a:pPr lvl="0"/>
            <a:r>
              <a:rPr lang="en-US"/>
              <a:t>Click to add text</a:t>
            </a:r>
          </a:p>
          <a:p>
            <a:pPr lvl="1"/>
            <a:r>
              <a:rPr lang="en-US"/>
              <a:t>Second level</a:t>
            </a:r>
          </a:p>
          <a:p>
            <a:pPr lvl="2"/>
            <a:r>
              <a:rPr lang="en-US"/>
              <a:t>Third level</a:t>
            </a:r>
          </a:p>
          <a:p>
            <a:pPr lvl="3"/>
            <a:r>
              <a:rPr lang="en-US"/>
              <a:t>Fourth level</a:t>
            </a:r>
          </a:p>
          <a:p>
            <a:pPr lvl="4"/>
            <a:r>
              <a:rPr lang="en-US"/>
              <a:t>Fifth level</a:t>
            </a:r>
            <a:endParaRPr lang="en-GB"/>
          </a:p>
        </p:txBody>
      </p:sp>
      <p:sp>
        <p:nvSpPr>
          <p:cNvPr id="14" name="Text Placeholder 13">
            <a:extLst>
              <a:ext uri="{FF2B5EF4-FFF2-40B4-BE49-F238E27FC236}">
                <a16:creationId xmlns:a16="http://schemas.microsoft.com/office/drawing/2014/main" id="{D1F22C1D-496B-4E53-BF19-ED9291DCCF94}"/>
              </a:ext>
            </a:extLst>
          </p:cNvPr>
          <p:cNvSpPr>
            <a:spLocks noGrp="1"/>
          </p:cNvSpPr>
          <p:nvPr>
            <p:ph type="body" sz="quarter" idx="16" hasCustomPrompt="1"/>
          </p:nvPr>
        </p:nvSpPr>
        <p:spPr>
          <a:xfrm>
            <a:off x="360363" y="910800"/>
            <a:ext cx="11466512" cy="396000"/>
          </a:xfrm>
        </p:spPr>
        <p:txBody>
          <a:bodyPr/>
          <a:lstStyle>
            <a:lvl1pPr>
              <a:defRPr sz="1800"/>
            </a:lvl1pPr>
            <a:lvl2pPr>
              <a:defRPr sz="2200"/>
            </a:lvl2pPr>
            <a:lvl3pPr>
              <a:defRPr sz="2200"/>
            </a:lvl3pPr>
            <a:lvl4pPr>
              <a:defRPr sz="2200"/>
            </a:lvl4pPr>
            <a:lvl5pPr>
              <a:defRPr sz="2200"/>
            </a:lvl5pPr>
          </a:lstStyle>
          <a:p>
            <a:pPr lvl="0"/>
            <a:r>
              <a:rPr lang="en-US"/>
              <a:t>Click to add subtitle</a:t>
            </a:r>
            <a:endParaRPr lang="en-GB"/>
          </a:p>
        </p:txBody>
      </p:sp>
    </p:spTree>
    <p:extLst>
      <p:ext uri="{BB962C8B-B14F-4D97-AF65-F5344CB8AC3E}">
        <p14:creationId xmlns:p14="http://schemas.microsoft.com/office/powerpoint/2010/main" val="12085358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0.xml><?xml version="1.0" encoding="utf-8"?>
<p:sldLayout xmlns:a="http://schemas.openxmlformats.org/drawingml/2006/main" xmlns:r="http://schemas.openxmlformats.org/officeDocument/2006/relationships" xmlns:p="http://schemas.openxmlformats.org/presentationml/2006/main" showMasterSp="0" userDrawn="1">
  <p:cSld name="1_Title Slide 1 (White)">
    <p:bg>
      <p:bgPr>
        <a:solidFill>
          <a:schemeClr val="bg1"/>
        </a:solidFill>
        <a:effectLst/>
      </p:bgPr>
    </p:bg>
    <p:spTree>
      <p:nvGrpSpPr>
        <p:cNvPr id="1" name=""/>
        <p:cNvGrpSpPr/>
        <p:nvPr/>
      </p:nvGrpSpPr>
      <p:grpSpPr>
        <a:xfrm>
          <a:off x="0" y="0"/>
          <a:ext cx="0" cy="0"/>
          <a:chOff x="0" y="0"/>
          <a:chExt cx="0" cy="0"/>
        </a:xfrm>
      </p:grpSpPr>
      <p:sp>
        <p:nvSpPr>
          <p:cNvPr id="66" name="Picture Placeholder 65"/>
          <p:cNvSpPr>
            <a:spLocks noGrp="1"/>
          </p:cNvSpPr>
          <p:nvPr>
            <p:ph type="pic" sz="quarter" idx="10" hasCustomPrompt="1"/>
          </p:nvPr>
        </p:nvSpPr>
        <p:spPr>
          <a:xfrm>
            <a:off x="0" y="0"/>
            <a:ext cx="12192000" cy="6858000"/>
          </a:xfrm>
        </p:spPr>
        <p:txBody>
          <a:bodyPr anchor="ctr"/>
          <a:lstStyle>
            <a:lvl1pPr algn="ctr">
              <a:defRPr sz="1400"/>
            </a:lvl1pPr>
          </a:lstStyle>
          <a:p>
            <a:r>
              <a:rPr lang="en-US" dirty="0"/>
              <a:t>Click icon to add picture</a:t>
            </a:r>
          </a:p>
        </p:txBody>
      </p:sp>
      <p:sp>
        <p:nvSpPr>
          <p:cNvPr id="2" name="Title 1"/>
          <p:cNvSpPr>
            <a:spLocks noGrp="1"/>
          </p:cNvSpPr>
          <p:nvPr>
            <p:ph type="ctrTitle" hasCustomPrompt="1"/>
          </p:nvPr>
        </p:nvSpPr>
        <p:spPr>
          <a:xfrm>
            <a:off x="7162799" y="1138238"/>
            <a:ext cx="4665663" cy="1787237"/>
          </a:xfrm>
          <a:prstGeom prst="rect">
            <a:avLst/>
          </a:prstGeom>
        </p:spPr>
        <p:txBody>
          <a:bodyPr anchor="b">
            <a:noAutofit/>
          </a:bodyPr>
          <a:lstStyle>
            <a:lvl1pPr algn="l">
              <a:defRPr sz="2400" b="1">
                <a:solidFill>
                  <a:schemeClr val="tx1"/>
                </a:solidFill>
              </a:defRPr>
            </a:lvl1pPr>
          </a:lstStyle>
          <a:p>
            <a:r>
              <a:rPr lang="en-GB" dirty="0"/>
              <a:t>CLICK TO EDIT MASTER TITLE STYLE</a:t>
            </a:r>
          </a:p>
        </p:txBody>
      </p:sp>
      <p:sp>
        <p:nvSpPr>
          <p:cNvPr id="3" name="Subtitle 2"/>
          <p:cNvSpPr>
            <a:spLocks noGrp="1"/>
          </p:cNvSpPr>
          <p:nvPr>
            <p:ph type="subTitle" idx="1"/>
          </p:nvPr>
        </p:nvSpPr>
        <p:spPr>
          <a:xfrm>
            <a:off x="7162799" y="3146902"/>
            <a:ext cx="4665663" cy="1882298"/>
          </a:xfrm>
          <a:prstGeom prst="rect">
            <a:avLst/>
          </a:prstGeom>
        </p:spPr>
        <p:txBody>
          <a:bodyPr anchor="t">
            <a:noAutofit/>
          </a:bodyPr>
          <a:lstStyle>
            <a:lvl1pPr marL="0" indent="0" algn="l">
              <a:spcBef>
                <a:spcPts val="600"/>
              </a:spcBef>
              <a:buNone/>
              <a:defRPr sz="2200" b="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GB" dirty="0"/>
          </a:p>
        </p:txBody>
      </p:sp>
      <p:grpSp>
        <p:nvGrpSpPr>
          <p:cNvPr id="30" name="Group 29"/>
          <p:cNvGrpSpPr/>
          <p:nvPr userDrawn="1"/>
        </p:nvGrpSpPr>
        <p:grpSpPr>
          <a:xfrm>
            <a:off x="370375" y="457201"/>
            <a:ext cx="4956541" cy="394034"/>
            <a:chOff x="-18530888" y="942975"/>
            <a:chExt cx="50082451" cy="3981451"/>
          </a:xfrm>
        </p:grpSpPr>
        <p:sp>
          <p:nvSpPr>
            <p:cNvPr id="31" name="AutoShape 27"/>
            <p:cNvSpPr>
              <a:spLocks noChangeAspect="1" noChangeArrowheads="1" noTextEdit="1"/>
            </p:cNvSpPr>
            <p:nvPr/>
          </p:nvSpPr>
          <p:spPr bwMode="auto">
            <a:xfrm>
              <a:off x="-18530888" y="942975"/>
              <a:ext cx="50082451" cy="3981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2" name="Freeform 29"/>
            <p:cNvSpPr>
              <a:spLocks/>
            </p:cNvSpPr>
            <p:nvPr/>
          </p:nvSpPr>
          <p:spPr bwMode="auto">
            <a:xfrm>
              <a:off x="-1614488" y="1922463"/>
              <a:ext cx="2881313" cy="2959100"/>
            </a:xfrm>
            <a:custGeom>
              <a:avLst/>
              <a:gdLst>
                <a:gd name="T0" fmla="*/ 1001 w 1815"/>
                <a:gd name="T1" fmla="*/ 1466 h 1864"/>
                <a:gd name="T2" fmla="*/ 814 w 1815"/>
                <a:gd name="T3" fmla="*/ 1466 h 1864"/>
                <a:gd name="T4" fmla="*/ 267 w 1815"/>
                <a:gd name="T5" fmla="*/ 610 h 1864"/>
                <a:gd name="T6" fmla="*/ 267 w 1815"/>
                <a:gd name="T7" fmla="*/ 1864 h 1864"/>
                <a:gd name="T8" fmla="*/ 0 w 1815"/>
                <a:gd name="T9" fmla="*/ 1864 h 1864"/>
                <a:gd name="T10" fmla="*/ 0 w 1815"/>
                <a:gd name="T11" fmla="*/ 0 h 1864"/>
                <a:gd name="T12" fmla="*/ 187 w 1815"/>
                <a:gd name="T13" fmla="*/ 0 h 1864"/>
                <a:gd name="T14" fmla="*/ 908 w 1815"/>
                <a:gd name="T15" fmla="*/ 1135 h 1864"/>
                <a:gd name="T16" fmla="*/ 1628 w 1815"/>
                <a:gd name="T17" fmla="*/ 0 h 1864"/>
                <a:gd name="T18" fmla="*/ 1815 w 1815"/>
                <a:gd name="T19" fmla="*/ 0 h 1864"/>
                <a:gd name="T20" fmla="*/ 1815 w 1815"/>
                <a:gd name="T21" fmla="*/ 1864 h 1864"/>
                <a:gd name="T22" fmla="*/ 1548 w 1815"/>
                <a:gd name="T23" fmla="*/ 1864 h 1864"/>
                <a:gd name="T24" fmla="*/ 1548 w 1815"/>
                <a:gd name="T25" fmla="*/ 610 h 1864"/>
                <a:gd name="T26" fmla="*/ 1001 w 1815"/>
                <a:gd name="T27" fmla="*/ 1466 h 18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815" h="1864">
                  <a:moveTo>
                    <a:pt x="1001" y="1466"/>
                  </a:moveTo>
                  <a:lnTo>
                    <a:pt x="814" y="1466"/>
                  </a:lnTo>
                  <a:lnTo>
                    <a:pt x="267" y="610"/>
                  </a:lnTo>
                  <a:lnTo>
                    <a:pt x="267" y="1864"/>
                  </a:lnTo>
                  <a:lnTo>
                    <a:pt x="0" y="1864"/>
                  </a:lnTo>
                  <a:lnTo>
                    <a:pt x="0" y="0"/>
                  </a:lnTo>
                  <a:lnTo>
                    <a:pt x="187" y="0"/>
                  </a:lnTo>
                  <a:lnTo>
                    <a:pt x="908" y="1135"/>
                  </a:lnTo>
                  <a:lnTo>
                    <a:pt x="1628" y="0"/>
                  </a:lnTo>
                  <a:lnTo>
                    <a:pt x="1815" y="0"/>
                  </a:lnTo>
                  <a:lnTo>
                    <a:pt x="1815" y="1864"/>
                  </a:lnTo>
                  <a:lnTo>
                    <a:pt x="1548" y="1864"/>
                  </a:lnTo>
                  <a:lnTo>
                    <a:pt x="1548" y="610"/>
                  </a:lnTo>
                  <a:lnTo>
                    <a:pt x="1001" y="1466"/>
                  </a:lnTo>
                  <a:close/>
                </a:path>
              </a:pathLst>
            </a:custGeom>
            <a:solidFill>
              <a:srgbClr val="C8D40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3" name="Freeform 30"/>
            <p:cNvSpPr>
              <a:spLocks noEditPoints="1"/>
            </p:cNvSpPr>
            <p:nvPr/>
          </p:nvSpPr>
          <p:spPr bwMode="auto">
            <a:xfrm>
              <a:off x="8523288" y="1922463"/>
              <a:ext cx="2763838" cy="2959100"/>
            </a:xfrm>
            <a:custGeom>
              <a:avLst/>
              <a:gdLst>
                <a:gd name="T0" fmla="*/ 1261 w 1741"/>
                <a:gd name="T1" fmla="*/ 1387 h 1864"/>
                <a:gd name="T2" fmla="*/ 474 w 1741"/>
                <a:gd name="T3" fmla="*/ 1387 h 1864"/>
                <a:gd name="T4" fmla="*/ 280 w 1741"/>
                <a:gd name="T5" fmla="*/ 1864 h 1864"/>
                <a:gd name="T6" fmla="*/ 0 w 1741"/>
                <a:gd name="T7" fmla="*/ 1864 h 1864"/>
                <a:gd name="T8" fmla="*/ 774 w 1741"/>
                <a:gd name="T9" fmla="*/ 0 h 1864"/>
                <a:gd name="T10" fmla="*/ 967 w 1741"/>
                <a:gd name="T11" fmla="*/ 0 h 1864"/>
                <a:gd name="T12" fmla="*/ 1741 w 1741"/>
                <a:gd name="T13" fmla="*/ 1864 h 1864"/>
                <a:gd name="T14" fmla="*/ 1461 w 1741"/>
                <a:gd name="T15" fmla="*/ 1864 h 1864"/>
                <a:gd name="T16" fmla="*/ 1261 w 1741"/>
                <a:gd name="T17" fmla="*/ 1387 h 1864"/>
                <a:gd name="T18" fmla="*/ 580 w 1741"/>
                <a:gd name="T19" fmla="*/ 1135 h 1864"/>
                <a:gd name="T20" fmla="*/ 1161 w 1741"/>
                <a:gd name="T21" fmla="*/ 1135 h 1864"/>
                <a:gd name="T22" fmla="*/ 874 w 1741"/>
                <a:gd name="T23" fmla="*/ 438 h 1864"/>
                <a:gd name="T24" fmla="*/ 580 w 1741"/>
                <a:gd name="T25" fmla="*/ 1135 h 18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741" h="1864">
                  <a:moveTo>
                    <a:pt x="1261" y="1387"/>
                  </a:moveTo>
                  <a:lnTo>
                    <a:pt x="474" y="1387"/>
                  </a:lnTo>
                  <a:lnTo>
                    <a:pt x="280" y="1864"/>
                  </a:lnTo>
                  <a:lnTo>
                    <a:pt x="0" y="1864"/>
                  </a:lnTo>
                  <a:lnTo>
                    <a:pt x="774" y="0"/>
                  </a:lnTo>
                  <a:lnTo>
                    <a:pt x="967" y="0"/>
                  </a:lnTo>
                  <a:lnTo>
                    <a:pt x="1741" y="1864"/>
                  </a:lnTo>
                  <a:lnTo>
                    <a:pt x="1461" y="1864"/>
                  </a:lnTo>
                  <a:lnTo>
                    <a:pt x="1261" y="1387"/>
                  </a:lnTo>
                  <a:close/>
                  <a:moveTo>
                    <a:pt x="580" y="1135"/>
                  </a:moveTo>
                  <a:lnTo>
                    <a:pt x="1161" y="1135"/>
                  </a:lnTo>
                  <a:lnTo>
                    <a:pt x="874" y="438"/>
                  </a:lnTo>
                  <a:lnTo>
                    <a:pt x="580" y="1135"/>
                  </a:lnTo>
                  <a:close/>
                </a:path>
              </a:pathLst>
            </a:custGeom>
            <a:solidFill>
              <a:srgbClr val="C8D40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4" name="Freeform 31"/>
            <p:cNvSpPr>
              <a:spLocks noEditPoints="1"/>
            </p:cNvSpPr>
            <p:nvPr/>
          </p:nvSpPr>
          <p:spPr bwMode="auto">
            <a:xfrm>
              <a:off x="14095413" y="1922463"/>
              <a:ext cx="2498725" cy="2959100"/>
            </a:xfrm>
            <a:custGeom>
              <a:avLst/>
              <a:gdLst>
                <a:gd name="T0" fmla="*/ 0 w 1574"/>
                <a:gd name="T1" fmla="*/ 0 h 1864"/>
                <a:gd name="T2" fmla="*/ 560 w 1574"/>
                <a:gd name="T3" fmla="*/ 0 h 1864"/>
                <a:gd name="T4" fmla="*/ 760 w 1574"/>
                <a:gd name="T5" fmla="*/ 13 h 1864"/>
                <a:gd name="T6" fmla="*/ 934 w 1574"/>
                <a:gd name="T7" fmla="*/ 46 h 1864"/>
                <a:gd name="T8" fmla="*/ 1074 w 1574"/>
                <a:gd name="T9" fmla="*/ 100 h 1864"/>
                <a:gd name="T10" fmla="*/ 1201 w 1574"/>
                <a:gd name="T11" fmla="*/ 179 h 1864"/>
                <a:gd name="T12" fmla="*/ 1281 w 1574"/>
                <a:gd name="T13" fmla="*/ 246 h 1864"/>
                <a:gd name="T14" fmla="*/ 1421 w 1574"/>
                <a:gd name="T15" fmla="*/ 411 h 1864"/>
                <a:gd name="T16" fmla="*/ 1514 w 1574"/>
                <a:gd name="T17" fmla="*/ 604 h 1864"/>
                <a:gd name="T18" fmla="*/ 1568 w 1574"/>
                <a:gd name="T19" fmla="*/ 816 h 1864"/>
                <a:gd name="T20" fmla="*/ 1574 w 1574"/>
                <a:gd name="T21" fmla="*/ 936 h 1864"/>
                <a:gd name="T22" fmla="*/ 1548 w 1574"/>
                <a:gd name="T23" fmla="*/ 1155 h 1864"/>
                <a:gd name="T24" fmla="*/ 1474 w 1574"/>
                <a:gd name="T25" fmla="*/ 1360 h 1864"/>
                <a:gd name="T26" fmla="*/ 1361 w 1574"/>
                <a:gd name="T27" fmla="*/ 1539 h 1864"/>
                <a:gd name="T28" fmla="*/ 1201 w 1574"/>
                <a:gd name="T29" fmla="*/ 1685 h 1864"/>
                <a:gd name="T30" fmla="*/ 1141 w 1574"/>
                <a:gd name="T31" fmla="*/ 1725 h 1864"/>
                <a:gd name="T32" fmla="*/ 1007 w 1574"/>
                <a:gd name="T33" fmla="*/ 1791 h 1864"/>
                <a:gd name="T34" fmla="*/ 854 w 1574"/>
                <a:gd name="T35" fmla="*/ 1838 h 1864"/>
                <a:gd name="T36" fmla="*/ 667 w 1574"/>
                <a:gd name="T37" fmla="*/ 1858 h 1864"/>
                <a:gd name="T38" fmla="*/ 0 w 1574"/>
                <a:gd name="T39" fmla="*/ 1864 h 1864"/>
                <a:gd name="T40" fmla="*/ 1081 w 1574"/>
                <a:gd name="T41" fmla="*/ 411 h 1864"/>
                <a:gd name="T42" fmla="*/ 980 w 1574"/>
                <a:gd name="T43" fmla="*/ 345 h 1864"/>
                <a:gd name="T44" fmla="*/ 867 w 1574"/>
                <a:gd name="T45" fmla="*/ 292 h 1864"/>
                <a:gd name="T46" fmla="*/ 720 w 1574"/>
                <a:gd name="T47" fmla="*/ 265 h 1864"/>
                <a:gd name="T48" fmla="*/ 547 w 1574"/>
                <a:gd name="T49" fmla="*/ 252 h 1864"/>
                <a:gd name="T50" fmla="*/ 266 w 1574"/>
                <a:gd name="T51" fmla="*/ 1612 h 1864"/>
                <a:gd name="T52" fmla="*/ 547 w 1574"/>
                <a:gd name="T53" fmla="*/ 1612 h 1864"/>
                <a:gd name="T54" fmla="*/ 720 w 1574"/>
                <a:gd name="T55" fmla="*/ 1599 h 1864"/>
                <a:gd name="T56" fmla="*/ 867 w 1574"/>
                <a:gd name="T57" fmla="*/ 1573 h 1864"/>
                <a:gd name="T58" fmla="*/ 980 w 1574"/>
                <a:gd name="T59" fmla="*/ 1519 h 1864"/>
                <a:gd name="T60" fmla="*/ 1081 w 1574"/>
                <a:gd name="T61" fmla="*/ 1453 h 1864"/>
                <a:gd name="T62" fmla="*/ 1127 w 1574"/>
                <a:gd name="T63" fmla="*/ 1407 h 1864"/>
                <a:gd name="T64" fmla="*/ 1214 w 1574"/>
                <a:gd name="T65" fmla="*/ 1287 h 1864"/>
                <a:gd name="T66" fmla="*/ 1274 w 1574"/>
                <a:gd name="T67" fmla="*/ 1155 h 1864"/>
                <a:gd name="T68" fmla="*/ 1301 w 1574"/>
                <a:gd name="T69" fmla="*/ 1009 h 1864"/>
                <a:gd name="T70" fmla="*/ 1307 w 1574"/>
                <a:gd name="T71" fmla="*/ 936 h 1864"/>
                <a:gd name="T72" fmla="*/ 1294 w 1574"/>
                <a:gd name="T73" fmla="*/ 783 h 1864"/>
                <a:gd name="T74" fmla="*/ 1247 w 1574"/>
                <a:gd name="T75" fmla="*/ 644 h 1864"/>
                <a:gd name="T76" fmla="*/ 1174 w 1574"/>
                <a:gd name="T77" fmla="*/ 518 h 1864"/>
                <a:gd name="T78" fmla="*/ 1081 w 1574"/>
                <a:gd name="T79" fmla="*/ 411 h 18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574" h="1864">
                  <a:moveTo>
                    <a:pt x="0" y="1864"/>
                  </a:moveTo>
                  <a:lnTo>
                    <a:pt x="0" y="0"/>
                  </a:lnTo>
                  <a:lnTo>
                    <a:pt x="560" y="0"/>
                  </a:lnTo>
                  <a:lnTo>
                    <a:pt x="560" y="0"/>
                  </a:lnTo>
                  <a:lnTo>
                    <a:pt x="667" y="7"/>
                  </a:lnTo>
                  <a:lnTo>
                    <a:pt x="760" y="13"/>
                  </a:lnTo>
                  <a:lnTo>
                    <a:pt x="854" y="27"/>
                  </a:lnTo>
                  <a:lnTo>
                    <a:pt x="934" y="46"/>
                  </a:lnTo>
                  <a:lnTo>
                    <a:pt x="1007" y="73"/>
                  </a:lnTo>
                  <a:lnTo>
                    <a:pt x="1074" y="100"/>
                  </a:lnTo>
                  <a:lnTo>
                    <a:pt x="1141" y="139"/>
                  </a:lnTo>
                  <a:lnTo>
                    <a:pt x="1201" y="179"/>
                  </a:lnTo>
                  <a:lnTo>
                    <a:pt x="1201" y="179"/>
                  </a:lnTo>
                  <a:lnTo>
                    <a:pt x="1281" y="246"/>
                  </a:lnTo>
                  <a:lnTo>
                    <a:pt x="1354" y="325"/>
                  </a:lnTo>
                  <a:lnTo>
                    <a:pt x="1421" y="411"/>
                  </a:lnTo>
                  <a:lnTo>
                    <a:pt x="1474" y="504"/>
                  </a:lnTo>
                  <a:lnTo>
                    <a:pt x="1514" y="604"/>
                  </a:lnTo>
                  <a:lnTo>
                    <a:pt x="1548" y="710"/>
                  </a:lnTo>
                  <a:lnTo>
                    <a:pt x="1568" y="816"/>
                  </a:lnTo>
                  <a:lnTo>
                    <a:pt x="1574" y="936"/>
                  </a:lnTo>
                  <a:lnTo>
                    <a:pt x="1574" y="936"/>
                  </a:lnTo>
                  <a:lnTo>
                    <a:pt x="1568" y="1048"/>
                  </a:lnTo>
                  <a:lnTo>
                    <a:pt x="1548" y="1155"/>
                  </a:lnTo>
                  <a:lnTo>
                    <a:pt x="1514" y="1261"/>
                  </a:lnTo>
                  <a:lnTo>
                    <a:pt x="1474" y="1360"/>
                  </a:lnTo>
                  <a:lnTo>
                    <a:pt x="1421" y="1453"/>
                  </a:lnTo>
                  <a:lnTo>
                    <a:pt x="1361" y="1539"/>
                  </a:lnTo>
                  <a:lnTo>
                    <a:pt x="1287" y="1619"/>
                  </a:lnTo>
                  <a:lnTo>
                    <a:pt x="1201" y="1685"/>
                  </a:lnTo>
                  <a:lnTo>
                    <a:pt x="1201" y="1685"/>
                  </a:lnTo>
                  <a:lnTo>
                    <a:pt x="1141" y="1725"/>
                  </a:lnTo>
                  <a:lnTo>
                    <a:pt x="1081" y="1765"/>
                  </a:lnTo>
                  <a:lnTo>
                    <a:pt x="1007" y="1791"/>
                  </a:lnTo>
                  <a:lnTo>
                    <a:pt x="934" y="1818"/>
                  </a:lnTo>
                  <a:lnTo>
                    <a:pt x="854" y="1838"/>
                  </a:lnTo>
                  <a:lnTo>
                    <a:pt x="760" y="1851"/>
                  </a:lnTo>
                  <a:lnTo>
                    <a:pt x="667" y="1858"/>
                  </a:lnTo>
                  <a:lnTo>
                    <a:pt x="560" y="1864"/>
                  </a:lnTo>
                  <a:lnTo>
                    <a:pt x="0" y="1864"/>
                  </a:lnTo>
                  <a:close/>
                  <a:moveTo>
                    <a:pt x="1081" y="411"/>
                  </a:moveTo>
                  <a:lnTo>
                    <a:pt x="1081" y="411"/>
                  </a:lnTo>
                  <a:lnTo>
                    <a:pt x="1034" y="378"/>
                  </a:lnTo>
                  <a:lnTo>
                    <a:pt x="980" y="345"/>
                  </a:lnTo>
                  <a:lnTo>
                    <a:pt x="927" y="319"/>
                  </a:lnTo>
                  <a:lnTo>
                    <a:pt x="867" y="292"/>
                  </a:lnTo>
                  <a:lnTo>
                    <a:pt x="800" y="279"/>
                  </a:lnTo>
                  <a:lnTo>
                    <a:pt x="720" y="265"/>
                  </a:lnTo>
                  <a:lnTo>
                    <a:pt x="640" y="259"/>
                  </a:lnTo>
                  <a:lnTo>
                    <a:pt x="547" y="252"/>
                  </a:lnTo>
                  <a:lnTo>
                    <a:pt x="266" y="252"/>
                  </a:lnTo>
                  <a:lnTo>
                    <a:pt x="266" y="1612"/>
                  </a:lnTo>
                  <a:lnTo>
                    <a:pt x="547" y="1612"/>
                  </a:lnTo>
                  <a:lnTo>
                    <a:pt x="547" y="1612"/>
                  </a:lnTo>
                  <a:lnTo>
                    <a:pt x="640" y="1606"/>
                  </a:lnTo>
                  <a:lnTo>
                    <a:pt x="720" y="1599"/>
                  </a:lnTo>
                  <a:lnTo>
                    <a:pt x="800" y="1586"/>
                  </a:lnTo>
                  <a:lnTo>
                    <a:pt x="867" y="1573"/>
                  </a:lnTo>
                  <a:lnTo>
                    <a:pt x="927" y="1546"/>
                  </a:lnTo>
                  <a:lnTo>
                    <a:pt x="980" y="1519"/>
                  </a:lnTo>
                  <a:lnTo>
                    <a:pt x="1034" y="1493"/>
                  </a:lnTo>
                  <a:lnTo>
                    <a:pt x="1081" y="1453"/>
                  </a:lnTo>
                  <a:lnTo>
                    <a:pt x="1081" y="1453"/>
                  </a:lnTo>
                  <a:lnTo>
                    <a:pt x="1127" y="1407"/>
                  </a:lnTo>
                  <a:lnTo>
                    <a:pt x="1174" y="1347"/>
                  </a:lnTo>
                  <a:lnTo>
                    <a:pt x="1214" y="1287"/>
                  </a:lnTo>
                  <a:lnTo>
                    <a:pt x="1247" y="1221"/>
                  </a:lnTo>
                  <a:lnTo>
                    <a:pt x="1274" y="1155"/>
                  </a:lnTo>
                  <a:lnTo>
                    <a:pt x="1294" y="1082"/>
                  </a:lnTo>
                  <a:lnTo>
                    <a:pt x="1301" y="1009"/>
                  </a:lnTo>
                  <a:lnTo>
                    <a:pt x="1307" y="936"/>
                  </a:lnTo>
                  <a:lnTo>
                    <a:pt x="1307" y="936"/>
                  </a:lnTo>
                  <a:lnTo>
                    <a:pt x="1301" y="856"/>
                  </a:lnTo>
                  <a:lnTo>
                    <a:pt x="1294" y="783"/>
                  </a:lnTo>
                  <a:lnTo>
                    <a:pt x="1274" y="710"/>
                  </a:lnTo>
                  <a:lnTo>
                    <a:pt x="1247" y="644"/>
                  </a:lnTo>
                  <a:lnTo>
                    <a:pt x="1214" y="577"/>
                  </a:lnTo>
                  <a:lnTo>
                    <a:pt x="1174" y="518"/>
                  </a:lnTo>
                  <a:lnTo>
                    <a:pt x="1127" y="458"/>
                  </a:lnTo>
                  <a:lnTo>
                    <a:pt x="1081" y="411"/>
                  </a:lnTo>
                  <a:lnTo>
                    <a:pt x="1081" y="411"/>
                  </a:lnTo>
                  <a:close/>
                </a:path>
              </a:pathLst>
            </a:custGeom>
            <a:solidFill>
              <a:srgbClr val="C8D40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5" name="Freeform 32"/>
            <p:cNvSpPr>
              <a:spLocks noEditPoints="1"/>
            </p:cNvSpPr>
            <p:nvPr/>
          </p:nvSpPr>
          <p:spPr bwMode="auto">
            <a:xfrm>
              <a:off x="21531263" y="1890713"/>
              <a:ext cx="2965450" cy="3033713"/>
            </a:xfrm>
            <a:custGeom>
              <a:avLst/>
              <a:gdLst>
                <a:gd name="T0" fmla="*/ 1027 w 1868"/>
                <a:gd name="T1" fmla="*/ 7 h 1911"/>
                <a:gd name="T2" fmla="*/ 1301 w 1868"/>
                <a:gd name="T3" fmla="*/ 73 h 1911"/>
                <a:gd name="T4" fmla="*/ 1534 w 1868"/>
                <a:gd name="T5" fmla="*/ 212 h 1911"/>
                <a:gd name="T6" fmla="*/ 1708 w 1868"/>
                <a:gd name="T7" fmla="*/ 418 h 1911"/>
                <a:gd name="T8" fmla="*/ 1828 w 1868"/>
                <a:gd name="T9" fmla="*/ 664 h 1911"/>
                <a:gd name="T10" fmla="*/ 1868 w 1868"/>
                <a:gd name="T11" fmla="*/ 956 h 1911"/>
                <a:gd name="T12" fmla="*/ 1848 w 1868"/>
                <a:gd name="T13" fmla="*/ 1155 h 1911"/>
                <a:gd name="T14" fmla="*/ 1755 w 1868"/>
                <a:gd name="T15" fmla="*/ 1413 h 1911"/>
                <a:gd name="T16" fmla="*/ 1594 w 1868"/>
                <a:gd name="T17" fmla="*/ 1632 h 1911"/>
                <a:gd name="T18" fmla="*/ 1381 w 1868"/>
                <a:gd name="T19" fmla="*/ 1798 h 1911"/>
                <a:gd name="T20" fmla="*/ 1127 w 1868"/>
                <a:gd name="T21" fmla="*/ 1891 h 1911"/>
                <a:gd name="T22" fmla="*/ 934 w 1868"/>
                <a:gd name="T23" fmla="*/ 1911 h 1911"/>
                <a:gd name="T24" fmla="*/ 647 w 1868"/>
                <a:gd name="T25" fmla="*/ 1871 h 1911"/>
                <a:gd name="T26" fmla="*/ 407 w 1868"/>
                <a:gd name="T27" fmla="*/ 1752 h 1911"/>
                <a:gd name="T28" fmla="*/ 207 w 1868"/>
                <a:gd name="T29" fmla="*/ 1566 h 1911"/>
                <a:gd name="T30" fmla="*/ 73 w 1868"/>
                <a:gd name="T31" fmla="*/ 1334 h 1911"/>
                <a:gd name="T32" fmla="*/ 6 w 1868"/>
                <a:gd name="T33" fmla="*/ 1055 h 1911"/>
                <a:gd name="T34" fmla="*/ 6 w 1868"/>
                <a:gd name="T35" fmla="*/ 856 h 1911"/>
                <a:gd name="T36" fmla="*/ 73 w 1868"/>
                <a:gd name="T37" fmla="*/ 577 h 1911"/>
                <a:gd name="T38" fmla="*/ 207 w 1868"/>
                <a:gd name="T39" fmla="*/ 345 h 1911"/>
                <a:gd name="T40" fmla="*/ 407 w 1868"/>
                <a:gd name="T41" fmla="*/ 159 h 1911"/>
                <a:gd name="T42" fmla="*/ 647 w 1868"/>
                <a:gd name="T43" fmla="*/ 40 h 1911"/>
                <a:gd name="T44" fmla="*/ 934 w 1868"/>
                <a:gd name="T45" fmla="*/ 0 h 1911"/>
                <a:gd name="T46" fmla="*/ 934 w 1868"/>
                <a:gd name="T47" fmla="*/ 1659 h 1911"/>
                <a:gd name="T48" fmla="*/ 1134 w 1868"/>
                <a:gd name="T49" fmla="*/ 1626 h 1911"/>
                <a:gd name="T50" fmla="*/ 1314 w 1868"/>
                <a:gd name="T51" fmla="*/ 1539 h 1911"/>
                <a:gd name="T52" fmla="*/ 1454 w 1868"/>
                <a:gd name="T53" fmla="*/ 1407 h 1911"/>
                <a:gd name="T54" fmla="*/ 1548 w 1868"/>
                <a:gd name="T55" fmla="*/ 1234 h 1911"/>
                <a:gd name="T56" fmla="*/ 1594 w 1868"/>
                <a:gd name="T57" fmla="*/ 1029 h 1911"/>
                <a:gd name="T58" fmla="*/ 1594 w 1868"/>
                <a:gd name="T59" fmla="*/ 883 h 1911"/>
                <a:gd name="T60" fmla="*/ 1548 w 1868"/>
                <a:gd name="T61" fmla="*/ 677 h 1911"/>
                <a:gd name="T62" fmla="*/ 1454 w 1868"/>
                <a:gd name="T63" fmla="*/ 504 h 1911"/>
                <a:gd name="T64" fmla="*/ 1314 w 1868"/>
                <a:gd name="T65" fmla="*/ 372 h 1911"/>
                <a:gd name="T66" fmla="*/ 1134 w 1868"/>
                <a:gd name="T67" fmla="*/ 285 h 1911"/>
                <a:gd name="T68" fmla="*/ 934 w 1868"/>
                <a:gd name="T69" fmla="*/ 252 h 1911"/>
                <a:gd name="T70" fmla="*/ 794 w 1868"/>
                <a:gd name="T71" fmla="*/ 266 h 1911"/>
                <a:gd name="T72" fmla="*/ 607 w 1868"/>
                <a:gd name="T73" fmla="*/ 332 h 1911"/>
                <a:gd name="T74" fmla="*/ 453 w 1868"/>
                <a:gd name="T75" fmla="*/ 451 h 1911"/>
                <a:gd name="T76" fmla="*/ 340 w 1868"/>
                <a:gd name="T77" fmla="*/ 617 h 1911"/>
                <a:gd name="T78" fmla="*/ 280 w 1868"/>
                <a:gd name="T79" fmla="*/ 810 h 1911"/>
                <a:gd name="T80" fmla="*/ 267 w 1868"/>
                <a:gd name="T81" fmla="*/ 956 h 1911"/>
                <a:gd name="T82" fmla="*/ 293 w 1868"/>
                <a:gd name="T83" fmla="*/ 1168 h 1911"/>
                <a:gd name="T84" fmla="*/ 373 w 1868"/>
                <a:gd name="T85" fmla="*/ 1354 h 1911"/>
                <a:gd name="T86" fmla="*/ 500 w 1868"/>
                <a:gd name="T87" fmla="*/ 1500 h 1911"/>
                <a:gd name="T88" fmla="*/ 667 w 1868"/>
                <a:gd name="T89" fmla="*/ 1606 h 1911"/>
                <a:gd name="T90" fmla="*/ 860 w 1868"/>
                <a:gd name="T91" fmla="*/ 1652 h 1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868" h="1911">
                  <a:moveTo>
                    <a:pt x="934" y="0"/>
                  </a:moveTo>
                  <a:lnTo>
                    <a:pt x="934" y="0"/>
                  </a:lnTo>
                  <a:lnTo>
                    <a:pt x="1027" y="7"/>
                  </a:lnTo>
                  <a:lnTo>
                    <a:pt x="1127" y="20"/>
                  </a:lnTo>
                  <a:lnTo>
                    <a:pt x="1214" y="40"/>
                  </a:lnTo>
                  <a:lnTo>
                    <a:pt x="1301" y="73"/>
                  </a:lnTo>
                  <a:lnTo>
                    <a:pt x="1381" y="113"/>
                  </a:lnTo>
                  <a:lnTo>
                    <a:pt x="1461" y="159"/>
                  </a:lnTo>
                  <a:lnTo>
                    <a:pt x="1534" y="212"/>
                  </a:lnTo>
                  <a:lnTo>
                    <a:pt x="1594" y="272"/>
                  </a:lnTo>
                  <a:lnTo>
                    <a:pt x="1655" y="345"/>
                  </a:lnTo>
                  <a:lnTo>
                    <a:pt x="1708" y="418"/>
                  </a:lnTo>
                  <a:lnTo>
                    <a:pt x="1755" y="491"/>
                  </a:lnTo>
                  <a:lnTo>
                    <a:pt x="1795" y="577"/>
                  </a:lnTo>
                  <a:lnTo>
                    <a:pt x="1828" y="664"/>
                  </a:lnTo>
                  <a:lnTo>
                    <a:pt x="1848" y="757"/>
                  </a:lnTo>
                  <a:lnTo>
                    <a:pt x="1861" y="856"/>
                  </a:lnTo>
                  <a:lnTo>
                    <a:pt x="1868" y="956"/>
                  </a:lnTo>
                  <a:lnTo>
                    <a:pt x="1868" y="956"/>
                  </a:lnTo>
                  <a:lnTo>
                    <a:pt x="1861" y="1055"/>
                  </a:lnTo>
                  <a:lnTo>
                    <a:pt x="1848" y="1155"/>
                  </a:lnTo>
                  <a:lnTo>
                    <a:pt x="1828" y="1241"/>
                  </a:lnTo>
                  <a:lnTo>
                    <a:pt x="1795" y="1334"/>
                  </a:lnTo>
                  <a:lnTo>
                    <a:pt x="1755" y="1413"/>
                  </a:lnTo>
                  <a:lnTo>
                    <a:pt x="1708" y="1493"/>
                  </a:lnTo>
                  <a:lnTo>
                    <a:pt x="1655" y="1566"/>
                  </a:lnTo>
                  <a:lnTo>
                    <a:pt x="1594" y="1632"/>
                  </a:lnTo>
                  <a:lnTo>
                    <a:pt x="1534" y="1699"/>
                  </a:lnTo>
                  <a:lnTo>
                    <a:pt x="1461" y="1752"/>
                  </a:lnTo>
                  <a:lnTo>
                    <a:pt x="1381" y="1798"/>
                  </a:lnTo>
                  <a:lnTo>
                    <a:pt x="1301" y="1838"/>
                  </a:lnTo>
                  <a:lnTo>
                    <a:pt x="1214" y="1871"/>
                  </a:lnTo>
                  <a:lnTo>
                    <a:pt x="1127" y="1891"/>
                  </a:lnTo>
                  <a:lnTo>
                    <a:pt x="1027" y="1904"/>
                  </a:lnTo>
                  <a:lnTo>
                    <a:pt x="934" y="1911"/>
                  </a:lnTo>
                  <a:lnTo>
                    <a:pt x="934" y="1911"/>
                  </a:lnTo>
                  <a:lnTo>
                    <a:pt x="834" y="1904"/>
                  </a:lnTo>
                  <a:lnTo>
                    <a:pt x="740" y="1891"/>
                  </a:lnTo>
                  <a:lnTo>
                    <a:pt x="647" y="1871"/>
                  </a:lnTo>
                  <a:lnTo>
                    <a:pt x="567" y="1838"/>
                  </a:lnTo>
                  <a:lnTo>
                    <a:pt x="480" y="1798"/>
                  </a:lnTo>
                  <a:lnTo>
                    <a:pt x="407" y="1752"/>
                  </a:lnTo>
                  <a:lnTo>
                    <a:pt x="333" y="1699"/>
                  </a:lnTo>
                  <a:lnTo>
                    <a:pt x="267" y="1632"/>
                  </a:lnTo>
                  <a:lnTo>
                    <a:pt x="207" y="1566"/>
                  </a:lnTo>
                  <a:lnTo>
                    <a:pt x="153" y="1493"/>
                  </a:lnTo>
                  <a:lnTo>
                    <a:pt x="106" y="1413"/>
                  </a:lnTo>
                  <a:lnTo>
                    <a:pt x="73" y="1334"/>
                  </a:lnTo>
                  <a:lnTo>
                    <a:pt x="40" y="1241"/>
                  </a:lnTo>
                  <a:lnTo>
                    <a:pt x="20" y="1155"/>
                  </a:lnTo>
                  <a:lnTo>
                    <a:pt x="6" y="1055"/>
                  </a:lnTo>
                  <a:lnTo>
                    <a:pt x="0" y="956"/>
                  </a:lnTo>
                  <a:lnTo>
                    <a:pt x="0" y="956"/>
                  </a:lnTo>
                  <a:lnTo>
                    <a:pt x="6" y="856"/>
                  </a:lnTo>
                  <a:lnTo>
                    <a:pt x="20" y="757"/>
                  </a:lnTo>
                  <a:lnTo>
                    <a:pt x="40" y="664"/>
                  </a:lnTo>
                  <a:lnTo>
                    <a:pt x="73" y="577"/>
                  </a:lnTo>
                  <a:lnTo>
                    <a:pt x="106" y="491"/>
                  </a:lnTo>
                  <a:lnTo>
                    <a:pt x="153" y="418"/>
                  </a:lnTo>
                  <a:lnTo>
                    <a:pt x="207" y="345"/>
                  </a:lnTo>
                  <a:lnTo>
                    <a:pt x="267" y="272"/>
                  </a:lnTo>
                  <a:lnTo>
                    <a:pt x="333" y="212"/>
                  </a:lnTo>
                  <a:lnTo>
                    <a:pt x="407" y="159"/>
                  </a:lnTo>
                  <a:lnTo>
                    <a:pt x="480" y="113"/>
                  </a:lnTo>
                  <a:lnTo>
                    <a:pt x="567" y="73"/>
                  </a:lnTo>
                  <a:lnTo>
                    <a:pt x="647" y="40"/>
                  </a:lnTo>
                  <a:lnTo>
                    <a:pt x="740" y="20"/>
                  </a:lnTo>
                  <a:lnTo>
                    <a:pt x="834" y="7"/>
                  </a:lnTo>
                  <a:lnTo>
                    <a:pt x="934" y="0"/>
                  </a:lnTo>
                  <a:lnTo>
                    <a:pt x="934" y="0"/>
                  </a:lnTo>
                  <a:close/>
                  <a:moveTo>
                    <a:pt x="934" y="1659"/>
                  </a:moveTo>
                  <a:lnTo>
                    <a:pt x="934" y="1659"/>
                  </a:lnTo>
                  <a:lnTo>
                    <a:pt x="1001" y="1652"/>
                  </a:lnTo>
                  <a:lnTo>
                    <a:pt x="1067" y="1646"/>
                  </a:lnTo>
                  <a:lnTo>
                    <a:pt x="1134" y="1626"/>
                  </a:lnTo>
                  <a:lnTo>
                    <a:pt x="1201" y="1606"/>
                  </a:lnTo>
                  <a:lnTo>
                    <a:pt x="1254" y="1579"/>
                  </a:lnTo>
                  <a:lnTo>
                    <a:pt x="1314" y="1539"/>
                  </a:lnTo>
                  <a:lnTo>
                    <a:pt x="1361" y="1500"/>
                  </a:lnTo>
                  <a:lnTo>
                    <a:pt x="1408" y="1460"/>
                  </a:lnTo>
                  <a:lnTo>
                    <a:pt x="1454" y="1407"/>
                  </a:lnTo>
                  <a:lnTo>
                    <a:pt x="1488" y="1354"/>
                  </a:lnTo>
                  <a:lnTo>
                    <a:pt x="1521" y="1294"/>
                  </a:lnTo>
                  <a:lnTo>
                    <a:pt x="1548" y="1234"/>
                  </a:lnTo>
                  <a:lnTo>
                    <a:pt x="1568" y="1168"/>
                  </a:lnTo>
                  <a:lnTo>
                    <a:pt x="1588" y="1102"/>
                  </a:lnTo>
                  <a:lnTo>
                    <a:pt x="1594" y="1029"/>
                  </a:lnTo>
                  <a:lnTo>
                    <a:pt x="1601" y="956"/>
                  </a:lnTo>
                  <a:lnTo>
                    <a:pt x="1601" y="956"/>
                  </a:lnTo>
                  <a:lnTo>
                    <a:pt x="1594" y="883"/>
                  </a:lnTo>
                  <a:lnTo>
                    <a:pt x="1588" y="810"/>
                  </a:lnTo>
                  <a:lnTo>
                    <a:pt x="1568" y="743"/>
                  </a:lnTo>
                  <a:lnTo>
                    <a:pt x="1548" y="677"/>
                  </a:lnTo>
                  <a:lnTo>
                    <a:pt x="1521" y="617"/>
                  </a:lnTo>
                  <a:lnTo>
                    <a:pt x="1488" y="557"/>
                  </a:lnTo>
                  <a:lnTo>
                    <a:pt x="1454" y="504"/>
                  </a:lnTo>
                  <a:lnTo>
                    <a:pt x="1408" y="451"/>
                  </a:lnTo>
                  <a:lnTo>
                    <a:pt x="1361" y="412"/>
                  </a:lnTo>
                  <a:lnTo>
                    <a:pt x="1314" y="372"/>
                  </a:lnTo>
                  <a:lnTo>
                    <a:pt x="1254" y="332"/>
                  </a:lnTo>
                  <a:lnTo>
                    <a:pt x="1201" y="305"/>
                  </a:lnTo>
                  <a:lnTo>
                    <a:pt x="1134" y="285"/>
                  </a:lnTo>
                  <a:lnTo>
                    <a:pt x="1067" y="266"/>
                  </a:lnTo>
                  <a:lnTo>
                    <a:pt x="1001" y="259"/>
                  </a:lnTo>
                  <a:lnTo>
                    <a:pt x="934" y="252"/>
                  </a:lnTo>
                  <a:lnTo>
                    <a:pt x="934" y="252"/>
                  </a:lnTo>
                  <a:lnTo>
                    <a:pt x="860" y="259"/>
                  </a:lnTo>
                  <a:lnTo>
                    <a:pt x="794" y="266"/>
                  </a:lnTo>
                  <a:lnTo>
                    <a:pt x="727" y="285"/>
                  </a:lnTo>
                  <a:lnTo>
                    <a:pt x="667" y="305"/>
                  </a:lnTo>
                  <a:lnTo>
                    <a:pt x="607" y="332"/>
                  </a:lnTo>
                  <a:lnTo>
                    <a:pt x="554" y="372"/>
                  </a:lnTo>
                  <a:lnTo>
                    <a:pt x="500" y="412"/>
                  </a:lnTo>
                  <a:lnTo>
                    <a:pt x="453" y="451"/>
                  </a:lnTo>
                  <a:lnTo>
                    <a:pt x="413" y="504"/>
                  </a:lnTo>
                  <a:lnTo>
                    <a:pt x="373" y="557"/>
                  </a:lnTo>
                  <a:lnTo>
                    <a:pt x="340" y="617"/>
                  </a:lnTo>
                  <a:lnTo>
                    <a:pt x="313" y="677"/>
                  </a:lnTo>
                  <a:lnTo>
                    <a:pt x="293" y="743"/>
                  </a:lnTo>
                  <a:lnTo>
                    <a:pt x="280" y="810"/>
                  </a:lnTo>
                  <a:lnTo>
                    <a:pt x="267" y="883"/>
                  </a:lnTo>
                  <a:lnTo>
                    <a:pt x="267" y="956"/>
                  </a:lnTo>
                  <a:lnTo>
                    <a:pt x="267" y="956"/>
                  </a:lnTo>
                  <a:lnTo>
                    <a:pt x="267" y="1029"/>
                  </a:lnTo>
                  <a:lnTo>
                    <a:pt x="280" y="1102"/>
                  </a:lnTo>
                  <a:lnTo>
                    <a:pt x="293" y="1168"/>
                  </a:lnTo>
                  <a:lnTo>
                    <a:pt x="313" y="1234"/>
                  </a:lnTo>
                  <a:lnTo>
                    <a:pt x="340" y="1294"/>
                  </a:lnTo>
                  <a:lnTo>
                    <a:pt x="373" y="1354"/>
                  </a:lnTo>
                  <a:lnTo>
                    <a:pt x="413" y="1407"/>
                  </a:lnTo>
                  <a:lnTo>
                    <a:pt x="453" y="1460"/>
                  </a:lnTo>
                  <a:lnTo>
                    <a:pt x="500" y="1500"/>
                  </a:lnTo>
                  <a:lnTo>
                    <a:pt x="554" y="1539"/>
                  </a:lnTo>
                  <a:lnTo>
                    <a:pt x="607" y="1579"/>
                  </a:lnTo>
                  <a:lnTo>
                    <a:pt x="667" y="1606"/>
                  </a:lnTo>
                  <a:lnTo>
                    <a:pt x="727" y="1626"/>
                  </a:lnTo>
                  <a:lnTo>
                    <a:pt x="794" y="1646"/>
                  </a:lnTo>
                  <a:lnTo>
                    <a:pt x="860" y="1652"/>
                  </a:lnTo>
                  <a:lnTo>
                    <a:pt x="934" y="1659"/>
                  </a:lnTo>
                  <a:lnTo>
                    <a:pt x="934" y="1659"/>
                  </a:lnTo>
                  <a:close/>
                </a:path>
              </a:pathLst>
            </a:custGeom>
            <a:solidFill>
              <a:srgbClr val="C8D40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6" name="Freeform 33"/>
            <p:cNvSpPr>
              <a:spLocks/>
            </p:cNvSpPr>
            <p:nvPr/>
          </p:nvSpPr>
          <p:spPr bwMode="auto">
            <a:xfrm>
              <a:off x="29041725" y="1922463"/>
              <a:ext cx="2509838" cy="2959100"/>
            </a:xfrm>
            <a:custGeom>
              <a:avLst/>
              <a:gdLst>
                <a:gd name="T0" fmla="*/ 273 w 1581"/>
                <a:gd name="T1" fmla="*/ 498 h 1864"/>
                <a:gd name="T2" fmla="*/ 273 w 1581"/>
                <a:gd name="T3" fmla="*/ 1864 h 1864"/>
                <a:gd name="T4" fmla="*/ 0 w 1581"/>
                <a:gd name="T5" fmla="*/ 1864 h 1864"/>
                <a:gd name="T6" fmla="*/ 0 w 1581"/>
                <a:gd name="T7" fmla="*/ 0 h 1864"/>
                <a:gd name="T8" fmla="*/ 193 w 1581"/>
                <a:gd name="T9" fmla="*/ 0 h 1864"/>
                <a:gd name="T10" fmla="*/ 1314 w 1581"/>
                <a:gd name="T11" fmla="*/ 1367 h 1864"/>
                <a:gd name="T12" fmla="*/ 1314 w 1581"/>
                <a:gd name="T13" fmla="*/ 0 h 1864"/>
                <a:gd name="T14" fmla="*/ 1581 w 1581"/>
                <a:gd name="T15" fmla="*/ 0 h 1864"/>
                <a:gd name="T16" fmla="*/ 1581 w 1581"/>
                <a:gd name="T17" fmla="*/ 1864 h 1864"/>
                <a:gd name="T18" fmla="*/ 1394 w 1581"/>
                <a:gd name="T19" fmla="*/ 1864 h 1864"/>
                <a:gd name="T20" fmla="*/ 273 w 1581"/>
                <a:gd name="T21" fmla="*/ 498 h 18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81" h="1864">
                  <a:moveTo>
                    <a:pt x="273" y="498"/>
                  </a:moveTo>
                  <a:lnTo>
                    <a:pt x="273" y="1864"/>
                  </a:lnTo>
                  <a:lnTo>
                    <a:pt x="0" y="1864"/>
                  </a:lnTo>
                  <a:lnTo>
                    <a:pt x="0" y="0"/>
                  </a:lnTo>
                  <a:lnTo>
                    <a:pt x="193" y="0"/>
                  </a:lnTo>
                  <a:lnTo>
                    <a:pt x="1314" y="1367"/>
                  </a:lnTo>
                  <a:lnTo>
                    <a:pt x="1314" y="0"/>
                  </a:lnTo>
                  <a:lnTo>
                    <a:pt x="1581" y="0"/>
                  </a:lnTo>
                  <a:lnTo>
                    <a:pt x="1581" y="1864"/>
                  </a:lnTo>
                  <a:lnTo>
                    <a:pt x="1394" y="1864"/>
                  </a:lnTo>
                  <a:lnTo>
                    <a:pt x="273" y="498"/>
                  </a:lnTo>
                  <a:close/>
                </a:path>
              </a:pathLst>
            </a:custGeom>
            <a:solidFill>
              <a:srgbClr val="C8D40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7" name="Rectangle 34"/>
            <p:cNvSpPr>
              <a:spLocks noChangeArrowheads="1"/>
            </p:cNvSpPr>
            <p:nvPr/>
          </p:nvSpPr>
          <p:spPr bwMode="auto">
            <a:xfrm>
              <a:off x="1901825" y="2901950"/>
              <a:ext cx="423863" cy="1979613"/>
            </a:xfrm>
            <a:prstGeom prst="rect">
              <a:avLst/>
            </a:prstGeom>
            <a:solidFill>
              <a:srgbClr val="C8D40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8" name="Rectangle 35"/>
            <p:cNvSpPr>
              <a:spLocks noChangeArrowheads="1"/>
            </p:cNvSpPr>
            <p:nvPr/>
          </p:nvSpPr>
          <p:spPr bwMode="auto">
            <a:xfrm>
              <a:off x="2962275" y="1922463"/>
              <a:ext cx="423863" cy="2959100"/>
            </a:xfrm>
            <a:prstGeom prst="rect">
              <a:avLst/>
            </a:prstGeom>
            <a:solidFill>
              <a:srgbClr val="C8D40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9" name="Rectangle 36"/>
            <p:cNvSpPr>
              <a:spLocks noChangeArrowheads="1"/>
            </p:cNvSpPr>
            <p:nvPr/>
          </p:nvSpPr>
          <p:spPr bwMode="auto">
            <a:xfrm>
              <a:off x="4021137" y="942975"/>
              <a:ext cx="423863" cy="3938588"/>
            </a:xfrm>
            <a:prstGeom prst="rect">
              <a:avLst/>
            </a:prstGeom>
            <a:solidFill>
              <a:srgbClr val="C8D40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40" name="Freeform 37"/>
            <p:cNvSpPr>
              <a:spLocks/>
            </p:cNvSpPr>
            <p:nvPr/>
          </p:nvSpPr>
          <p:spPr bwMode="auto">
            <a:xfrm>
              <a:off x="4773612" y="1922463"/>
              <a:ext cx="4310063" cy="2959100"/>
            </a:xfrm>
            <a:custGeom>
              <a:avLst/>
              <a:gdLst>
                <a:gd name="T0" fmla="*/ 887 w 2715"/>
                <a:gd name="T1" fmla="*/ 1864 h 1864"/>
                <a:gd name="T2" fmla="*/ 720 w 2715"/>
                <a:gd name="T3" fmla="*/ 1864 h 1864"/>
                <a:gd name="T4" fmla="*/ 0 w 2715"/>
                <a:gd name="T5" fmla="*/ 0 h 1864"/>
                <a:gd name="T6" fmla="*/ 287 w 2715"/>
                <a:gd name="T7" fmla="*/ 0 h 1864"/>
                <a:gd name="T8" fmla="*/ 807 w 2715"/>
                <a:gd name="T9" fmla="*/ 1347 h 1864"/>
                <a:gd name="T10" fmla="*/ 1261 w 2715"/>
                <a:gd name="T11" fmla="*/ 0 h 1864"/>
                <a:gd name="T12" fmla="*/ 1454 w 2715"/>
                <a:gd name="T13" fmla="*/ 0 h 1864"/>
                <a:gd name="T14" fmla="*/ 1908 w 2715"/>
                <a:gd name="T15" fmla="*/ 1347 h 1864"/>
                <a:gd name="T16" fmla="*/ 2429 w 2715"/>
                <a:gd name="T17" fmla="*/ 0 h 1864"/>
                <a:gd name="T18" fmla="*/ 2715 w 2715"/>
                <a:gd name="T19" fmla="*/ 0 h 1864"/>
                <a:gd name="T20" fmla="*/ 1995 w 2715"/>
                <a:gd name="T21" fmla="*/ 1864 h 1864"/>
                <a:gd name="T22" fmla="*/ 1828 w 2715"/>
                <a:gd name="T23" fmla="*/ 1864 h 1864"/>
                <a:gd name="T24" fmla="*/ 1361 w 2715"/>
                <a:gd name="T25" fmla="*/ 484 h 1864"/>
                <a:gd name="T26" fmla="*/ 887 w 2715"/>
                <a:gd name="T27" fmla="*/ 1864 h 18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715" h="1864">
                  <a:moveTo>
                    <a:pt x="887" y="1864"/>
                  </a:moveTo>
                  <a:lnTo>
                    <a:pt x="720" y="1864"/>
                  </a:lnTo>
                  <a:lnTo>
                    <a:pt x="0" y="0"/>
                  </a:lnTo>
                  <a:lnTo>
                    <a:pt x="287" y="0"/>
                  </a:lnTo>
                  <a:lnTo>
                    <a:pt x="807" y="1347"/>
                  </a:lnTo>
                  <a:lnTo>
                    <a:pt x="1261" y="0"/>
                  </a:lnTo>
                  <a:lnTo>
                    <a:pt x="1454" y="0"/>
                  </a:lnTo>
                  <a:lnTo>
                    <a:pt x="1908" y="1347"/>
                  </a:lnTo>
                  <a:lnTo>
                    <a:pt x="2429" y="0"/>
                  </a:lnTo>
                  <a:lnTo>
                    <a:pt x="2715" y="0"/>
                  </a:lnTo>
                  <a:lnTo>
                    <a:pt x="1995" y="1864"/>
                  </a:lnTo>
                  <a:lnTo>
                    <a:pt x="1828" y="1864"/>
                  </a:lnTo>
                  <a:lnTo>
                    <a:pt x="1361" y="484"/>
                  </a:lnTo>
                  <a:lnTo>
                    <a:pt x="887" y="1864"/>
                  </a:lnTo>
                  <a:close/>
                </a:path>
              </a:pathLst>
            </a:custGeom>
            <a:solidFill>
              <a:srgbClr val="C8D40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41" name="Freeform 38"/>
            <p:cNvSpPr>
              <a:spLocks/>
            </p:cNvSpPr>
            <p:nvPr/>
          </p:nvSpPr>
          <p:spPr bwMode="auto">
            <a:xfrm>
              <a:off x="24433213" y="1922463"/>
              <a:ext cx="4300538" cy="2959100"/>
            </a:xfrm>
            <a:custGeom>
              <a:avLst/>
              <a:gdLst>
                <a:gd name="T0" fmla="*/ 887 w 2709"/>
                <a:gd name="T1" fmla="*/ 1864 h 1864"/>
                <a:gd name="T2" fmla="*/ 714 w 2709"/>
                <a:gd name="T3" fmla="*/ 1864 h 1864"/>
                <a:gd name="T4" fmla="*/ 0 w 2709"/>
                <a:gd name="T5" fmla="*/ 0 h 1864"/>
                <a:gd name="T6" fmla="*/ 287 w 2709"/>
                <a:gd name="T7" fmla="*/ 0 h 1864"/>
                <a:gd name="T8" fmla="*/ 801 w 2709"/>
                <a:gd name="T9" fmla="*/ 1347 h 1864"/>
                <a:gd name="T10" fmla="*/ 1261 w 2709"/>
                <a:gd name="T11" fmla="*/ 0 h 1864"/>
                <a:gd name="T12" fmla="*/ 1448 w 2709"/>
                <a:gd name="T13" fmla="*/ 0 h 1864"/>
                <a:gd name="T14" fmla="*/ 1908 w 2709"/>
                <a:gd name="T15" fmla="*/ 1347 h 1864"/>
                <a:gd name="T16" fmla="*/ 2422 w 2709"/>
                <a:gd name="T17" fmla="*/ 0 h 1864"/>
                <a:gd name="T18" fmla="*/ 2709 w 2709"/>
                <a:gd name="T19" fmla="*/ 0 h 1864"/>
                <a:gd name="T20" fmla="*/ 1995 w 2709"/>
                <a:gd name="T21" fmla="*/ 1864 h 1864"/>
                <a:gd name="T22" fmla="*/ 1822 w 2709"/>
                <a:gd name="T23" fmla="*/ 1864 h 1864"/>
                <a:gd name="T24" fmla="*/ 1355 w 2709"/>
                <a:gd name="T25" fmla="*/ 484 h 1864"/>
                <a:gd name="T26" fmla="*/ 887 w 2709"/>
                <a:gd name="T27" fmla="*/ 1864 h 18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709" h="1864">
                  <a:moveTo>
                    <a:pt x="887" y="1864"/>
                  </a:moveTo>
                  <a:lnTo>
                    <a:pt x="714" y="1864"/>
                  </a:lnTo>
                  <a:lnTo>
                    <a:pt x="0" y="0"/>
                  </a:lnTo>
                  <a:lnTo>
                    <a:pt x="287" y="0"/>
                  </a:lnTo>
                  <a:lnTo>
                    <a:pt x="801" y="1347"/>
                  </a:lnTo>
                  <a:lnTo>
                    <a:pt x="1261" y="0"/>
                  </a:lnTo>
                  <a:lnTo>
                    <a:pt x="1448" y="0"/>
                  </a:lnTo>
                  <a:lnTo>
                    <a:pt x="1908" y="1347"/>
                  </a:lnTo>
                  <a:lnTo>
                    <a:pt x="2422" y="0"/>
                  </a:lnTo>
                  <a:lnTo>
                    <a:pt x="2709" y="0"/>
                  </a:lnTo>
                  <a:lnTo>
                    <a:pt x="1995" y="1864"/>
                  </a:lnTo>
                  <a:lnTo>
                    <a:pt x="1822" y="1864"/>
                  </a:lnTo>
                  <a:lnTo>
                    <a:pt x="1355" y="484"/>
                  </a:lnTo>
                  <a:lnTo>
                    <a:pt x="887" y="1864"/>
                  </a:lnTo>
                  <a:close/>
                </a:path>
              </a:pathLst>
            </a:custGeom>
            <a:solidFill>
              <a:srgbClr val="C8D40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42" name="Freeform 39"/>
            <p:cNvSpPr>
              <a:spLocks noEditPoints="1"/>
            </p:cNvSpPr>
            <p:nvPr/>
          </p:nvSpPr>
          <p:spPr bwMode="auto">
            <a:xfrm>
              <a:off x="11563350" y="1922463"/>
              <a:ext cx="2244725" cy="2959100"/>
            </a:xfrm>
            <a:custGeom>
              <a:avLst/>
              <a:gdLst>
                <a:gd name="T0" fmla="*/ 634 w 1414"/>
                <a:gd name="T1" fmla="*/ 0 h 1864"/>
                <a:gd name="T2" fmla="*/ 774 w 1414"/>
                <a:gd name="T3" fmla="*/ 13 h 1864"/>
                <a:gd name="T4" fmla="*/ 887 w 1414"/>
                <a:gd name="T5" fmla="*/ 40 h 1864"/>
                <a:gd name="T6" fmla="*/ 981 w 1414"/>
                <a:gd name="T7" fmla="*/ 86 h 1864"/>
                <a:gd name="T8" fmla="*/ 1054 w 1414"/>
                <a:gd name="T9" fmla="*/ 153 h 1864"/>
                <a:gd name="T10" fmla="*/ 1087 w 1414"/>
                <a:gd name="T11" fmla="*/ 186 h 1864"/>
                <a:gd name="T12" fmla="*/ 1141 w 1414"/>
                <a:gd name="T13" fmla="*/ 272 h 1864"/>
                <a:gd name="T14" fmla="*/ 1181 w 1414"/>
                <a:gd name="T15" fmla="*/ 358 h 1864"/>
                <a:gd name="T16" fmla="*/ 1201 w 1414"/>
                <a:gd name="T17" fmla="*/ 464 h 1864"/>
                <a:gd name="T18" fmla="*/ 1201 w 1414"/>
                <a:gd name="T19" fmla="*/ 518 h 1864"/>
                <a:gd name="T20" fmla="*/ 1194 w 1414"/>
                <a:gd name="T21" fmla="*/ 610 h 1864"/>
                <a:gd name="T22" fmla="*/ 1168 w 1414"/>
                <a:gd name="T23" fmla="*/ 697 h 1864"/>
                <a:gd name="T24" fmla="*/ 1134 w 1414"/>
                <a:gd name="T25" fmla="*/ 776 h 1864"/>
                <a:gd name="T26" fmla="*/ 1081 w 1414"/>
                <a:gd name="T27" fmla="*/ 843 h 1864"/>
                <a:gd name="T28" fmla="*/ 941 w 1414"/>
                <a:gd name="T29" fmla="*/ 949 h 1864"/>
                <a:gd name="T30" fmla="*/ 767 w 1414"/>
                <a:gd name="T31" fmla="*/ 1009 h 1864"/>
                <a:gd name="T32" fmla="*/ 1094 w 1414"/>
                <a:gd name="T33" fmla="*/ 1864 h 1864"/>
                <a:gd name="T34" fmla="*/ 267 w 1414"/>
                <a:gd name="T35" fmla="*/ 1028 h 1864"/>
                <a:gd name="T36" fmla="*/ 0 w 1414"/>
                <a:gd name="T37" fmla="*/ 1864 h 1864"/>
                <a:gd name="T38" fmla="*/ 634 w 1414"/>
                <a:gd name="T39" fmla="*/ 0 h 1864"/>
                <a:gd name="T40" fmla="*/ 620 w 1414"/>
                <a:gd name="T41" fmla="*/ 770 h 1864"/>
                <a:gd name="T42" fmla="*/ 707 w 1414"/>
                <a:gd name="T43" fmla="*/ 770 h 1864"/>
                <a:gd name="T44" fmla="*/ 827 w 1414"/>
                <a:gd name="T45" fmla="*/ 723 h 1864"/>
                <a:gd name="T46" fmla="*/ 867 w 1414"/>
                <a:gd name="T47" fmla="*/ 690 h 1864"/>
                <a:gd name="T48" fmla="*/ 921 w 1414"/>
                <a:gd name="T49" fmla="*/ 610 h 1864"/>
                <a:gd name="T50" fmla="*/ 934 w 1414"/>
                <a:gd name="T51" fmla="*/ 511 h 1864"/>
                <a:gd name="T52" fmla="*/ 934 w 1414"/>
                <a:gd name="T53" fmla="*/ 458 h 1864"/>
                <a:gd name="T54" fmla="*/ 894 w 1414"/>
                <a:gd name="T55" fmla="*/ 372 h 1864"/>
                <a:gd name="T56" fmla="*/ 867 w 1414"/>
                <a:gd name="T57" fmla="*/ 338 h 1864"/>
                <a:gd name="T58" fmla="*/ 774 w 1414"/>
                <a:gd name="T59" fmla="*/ 279 h 1864"/>
                <a:gd name="T60" fmla="*/ 620 w 1414"/>
                <a:gd name="T61" fmla="*/ 252 h 1864"/>
                <a:gd name="T62" fmla="*/ 267 w 1414"/>
                <a:gd name="T63" fmla="*/ 770 h 18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414" h="1864">
                  <a:moveTo>
                    <a:pt x="634" y="0"/>
                  </a:moveTo>
                  <a:lnTo>
                    <a:pt x="634" y="0"/>
                  </a:lnTo>
                  <a:lnTo>
                    <a:pt x="707" y="7"/>
                  </a:lnTo>
                  <a:lnTo>
                    <a:pt x="774" y="13"/>
                  </a:lnTo>
                  <a:lnTo>
                    <a:pt x="827" y="27"/>
                  </a:lnTo>
                  <a:lnTo>
                    <a:pt x="887" y="40"/>
                  </a:lnTo>
                  <a:lnTo>
                    <a:pt x="934" y="60"/>
                  </a:lnTo>
                  <a:lnTo>
                    <a:pt x="981" y="86"/>
                  </a:lnTo>
                  <a:lnTo>
                    <a:pt x="1021" y="119"/>
                  </a:lnTo>
                  <a:lnTo>
                    <a:pt x="1054" y="153"/>
                  </a:lnTo>
                  <a:lnTo>
                    <a:pt x="1054" y="153"/>
                  </a:lnTo>
                  <a:lnTo>
                    <a:pt x="1087" y="186"/>
                  </a:lnTo>
                  <a:lnTo>
                    <a:pt x="1114" y="226"/>
                  </a:lnTo>
                  <a:lnTo>
                    <a:pt x="1141" y="272"/>
                  </a:lnTo>
                  <a:lnTo>
                    <a:pt x="1161" y="312"/>
                  </a:lnTo>
                  <a:lnTo>
                    <a:pt x="1181" y="358"/>
                  </a:lnTo>
                  <a:lnTo>
                    <a:pt x="1194" y="411"/>
                  </a:lnTo>
                  <a:lnTo>
                    <a:pt x="1201" y="464"/>
                  </a:lnTo>
                  <a:lnTo>
                    <a:pt x="1201" y="518"/>
                  </a:lnTo>
                  <a:lnTo>
                    <a:pt x="1201" y="518"/>
                  </a:lnTo>
                  <a:lnTo>
                    <a:pt x="1201" y="564"/>
                  </a:lnTo>
                  <a:lnTo>
                    <a:pt x="1194" y="610"/>
                  </a:lnTo>
                  <a:lnTo>
                    <a:pt x="1188" y="657"/>
                  </a:lnTo>
                  <a:lnTo>
                    <a:pt x="1168" y="697"/>
                  </a:lnTo>
                  <a:lnTo>
                    <a:pt x="1154" y="737"/>
                  </a:lnTo>
                  <a:lnTo>
                    <a:pt x="1134" y="776"/>
                  </a:lnTo>
                  <a:lnTo>
                    <a:pt x="1107" y="810"/>
                  </a:lnTo>
                  <a:lnTo>
                    <a:pt x="1081" y="843"/>
                  </a:lnTo>
                  <a:lnTo>
                    <a:pt x="1014" y="902"/>
                  </a:lnTo>
                  <a:lnTo>
                    <a:pt x="941" y="949"/>
                  </a:lnTo>
                  <a:lnTo>
                    <a:pt x="861" y="989"/>
                  </a:lnTo>
                  <a:lnTo>
                    <a:pt x="767" y="1009"/>
                  </a:lnTo>
                  <a:lnTo>
                    <a:pt x="1414" y="1864"/>
                  </a:lnTo>
                  <a:lnTo>
                    <a:pt x="1094" y="1864"/>
                  </a:lnTo>
                  <a:lnTo>
                    <a:pt x="460" y="1028"/>
                  </a:lnTo>
                  <a:lnTo>
                    <a:pt x="267" y="1028"/>
                  </a:lnTo>
                  <a:lnTo>
                    <a:pt x="267" y="1864"/>
                  </a:lnTo>
                  <a:lnTo>
                    <a:pt x="0" y="1864"/>
                  </a:lnTo>
                  <a:lnTo>
                    <a:pt x="0" y="0"/>
                  </a:lnTo>
                  <a:lnTo>
                    <a:pt x="634" y="0"/>
                  </a:lnTo>
                  <a:close/>
                  <a:moveTo>
                    <a:pt x="267" y="770"/>
                  </a:moveTo>
                  <a:lnTo>
                    <a:pt x="620" y="770"/>
                  </a:lnTo>
                  <a:lnTo>
                    <a:pt x="620" y="770"/>
                  </a:lnTo>
                  <a:lnTo>
                    <a:pt x="707" y="770"/>
                  </a:lnTo>
                  <a:lnTo>
                    <a:pt x="774" y="750"/>
                  </a:lnTo>
                  <a:lnTo>
                    <a:pt x="827" y="723"/>
                  </a:lnTo>
                  <a:lnTo>
                    <a:pt x="867" y="690"/>
                  </a:lnTo>
                  <a:lnTo>
                    <a:pt x="867" y="690"/>
                  </a:lnTo>
                  <a:lnTo>
                    <a:pt x="894" y="657"/>
                  </a:lnTo>
                  <a:lnTo>
                    <a:pt x="921" y="610"/>
                  </a:lnTo>
                  <a:lnTo>
                    <a:pt x="934" y="564"/>
                  </a:lnTo>
                  <a:lnTo>
                    <a:pt x="934" y="511"/>
                  </a:lnTo>
                  <a:lnTo>
                    <a:pt x="934" y="511"/>
                  </a:lnTo>
                  <a:lnTo>
                    <a:pt x="934" y="458"/>
                  </a:lnTo>
                  <a:lnTo>
                    <a:pt x="921" y="411"/>
                  </a:lnTo>
                  <a:lnTo>
                    <a:pt x="894" y="372"/>
                  </a:lnTo>
                  <a:lnTo>
                    <a:pt x="867" y="338"/>
                  </a:lnTo>
                  <a:lnTo>
                    <a:pt x="867" y="338"/>
                  </a:lnTo>
                  <a:lnTo>
                    <a:pt x="827" y="305"/>
                  </a:lnTo>
                  <a:lnTo>
                    <a:pt x="774" y="279"/>
                  </a:lnTo>
                  <a:lnTo>
                    <a:pt x="707" y="259"/>
                  </a:lnTo>
                  <a:lnTo>
                    <a:pt x="620" y="252"/>
                  </a:lnTo>
                  <a:lnTo>
                    <a:pt x="267" y="252"/>
                  </a:lnTo>
                  <a:lnTo>
                    <a:pt x="267" y="770"/>
                  </a:lnTo>
                  <a:close/>
                </a:path>
              </a:pathLst>
            </a:custGeom>
            <a:solidFill>
              <a:srgbClr val="C8D40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43" name="Freeform 40"/>
            <p:cNvSpPr>
              <a:spLocks noEditPoints="1"/>
            </p:cNvSpPr>
            <p:nvPr/>
          </p:nvSpPr>
          <p:spPr bwMode="auto">
            <a:xfrm>
              <a:off x="19338925" y="1922463"/>
              <a:ext cx="2255838" cy="2959100"/>
            </a:xfrm>
            <a:custGeom>
              <a:avLst/>
              <a:gdLst>
                <a:gd name="T0" fmla="*/ 633 w 1421"/>
                <a:gd name="T1" fmla="*/ 0 h 1864"/>
                <a:gd name="T2" fmla="*/ 774 w 1421"/>
                <a:gd name="T3" fmla="*/ 13 h 1864"/>
                <a:gd name="T4" fmla="*/ 887 w 1421"/>
                <a:gd name="T5" fmla="*/ 40 h 1864"/>
                <a:gd name="T6" fmla="*/ 980 w 1421"/>
                <a:gd name="T7" fmla="*/ 86 h 1864"/>
                <a:gd name="T8" fmla="*/ 1060 w 1421"/>
                <a:gd name="T9" fmla="*/ 153 h 1864"/>
                <a:gd name="T10" fmla="*/ 1094 w 1421"/>
                <a:gd name="T11" fmla="*/ 186 h 1864"/>
                <a:gd name="T12" fmla="*/ 1147 w 1421"/>
                <a:gd name="T13" fmla="*/ 272 h 1864"/>
                <a:gd name="T14" fmla="*/ 1181 w 1421"/>
                <a:gd name="T15" fmla="*/ 358 h 1864"/>
                <a:gd name="T16" fmla="*/ 1201 w 1421"/>
                <a:gd name="T17" fmla="*/ 464 h 1864"/>
                <a:gd name="T18" fmla="*/ 1207 w 1421"/>
                <a:gd name="T19" fmla="*/ 518 h 1864"/>
                <a:gd name="T20" fmla="*/ 1194 w 1421"/>
                <a:gd name="T21" fmla="*/ 610 h 1864"/>
                <a:gd name="T22" fmla="*/ 1174 w 1421"/>
                <a:gd name="T23" fmla="*/ 697 h 1864"/>
                <a:gd name="T24" fmla="*/ 1134 w 1421"/>
                <a:gd name="T25" fmla="*/ 776 h 1864"/>
                <a:gd name="T26" fmla="*/ 1080 w 1421"/>
                <a:gd name="T27" fmla="*/ 843 h 1864"/>
                <a:gd name="T28" fmla="*/ 947 w 1421"/>
                <a:gd name="T29" fmla="*/ 949 h 1864"/>
                <a:gd name="T30" fmla="*/ 774 w 1421"/>
                <a:gd name="T31" fmla="*/ 1009 h 1864"/>
                <a:gd name="T32" fmla="*/ 1094 w 1421"/>
                <a:gd name="T33" fmla="*/ 1864 h 1864"/>
                <a:gd name="T34" fmla="*/ 266 w 1421"/>
                <a:gd name="T35" fmla="*/ 1028 h 1864"/>
                <a:gd name="T36" fmla="*/ 0 w 1421"/>
                <a:gd name="T37" fmla="*/ 1864 h 1864"/>
                <a:gd name="T38" fmla="*/ 633 w 1421"/>
                <a:gd name="T39" fmla="*/ 0 h 1864"/>
                <a:gd name="T40" fmla="*/ 620 w 1421"/>
                <a:gd name="T41" fmla="*/ 770 h 1864"/>
                <a:gd name="T42" fmla="*/ 707 w 1421"/>
                <a:gd name="T43" fmla="*/ 770 h 1864"/>
                <a:gd name="T44" fmla="*/ 827 w 1421"/>
                <a:gd name="T45" fmla="*/ 723 h 1864"/>
                <a:gd name="T46" fmla="*/ 874 w 1421"/>
                <a:gd name="T47" fmla="*/ 690 h 1864"/>
                <a:gd name="T48" fmla="*/ 920 w 1421"/>
                <a:gd name="T49" fmla="*/ 610 h 1864"/>
                <a:gd name="T50" fmla="*/ 940 w 1421"/>
                <a:gd name="T51" fmla="*/ 511 h 1864"/>
                <a:gd name="T52" fmla="*/ 934 w 1421"/>
                <a:gd name="T53" fmla="*/ 458 h 1864"/>
                <a:gd name="T54" fmla="*/ 900 w 1421"/>
                <a:gd name="T55" fmla="*/ 372 h 1864"/>
                <a:gd name="T56" fmla="*/ 874 w 1421"/>
                <a:gd name="T57" fmla="*/ 338 h 1864"/>
                <a:gd name="T58" fmla="*/ 780 w 1421"/>
                <a:gd name="T59" fmla="*/ 279 h 1864"/>
                <a:gd name="T60" fmla="*/ 620 w 1421"/>
                <a:gd name="T61" fmla="*/ 252 h 1864"/>
                <a:gd name="T62" fmla="*/ 266 w 1421"/>
                <a:gd name="T63" fmla="*/ 770 h 18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421" h="1864">
                  <a:moveTo>
                    <a:pt x="633" y="0"/>
                  </a:moveTo>
                  <a:lnTo>
                    <a:pt x="633" y="0"/>
                  </a:lnTo>
                  <a:lnTo>
                    <a:pt x="707" y="7"/>
                  </a:lnTo>
                  <a:lnTo>
                    <a:pt x="774" y="13"/>
                  </a:lnTo>
                  <a:lnTo>
                    <a:pt x="834" y="27"/>
                  </a:lnTo>
                  <a:lnTo>
                    <a:pt x="887" y="40"/>
                  </a:lnTo>
                  <a:lnTo>
                    <a:pt x="934" y="60"/>
                  </a:lnTo>
                  <a:lnTo>
                    <a:pt x="980" y="86"/>
                  </a:lnTo>
                  <a:lnTo>
                    <a:pt x="1020" y="119"/>
                  </a:lnTo>
                  <a:lnTo>
                    <a:pt x="1060" y="153"/>
                  </a:lnTo>
                  <a:lnTo>
                    <a:pt x="1060" y="153"/>
                  </a:lnTo>
                  <a:lnTo>
                    <a:pt x="1094" y="186"/>
                  </a:lnTo>
                  <a:lnTo>
                    <a:pt x="1121" y="226"/>
                  </a:lnTo>
                  <a:lnTo>
                    <a:pt x="1147" y="272"/>
                  </a:lnTo>
                  <a:lnTo>
                    <a:pt x="1167" y="312"/>
                  </a:lnTo>
                  <a:lnTo>
                    <a:pt x="1181" y="358"/>
                  </a:lnTo>
                  <a:lnTo>
                    <a:pt x="1194" y="411"/>
                  </a:lnTo>
                  <a:lnTo>
                    <a:pt x="1201" y="464"/>
                  </a:lnTo>
                  <a:lnTo>
                    <a:pt x="1207" y="518"/>
                  </a:lnTo>
                  <a:lnTo>
                    <a:pt x="1207" y="518"/>
                  </a:lnTo>
                  <a:lnTo>
                    <a:pt x="1201" y="564"/>
                  </a:lnTo>
                  <a:lnTo>
                    <a:pt x="1194" y="610"/>
                  </a:lnTo>
                  <a:lnTo>
                    <a:pt x="1187" y="657"/>
                  </a:lnTo>
                  <a:lnTo>
                    <a:pt x="1174" y="697"/>
                  </a:lnTo>
                  <a:lnTo>
                    <a:pt x="1154" y="737"/>
                  </a:lnTo>
                  <a:lnTo>
                    <a:pt x="1134" y="776"/>
                  </a:lnTo>
                  <a:lnTo>
                    <a:pt x="1107" y="810"/>
                  </a:lnTo>
                  <a:lnTo>
                    <a:pt x="1080" y="843"/>
                  </a:lnTo>
                  <a:lnTo>
                    <a:pt x="1020" y="902"/>
                  </a:lnTo>
                  <a:lnTo>
                    <a:pt x="947" y="949"/>
                  </a:lnTo>
                  <a:lnTo>
                    <a:pt x="860" y="989"/>
                  </a:lnTo>
                  <a:lnTo>
                    <a:pt x="774" y="1009"/>
                  </a:lnTo>
                  <a:lnTo>
                    <a:pt x="1421" y="1864"/>
                  </a:lnTo>
                  <a:lnTo>
                    <a:pt x="1094" y="1864"/>
                  </a:lnTo>
                  <a:lnTo>
                    <a:pt x="460" y="1028"/>
                  </a:lnTo>
                  <a:lnTo>
                    <a:pt x="266" y="1028"/>
                  </a:lnTo>
                  <a:lnTo>
                    <a:pt x="266" y="1864"/>
                  </a:lnTo>
                  <a:lnTo>
                    <a:pt x="0" y="1864"/>
                  </a:lnTo>
                  <a:lnTo>
                    <a:pt x="0" y="0"/>
                  </a:lnTo>
                  <a:lnTo>
                    <a:pt x="633" y="0"/>
                  </a:lnTo>
                  <a:close/>
                  <a:moveTo>
                    <a:pt x="266" y="770"/>
                  </a:moveTo>
                  <a:lnTo>
                    <a:pt x="620" y="770"/>
                  </a:lnTo>
                  <a:lnTo>
                    <a:pt x="620" y="770"/>
                  </a:lnTo>
                  <a:lnTo>
                    <a:pt x="707" y="770"/>
                  </a:lnTo>
                  <a:lnTo>
                    <a:pt x="780" y="750"/>
                  </a:lnTo>
                  <a:lnTo>
                    <a:pt x="827" y="723"/>
                  </a:lnTo>
                  <a:lnTo>
                    <a:pt x="874" y="690"/>
                  </a:lnTo>
                  <a:lnTo>
                    <a:pt x="874" y="690"/>
                  </a:lnTo>
                  <a:lnTo>
                    <a:pt x="900" y="657"/>
                  </a:lnTo>
                  <a:lnTo>
                    <a:pt x="920" y="610"/>
                  </a:lnTo>
                  <a:lnTo>
                    <a:pt x="934" y="564"/>
                  </a:lnTo>
                  <a:lnTo>
                    <a:pt x="940" y="511"/>
                  </a:lnTo>
                  <a:lnTo>
                    <a:pt x="940" y="511"/>
                  </a:lnTo>
                  <a:lnTo>
                    <a:pt x="934" y="458"/>
                  </a:lnTo>
                  <a:lnTo>
                    <a:pt x="920" y="411"/>
                  </a:lnTo>
                  <a:lnTo>
                    <a:pt x="900" y="372"/>
                  </a:lnTo>
                  <a:lnTo>
                    <a:pt x="874" y="338"/>
                  </a:lnTo>
                  <a:lnTo>
                    <a:pt x="874" y="338"/>
                  </a:lnTo>
                  <a:lnTo>
                    <a:pt x="827" y="305"/>
                  </a:lnTo>
                  <a:lnTo>
                    <a:pt x="780" y="279"/>
                  </a:lnTo>
                  <a:lnTo>
                    <a:pt x="707" y="259"/>
                  </a:lnTo>
                  <a:lnTo>
                    <a:pt x="620" y="252"/>
                  </a:lnTo>
                  <a:lnTo>
                    <a:pt x="266" y="252"/>
                  </a:lnTo>
                  <a:lnTo>
                    <a:pt x="266" y="770"/>
                  </a:lnTo>
                  <a:close/>
                </a:path>
              </a:pathLst>
            </a:custGeom>
            <a:solidFill>
              <a:srgbClr val="C8D40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44" name="Freeform 41"/>
            <p:cNvSpPr>
              <a:spLocks noEditPoints="1"/>
            </p:cNvSpPr>
            <p:nvPr/>
          </p:nvSpPr>
          <p:spPr bwMode="auto">
            <a:xfrm>
              <a:off x="16944975" y="1922463"/>
              <a:ext cx="2085975" cy="2959100"/>
            </a:xfrm>
            <a:custGeom>
              <a:avLst/>
              <a:gdLst>
                <a:gd name="T0" fmla="*/ 1034 w 1314"/>
                <a:gd name="T1" fmla="*/ 863 h 1864"/>
                <a:gd name="T2" fmla="*/ 1147 w 1314"/>
                <a:gd name="T3" fmla="*/ 942 h 1864"/>
                <a:gd name="T4" fmla="*/ 1234 w 1314"/>
                <a:gd name="T5" fmla="*/ 1042 h 1864"/>
                <a:gd name="T6" fmla="*/ 1294 w 1314"/>
                <a:gd name="T7" fmla="*/ 1174 h 1864"/>
                <a:gd name="T8" fmla="*/ 1314 w 1314"/>
                <a:gd name="T9" fmla="*/ 1320 h 1864"/>
                <a:gd name="T10" fmla="*/ 1307 w 1314"/>
                <a:gd name="T11" fmla="*/ 1373 h 1864"/>
                <a:gd name="T12" fmla="*/ 1287 w 1314"/>
                <a:gd name="T13" fmla="*/ 1480 h 1864"/>
                <a:gd name="T14" fmla="*/ 1247 w 1314"/>
                <a:gd name="T15" fmla="*/ 1579 h 1864"/>
                <a:gd name="T16" fmla="*/ 1194 w 1314"/>
                <a:gd name="T17" fmla="*/ 1665 h 1864"/>
                <a:gd name="T18" fmla="*/ 1161 w 1314"/>
                <a:gd name="T19" fmla="*/ 1699 h 1864"/>
                <a:gd name="T20" fmla="*/ 1074 w 1314"/>
                <a:gd name="T21" fmla="*/ 1772 h 1864"/>
                <a:gd name="T22" fmla="*/ 974 w 1314"/>
                <a:gd name="T23" fmla="*/ 1818 h 1864"/>
                <a:gd name="T24" fmla="*/ 854 w 1314"/>
                <a:gd name="T25" fmla="*/ 1851 h 1864"/>
                <a:gd name="T26" fmla="*/ 713 w 1314"/>
                <a:gd name="T27" fmla="*/ 1864 h 1864"/>
                <a:gd name="T28" fmla="*/ 0 w 1314"/>
                <a:gd name="T29" fmla="*/ 0 h 1864"/>
                <a:gd name="T30" fmla="*/ 620 w 1314"/>
                <a:gd name="T31" fmla="*/ 0 h 1864"/>
                <a:gd name="T32" fmla="*/ 760 w 1314"/>
                <a:gd name="T33" fmla="*/ 13 h 1864"/>
                <a:gd name="T34" fmla="*/ 874 w 1314"/>
                <a:gd name="T35" fmla="*/ 40 h 1864"/>
                <a:gd name="T36" fmla="*/ 967 w 1314"/>
                <a:gd name="T37" fmla="*/ 86 h 1864"/>
                <a:gd name="T38" fmla="*/ 1040 w 1314"/>
                <a:gd name="T39" fmla="*/ 139 h 1864"/>
                <a:gd name="T40" fmla="*/ 1074 w 1314"/>
                <a:gd name="T41" fmla="*/ 179 h 1864"/>
                <a:gd name="T42" fmla="*/ 1127 w 1314"/>
                <a:gd name="T43" fmla="*/ 259 h 1864"/>
                <a:gd name="T44" fmla="*/ 1167 w 1314"/>
                <a:gd name="T45" fmla="*/ 352 h 1864"/>
                <a:gd name="T46" fmla="*/ 1187 w 1314"/>
                <a:gd name="T47" fmla="*/ 458 h 1864"/>
                <a:gd name="T48" fmla="*/ 1194 w 1314"/>
                <a:gd name="T49" fmla="*/ 518 h 1864"/>
                <a:gd name="T50" fmla="*/ 1181 w 1314"/>
                <a:gd name="T51" fmla="*/ 617 h 1864"/>
                <a:gd name="T52" fmla="*/ 1147 w 1314"/>
                <a:gd name="T53" fmla="*/ 710 h 1864"/>
                <a:gd name="T54" fmla="*/ 1094 w 1314"/>
                <a:gd name="T55" fmla="*/ 790 h 1864"/>
                <a:gd name="T56" fmla="*/ 1034 w 1314"/>
                <a:gd name="T57" fmla="*/ 863 h 1864"/>
                <a:gd name="T58" fmla="*/ 266 w 1314"/>
                <a:gd name="T59" fmla="*/ 770 h 1864"/>
                <a:gd name="T60" fmla="*/ 607 w 1314"/>
                <a:gd name="T61" fmla="*/ 770 h 1864"/>
                <a:gd name="T62" fmla="*/ 760 w 1314"/>
                <a:gd name="T63" fmla="*/ 750 h 1864"/>
                <a:gd name="T64" fmla="*/ 854 w 1314"/>
                <a:gd name="T65" fmla="*/ 690 h 1864"/>
                <a:gd name="T66" fmla="*/ 887 w 1314"/>
                <a:gd name="T67" fmla="*/ 657 h 1864"/>
                <a:gd name="T68" fmla="*/ 920 w 1314"/>
                <a:gd name="T69" fmla="*/ 564 h 1864"/>
                <a:gd name="T70" fmla="*/ 927 w 1314"/>
                <a:gd name="T71" fmla="*/ 511 h 1864"/>
                <a:gd name="T72" fmla="*/ 907 w 1314"/>
                <a:gd name="T73" fmla="*/ 411 h 1864"/>
                <a:gd name="T74" fmla="*/ 854 w 1314"/>
                <a:gd name="T75" fmla="*/ 332 h 1864"/>
                <a:gd name="T76" fmla="*/ 814 w 1314"/>
                <a:gd name="T77" fmla="*/ 299 h 1864"/>
                <a:gd name="T78" fmla="*/ 693 w 1314"/>
                <a:gd name="T79" fmla="*/ 259 h 1864"/>
                <a:gd name="T80" fmla="*/ 266 w 1314"/>
                <a:gd name="T81" fmla="*/ 252 h 1864"/>
                <a:gd name="T82" fmla="*/ 266 w 1314"/>
                <a:gd name="T83" fmla="*/ 1612 h 1864"/>
                <a:gd name="T84" fmla="*/ 700 w 1314"/>
                <a:gd name="T85" fmla="*/ 1612 h 1864"/>
                <a:gd name="T86" fmla="*/ 834 w 1314"/>
                <a:gd name="T87" fmla="*/ 1599 h 1864"/>
                <a:gd name="T88" fmla="*/ 900 w 1314"/>
                <a:gd name="T89" fmla="*/ 1573 h 1864"/>
                <a:gd name="T90" fmla="*/ 974 w 1314"/>
                <a:gd name="T91" fmla="*/ 1513 h 1864"/>
                <a:gd name="T92" fmla="*/ 1000 w 1314"/>
                <a:gd name="T93" fmla="*/ 1473 h 1864"/>
                <a:gd name="T94" fmla="*/ 1040 w 1314"/>
                <a:gd name="T95" fmla="*/ 1373 h 1864"/>
                <a:gd name="T96" fmla="*/ 1047 w 1314"/>
                <a:gd name="T97" fmla="*/ 1320 h 1864"/>
                <a:gd name="T98" fmla="*/ 1027 w 1314"/>
                <a:gd name="T99" fmla="*/ 1208 h 1864"/>
                <a:gd name="T100" fmla="*/ 974 w 1314"/>
                <a:gd name="T101" fmla="*/ 1121 h 1864"/>
                <a:gd name="T102" fmla="*/ 927 w 1314"/>
                <a:gd name="T103" fmla="*/ 1082 h 1864"/>
                <a:gd name="T104" fmla="*/ 867 w 1314"/>
                <a:gd name="T105" fmla="*/ 1048 h 1864"/>
                <a:gd name="T106" fmla="*/ 794 w 1314"/>
                <a:gd name="T107" fmla="*/ 1035 h 1864"/>
                <a:gd name="T108" fmla="*/ 266 w 1314"/>
                <a:gd name="T109" fmla="*/ 1028 h 18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314" h="1864">
                  <a:moveTo>
                    <a:pt x="1034" y="863"/>
                  </a:moveTo>
                  <a:lnTo>
                    <a:pt x="1034" y="863"/>
                  </a:lnTo>
                  <a:lnTo>
                    <a:pt x="1094" y="896"/>
                  </a:lnTo>
                  <a:lnTo>
                    <a:pt x="1147" y="942"/>
                  </a:lnTo>
                  <a:lnTo>
                    <a:pt x="1194" y="989"/>
                  </a:lnTo>
                  <a:lnTo>
                    <a:pt x="1234" y="1042"/>
                  </a:lnTo>
                  <a:lnTo>
                    <a:pt x="1267" y="1108"/>
                  </a:lnTo>
                  <a:lnTo>
                    <a:pt x="1294" y="1174"/>
                  </a:lnTo>
                  <a:lnTo>
                    <a:pt x="1307" y="1241"/>
                  </a:lnTo>
                  <a:lnTo>
                    <a:pt x="1314" y="1320"/>
                  </a:lnTo>
                  <a:lnTo>
                    <a:pt x="1314" y="1320"/>
                  </a:lnTo>
                  <a:lnTo>
                    <a:pt x="1307" y="1373"/>
                  </a:lnTo>
                  <a:lnTo>
                    <a:pt x="1301" y="1427"/>
                  </a:lnTo>
                  <a:lnTo>
                    <a:pt x="1287" y="1480"/>
                  </a:lnTo>
                  <a:lnTo>
                    <a:pt x="1274" y="1533"/>
                  </a:lnTo>
                  <a:lnTo>
                    <a:pt x="1247" y="1579"/>
                  </a:lnTo>
                  <a:lnTo>
                    <a:pt x="1221" y="1619"/>
                  </a:lnTo>
                  <a:lnTo>
                    <a:pt x="1194" y="1665"/>
                  </a:lnTo>
                  <a:lnTo>
                    <a:pt x="1161" y="1699"/>
                  </a:lnTo>
                  <a:lnTo>
                    <a:pt x="1161" y="1699"/>
                  </a:lnTo>
                  <a:lnTo>
                    <a:pt x="1120" y="1738"/>
                  </a:lnTo>
                  <a:lnTo>
                    <a:pt x="1074" y="1772"/>
                  </a:lnTo>
                  <a:lnTo>
                    <a:pt x="1027" y="1798"/>
                  </a:lnTo>
                  <a:lnTo>
                    <a:pt x="974" y="1818"/>
                  </a:lnTo>
                  <a:lnTo>
                    <a:pt x="920" y="1838"/>
                  </a:lnTo>
                  <a:lnTo>
                    <a:pt x="854" y="1851"/>
                  </a:lnTo>
                  <a:lnTo>
                    <a:pt x="787" y="1858"/>
                  </a:lnTo>
                  <a:lnTo>
                    <a:pt x="713" y="1864"/>
                  </a:lnTo>
                  <a:lnTo>
                    <a:pt x="0" y="1864"/>
                  </a:lnTo>
                  <a:lnTo>
                    <a:pt x="0" y="0"/>
                  </a:lnTo>
                  <a:lnTo>
                    <a:pt x="620" y="0"/>
                  </a:lnTo>
                  <a:lnTo>
                    <a:pt x="620" y="0"/>
                  </a:lnTo>
                  <a:lnTo>
                    <a:pt x="693" y="7"/>
                  </a:lnTo>
                  <a:lnTo>
                    <a:pt x="760" y="13"/>
                  </a:lnTo>
                  <a:lnTo>
                    <a:pt x="820" y="20"/>
                  </a:lnTo>
                  <a:lnTo>
                    <a:pt x="874" y="40"/>
                  </a:lnTo>
                  <a:lnTo>
                    <a:pt x="920" y="60"/>
                  </a:lnTo>
                  <a:lnTo>
                    <a:pt x="967" y="86"/>
                  </a:lnTo>
                  <a:lnTo>
                    <a:pt x="1007" y="113"/>
                  </a:lnTo>
                  <a:lnTo>
                    <a:pt x="1040" y="139"/>
                  </a:lnTo>
                  <a:lnTo>
                    <a:pt x="1040" y="139"/>
                  </a:lnTo>
                  <a:lnTo>
                    <a:pt x="1074" y="179"/>
                  </a:lnTo>
                  <a:lnTo>
                    <a:pt x="1107" y="219"/>
                  </a:lnTo>
                  <a:lnTo>
                    <a:pt x="1127" y="259"/>
                  </a:lnTo>
                  <a:lnTo>
                    <a:pt x="1154" y="305"/>
                  </a:lnTo>
                  <a:lnTo>
                    <a:pt x="1167" y="352"/>
                  </a:lnTo>
                  <a:lnTo>
                    <a:pt x="1181" y="405"/>
                  </a:lnTo>
                  <a:lnTo>
                    <a:pt x="1187" y="458"/>
                  </a:lnTo>
                  <a:lnTo>
                    <a:pt x="1194" y="518"/>
                  </a:lnTo>
                  <a:lnTo>
                    <a:pt x="1194" y="518"/>
                  </a:lnTo>
                  <a:lnTo>
                    <a:pt x="1187" y="564"/>
                  </a:lnTo>
                  <a:lnTo>
                    <a:pt x="1181" y="617"/>
                  </a:lnTo>
                  <a:lnTo>
                    <a:pt x="1167" y="664"/>
                  </a:lnTo>
                  <a:lnTo>
                    <a:pt x="1147" y="710"/>
                  </a:lnTo>
                  <a:lnTo>
                    <a:pt x="1120" y="750"/>
                  </a:lnTo>
                  <a:lnTo>
                    <a:pt x="1094" y="790"/>
                  </a:lnTo>
                  <a:lnTo>
                    <a:pt x="1067" y="829"/>
                  </a:lnTo>
                  <a:lnTo>
                    <a:pt x="1034" y="863"/>
                  </a:lnTo>
                  <a:lnTo>
                    <a:pt x="1034" y="863"/>
                  </a:lnTo>
                  <a:close/>
                  <a:moveTo>
                    <a:pt x="266" y="770"/>
                  </a:moveTo>
                  <a:lnTo>
                    <a:pt x="607" y="770"/>
                  </a:lnTo>
                  <a:lnTo>
                    <a:pt x="607" y="770"/>
                  </a:lnTo>
                  <a:lnTo>
                    <a:pt x="693" y="770"/>
                  </a:lnTo>
                  <a:lnTo>
                    <a:pt x="760" y="750"/>
                  </a:lnTo>
                  <a:lnTo>
                    <a:pt x="814" y="730"/>
                  </a:lnTo>
                  <a:lnTo>
                    <a:pt x="854" y="690"/>
                  </a:lnTo>
                  <a:lnTo>
                    <a:pt x="854" y="690"/>
                  </a:lnTo>
                  <a:lnTo>
                    <a:pt x="887" y="657"/>
                  </a:lnTo>
                  <a:lnTo>
                    <a:pt x="907" y="610"/>
                  </a:lnTo>
                  <a:lnTo>
                    <a:pt x="920" y="564"/>
                  </a:lnTo>
                  <a:lnTo>
                    <a:pt x="927" y="511"/>
                  </a:lnTo>
                  <a:lnTo>
                    <a:pt x="927" y="511"/>
                  </a:lnTo>
                  <a:lnTo>
                    <a:pt x="920" y="458"/>
                  </a:lnTo>
                  <a:lnTo>
                    <a:pt x="907" y="411"/>
                  </a:lnTo>
                  <a:lnTo>
                    <a:pt x="887" y="372"/>
                  </a:lnTo>
                  <a:lnTo>
                    <a:pt x="854" y="332"/>
                  </a:lnTo>
                  <a:lnTo>
                    <a:pt x="854" y="332"/>
                  </a:lnTo>
                  <a:lnTo>
                    <a:pt x="814" y="299"/>
                  </a:lnTo>
                  <a:lnTo>
                    <a:pt x="760" y="272"/>
                  </a:lnTo>
                  <a:lnTo>
                    <a:pt x="693" y="259"/>
                  </a:lnTo>
                  <a:lnTo>
                    <a:pt x="607" y="252"/>
                  </a:lnTo>
                  <a:lnTo>
                    <a:pt x="266" y="252"/>
                  </a:lnTo>
                  <a:lnTo>
                    <a:pt x="266" y="770"/>
                  </a:lnTo>
                  <a:close/>
                  <a:moveTo>
                    <a:pt x="266" y="1612"/>
                  </a:moveTo>
                  <a:lnTo>
                    <a:pt x="700" y="1612"/>
                  </a:lnTo>
                  <a:lnTo>
                    <a:pt x="700" y="1612"/>
                  </a:lnTo>
                  <a:lnTo>
                    <a:pt x="794" y="1606"/>
                  </a:lnTo>
                  <a:lnTo>
                    <a:pt x="834" y="1599"/>
                  </a:lnTo>
                  <a:lnTo>
                    <a:pt x="867" y="1586"/>
                  </a:lnTo>
                  <a:lnTo>
                    <a:pt x="900" y="1573"/>
                  </a:lnTo>
                  <a:lnTo>
                    <a:pt x="927" y="1553"/>
                  </a:lnTo>
                  <a:lnTo>
                    <a:pt x="974" y="1513"/>
                  </a:lnTo>
                  <a:lnTo>
                    <a:pt x="974" y="1513"/>
                  </a:lnTo>
                  <a:lnTo>
                    <a:pt x="1000" y="1473"/>
                  </a:lnTo>
                  <a:lnTo>
                    <a:pt x="1027" y="1427"/>
                  </a:lnTo>
                  <a:lnTo>
                    <a:pt x="1040" y="1373"/>
                  </a:lnTo>
                  <a:lnTo>
                    <a:pt x="1047" y="1320"/>
                  </a:lnTo>
                  <a:lnTo>
                    <a:pt x="1047" y="1320"/>
                  </a:lnTo>
                  <a:lnTo>
                    <a:pt x="1040" y="1261"/>
                  </a:lnTo>
                  <a:lnTo>
                    <a:pt x="1027" y="1208"/>
                  </a:lnTo>
                  <a:lnTo>
                    <a:pt x="1000" y="1161"/>
                  </a:lnTo>
                  <a:lnTo>
                    <a:pt x="974" y="1121"/>
                  </a:lnTo>
                  <a:lnTo>
                    <a:pt x="974" y="1121"/>
                  </a:lnTo>
                  <a:lnTo>
                    <a:pt x="927" y="1082"/>
                  </a:lnTo>
                  <a:lnTo>
                    <a:pt x="900" y="1068"/>
                  </a:lnTo>
                  <a:lnTo>
                    <a:pt x="867" y="1048"/>
                  </a:lnTo>
                  <a:lnTo>
                    <a:pt x="834" y="1042"/>
                  </a:lnTo>
                  <a:lnTo>
                    <a:pt x="794" y="1035"/>
                  </a:lnTo>
                  <a:lnTo>
                    <a:pt x="700" y="1028"/>
                  </a:lnTo>
                  <a:lnTo>
                    <a:pt x="266" y="1028"/>
                  </a:lnTo>
                  <a:lnTo>
                    <a:pt x="266" y="1612"/>
                  </a:lnTo>
                  <a:close/>
                </a:path>
              </a:pathLst>
            </a:custGeom>
            <a:solidFill>
              <a:srgbClr val="C8D40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45" name="Freeform 42"/>
            <p:cNvSpPr>
              <a:spLocks noEditPoints="1"/>
            </p:cNvSpPr>
            <p:nvPr/>
          </p:nvSpPr>
          <p:spPr bwMode="auto">
            <a:xfrm>
              <a:off x="-15989300" y="1922463"/>
              <a:ext cx="2722563" cy="2959100"/>
            </a:xfrm>
            <a:custGeom>
              <a:avLst/>
              <a:gdLst>
                <a:gd name="T0" fmla="*/ 0 w 1715"/>
                <a:gd name="T1" fmla="*/ 1864 h 1864"/>
                <a:gd name="T2" fmla="*/ 688 w 1715"/>
                <a:gd name="T3" fmla="*/ 0 h 1864"/>
                <a:gd name="T4" fmla="*/ 1028 w 1715"/>
                <a:gd name="T5" fmla="*/ 0 h 1864"/>
                <a:gd name="T6" fmla="*/ 1715 w 1715"/>
                <a:gd name="T7" fmla="*/ 1864 h 1864"/>
                <a:gd name="T8" fmla="*/ 1355 w 1715"/>
                <a:gd name="T9" fmla="*/ 1864 h 1864"/>
                <a:gd name="T10" fmla="*/ 1195 w 1715"/>
                <a:gd name="T11" fmla="*/ 1427 h 1864"/>
                <a:gd name="T12" fmla="*/ 521 w 1715"/>
                <a:gd name="T13" fmla="*/ 1427 h 1864"/>
                <a:gd name="T14" fmla="*/ 361 w 1715"/>
                <a:gd name="T15" fmla="*/ 1864 h 1864"/>
                <a:gd name="T16" fmla="*/ 0 w 1715"/>
                <a:gd name="T17" fmla="*/ 1864 h 1864"/>
                <a:gd name="T18" fmla="*/ 641 w 1715"/>
                <a:gd name="T19" fmla="*/ 1108 h 1864"/>
                <a:gd name="T20" fmla="*/ 1075 w 1715"/>
                <a:gd name="T21" fmla="*/ 1108 h 1864"/>
                <a:gd name="T22" fmla="*/ 861 w 1715"/>
                <a:gd name="T23" fmla="*/ 511 h 1864"/>
                <a:gd name="T24" fmla="*/ 641 w 1715"/>
                <a:gd name="T25" fmla="*/ 1108 h 18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715" h="1864">
                  <a:moveTo>
                    <a:pt x="0" y="1864"/>
                  </a:moveTo>
                  <a:lnTo>
                    <a:pt x="688" y="0"/>
                  </a:lnTo>
                  <a:lnTo>
                    <a:pt x="1028" y="0"/>
                  </a:lnTo>
                  <a:lnTo>
                    <a:pt x="1715" y="1864"/>
                  </a:lnTo>
                  <a:lnTo>
                    <a:pt x="1355" y="1864"/>
                  </a:lnTo>
                  <a:lnTo>
                    <a:pt x="1195" y="1427"/>
                  </a:lnTo>
                  <a:lnTo>
                    <a:pt x="521" y="1427"/>
                  </a:lnTo>
                  <a:lnTo>
                    <a:pt x="361" y="1864"/>
                  </a:lnTo>
                  <a:lnTo>
                    <a:pt x="0" y="1864"/>
                  </a:lnTo>
                  <a:close/>
                  <a:moveTo>
                    <a:pt x="641" y="1108"/>
                  </a:moveTo>
                  <a:lnTo>
                    <a:pt x="1075" y="1108"/>
                  </a:lnTo>
                  <a:lnTo>
                    <a:pt x="861" y="511"/>
                  </a:lnTo>
                  <a:lnTo>
                    <a:pt x="641" y="110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46" name="Freeform 43"/>
            <p:cNvSpPr>
              <a:spLocks noEditPoints="1"/>
            </p:cNvSpPr>
            <p:nvPr/>
          </p:nvSpPr>
          <p:spPr bwMode="auto">
            <a:xfrm>
              <a:off x="-8288338" y="1922463"/>
              <a:ext cx="2722563" cy="2959100"/>
            </a:xfrm>
            <a:custGeom>
              <a:avLst/>
              <a:gdLst>
                <a:gd name="T0" fmla="*/ 0 w 1715"/>
                <a:gd name="T1" fmla="*/ 1864 h 1864"/>
                <a:gd name="T2" fmla="*/ 688 w 1715"/>
                <a:gd name="T3" fmla="*/ 0 h 1864"/>
                <a:gd name="T4" fmla="*/ 1035 w 1715"/>
                <a:gd name="T5" fmla="*/ 0 h 1864"/>
                <a:gd name="T6" fmla="*/ 1715 w 1715"/>
                <a:gd name="T7" fmla="*/ 1864 h 1864"/>
                <a:gd name="T8" fmla="*/ 1355 w 1715"/>
                <a:gd name="T9" fmla="*/ 1864 h 1864"/>
                <a:gd name="T10" fmla="*/ 1195 w 1715"/>
                <a:gd name="T11" fmla="*/ 1427 h 1864"/>
                <a:gd name="T12" fmla="*/ 528 w 1715"/>
                <a:gd name="T13" fmla="*/ 1427 h 1864"/>
                <a:gd name="T14" fmla="*/ 361 w 1715"/>
                <a:gd name="T15" fmla="*/ 1864 h 1864"/>
                <a:gd name="T16" fmla="*/ 0 w 1715"/>
                <a:gd name="T17" fmla="*/ 1864 h 1864"/>
                <a:gd name="T18" fmla="*/ 641 w 1715"/>
                <a:gd name="T19" fmla="*/ 1108 h 1864"/>
                <a:gd name="T20" fmla="*/ 1081 w 1715"/>
                <a:gd name="T21" fmla="*/ 1108 h 1864"/>
                <a:gd name="T22" fmla="*/ 861 w 1715"/>
                <a:gd name="T23" fmla="*/ 511 h 1864"/>
                <a:gd name="T24" fmla="*/ 641 w 1715"/>
                <a:gd name="T25" fmla="*/ 1108 h 18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715" h="1864">
                  <a:moveTo>
                    <a:pt x="0" y="1864"/>
                  </a:moveTo>
                  <a:lnTo>
                    <a:pt x="688" y="0"/>
                  </a:lnTo>
                  <a:lnTo>
                    <a:pt x="1035" y="0"/>
                  </a:lnTo>
                  <a:lnTo>
                    <a:pt x="1715" y="1864"/>
                  </a:lnTo>
                  <a:lnTo>
                    <a:pt x="1355" y="1864"/>
                  </a:lnTo>
                  <a:lnTo>
                    <a:pt x="1195" y="1427"/>
                  </a:lnTo>
                  <a:lnTo>
                    <a:pt x="528" y="1427"/>
                  </a:lnTo>
                  <a:lnTo>
                    <a:pt x="361" y="1864"/>
                  </a:lnTo>
                  <a:lnTo>
                    <a:pt x="0" y="1864"/>
                  </a:lnTo>
                  <a:close/>
                  <a:moveTo>
                    <a:pt x="641" y="1108"/>
                  </a:moveTo>
                  <a:lnTo>
                    <a:pt x="1081" y="1108"/>
                  </a:lnTo>
                  <a:lnTo>
                    <a:pt x="861" y="511"/>
                  </a:lnTo>
                  <a:lnTo>
                    <a:pt x="641" y="110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47" name="Freeform 44"/>
            <p:cNvSpPr>
              <a:spLocks/>
            </p:cNvSpPr>
            <p:nvPr/>
          </p:nvSpPr>
          <p:spPr bwMode="auto">
            <a:xfrm>
              <a:off x="-12990513" y="1922463"/>
              <a:ext cx="2532063" cy="2959100"/>
            </a:xfrm>
            <a:custGeom>
              <a:avLst/>
              <a:gdLst>
                <a:gd name="T0" fmla="*/ 0 w 1595"/>
                <a:gd name="T1" fmla="*/ 0 h 1864"/>
                <a:gd name="T2" fmla="*/ 273 w 1595"/>
                <a:gd name="T3" fmla="*/ 0 h 1864"/>
                <a:gd name="T4" fmla="*/ 1234 w 1595"/>
                <a:gd name="T5" fmla="*/ 1188 h 1864"/>
                <a:gd name="T6" fmla="*/ 1234 w 1595"/>
                <a:gd name="T7" fmla="*/ 0 h 1864"/>
                <a:gd name="T8" fmla="*/ 1595 w 1595"/>
                <a:gd name="T9" fmla="*/ 0 h 1864"/>
                <a:gd name="T10" fmla="*/ 1595 w 1595"/>
                <a:gd name="T11" fmla="*/ 1864 h 1864"/>
                <a:gd name="T12" fmla="*/ 1341 w 1595"/>
                <a:gd name="T13" fmla="*/ 1864 h 1864"/>
                <a:gd name="T14" fmla="*/ 360 w 1595"/>
                <a:gd name="T15" fmla="*/ 650 h 1864"/>
                <a:gd name="T16" fmla="*/ 360 w 1595"/>
                <a:gd name="T17" fmla="*/ 1864 h 1864"/>
                <a:gd name="T18" fmla="*/ 0 w 1595"/>
                <a:gd name="T19" fmla="*/ 1864 h 1864"/>
                <a:gd name="T20" fmla="*/ 0 w 1595"/>
                <a:gd name="T21" fmla="*/ 0 h 18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95" h="1864">
                  <a:moveTo>
                    <a:pt x="0" y="0"/>
                  </a:moveTo>
                  <a:lnTo>
                    <a:pt x="273" y="0"/>
                  </a:lnTo>
                  <a:lnTo>
                    <a:pt x="1234" y="1188"/>
                  </a:lnTo>
                  <a:lnTo>
                    <a:pt x="1234" y="0"/>
                  </a:lnTo>
                  <a:lnTo>
                    <a:pt x="1595" y="0"/>
                  </a:lnTo>
                  <a:lnTo>
                    <a:pt x="1595" y="1864"/>
                  </a:lnTo>
                  <a:lnTo>
                    <a:pt x="1341" y="1864"/>
                  </a:lnTo>
                  <a:lnTo>
                    <a:pt x="360" y="650"/>
                  </a:lnTo>
                  <a:lnTo>
                    <a:pt x="360" y="1864"/>
                  </a:lnTo>
                  <a:lnTo>
                    <a:pt x="0" y="1864"/>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48" name="Freeform 45"/>
            <p:cNvSpPr>
              <a:spLocks/>
            </p:cNvSpPr>
            <p:nvPr/>
          </p:nvSpPr>
          <p:spPr bwMode="auto">
            <a:xfrm>
              <a:off x="-10120313" y="1922463"/>
              <a:ext cx="2139950" cy="2959100"/>
            </a:xfrm>
            <a:custGeom>
              <a:avLst/>
              <a:gdLst>
                <a:gd name="T0" fmla="*/ 1348 w 1348"/>
                <a:gd name="T1" fmla="*/ 0 h 1864"/>
                <a:gd name="T2" fmla="*/ 1348 w 1348"/>
                <a:gd name="T3" fmla="*/ 319 h 1864"/>
                <a:gd name="T4" fmla="*/ 854 w 1348"/>
                <a:gd name="T5" fmla="*/ 319 h 1864"/>
                <a:gd name="T6" fmla="*/ 854 w 1348"/>
                <a:gd name="T7" fmla="*/ 1864 h 1864"/>
                <a:gd name="T8" fmla="*/ 494 w 1348"/>
                <a:gd name="T9" fmla="*/ 1864 h 1864"/>
                <a:gd name="T10" fmla="*/ 494 w 1348"/>
                <a:gd name="T11" fmla="*/ 319 h 1864"/>
                <a:gd name="T12" fmla="*/ 0 w 1348"/>
                <a:gd name="T13" fmla="*/ 319 h 1864"/>
                <a:gd name="T14" fmla="*/ 0 w 1348"/>
                <a:gd name="T15" fmla="*/ 0 h 1864"/>
                <a:gd name="T16" fmla="*/ 1348 w 1348"/>
                <a:gd name="T17" fmla="*/ 0 h 18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48" h="1864">
                  <a:moveTo>
                    <a:pt x="1348" y="0"/>
                  </a:moveTo>
                  <a:lnTo>
                    <a:pt x="1348" y="319"/>
                  </a:lnTo>
                  <a:lnTo>
                    <a:pt x="854" y="319"/>
                  </a:lnTo>
                  <a:lnTo>
                    <a:pt x="854" y="1864"/>
                  </a:lnTo>
                  <a:lnTo>
                    <a:pt x="494" y="1864"/>
                  </a:lnTo>
                  <a:lnTo>
                    <a:pt x="494" y="319"/>
                  </a:lnTo>
                  <a:lnTo>
                    <a:pt x="0" y="319"/>
                  </a:lnTo>
                  <a:lnTo>
                    <a:pt x="0" y="0"/>
                  </a:lnTo>
                  <a:lnTo>
                    <a:pt x="1348"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49" name="Freeform 46"/>
            <p:cNvSpPr>
              <a:spLocks noEditPoints="1"/>
            </p:cNvSpPr>
            <p:nvPr/>
          </p:nvSpPr>
          <p:spPr bwMode="auto">
            <a:xfrm>
              <a:off x="-5289550" y="1922463"/>
              <a:ext cx="2530475" cy="2959100"/>
            </a:xfrm>
            <a:custGeom>
              <a:avLst/>
              <a:gdLst>
                <a:gd name="T0" fmla="*/ 1014 w 1594"/>
                <a:gd name="T1" fmla="*/ 1055 h 1864"/>
                <a:gd name="T2" fmla="*/ 1061 w 1594"/>
                <a:gd name="T3" fmla="*/ 1035 h 1864"/>
                <a:gd name="T4" fmla="*/ 1154 w 1594"/>
                <a:gd name="T5" fmla="*/ 975 h 1864"/>
                <a:gd name="T6" fmla="*/ 1187 w 1594"/>
                <a:gd name="T7" fmla="*/ 942 h 1864"/>
                <a:gd name="T8" fmla="*/ 1254 w 1594"/>
                <a:gd name="T9" fmla="*/ 863 h 1864"/>
                <a:gd name="T10" fmla="*/ 1301 w 1594"/>
                <a:gd name="T11" fmla="*/ 763 h 1864"/>
                <a:gd name="T12" fmla="*/ 1328 w 1594"/>
                <a:gd name="T13" fmla="*/ 664 h 1864"/>
                <a:gd name="T14" fmla="*/ 1341 w 1594"/>
                <a:gd name="T15" fmla="*/ 557 h 1864"/>
                <a:gd name="T16" fmla="*/ 1334 w 1594"/>
                <a:gd name="T17" fmla="*/ 498 h 1864"/>
                <a:gd name="T18" fmla="*/ 1314 w 1594"/>
                <a:gd name="T19" fmla="*/ 392 h 1864"/>
                <a:gd name="T20" fmla="*/ 1281 w 1594"/>
                <a:gd name="T21" fmla="*/ 292 h 1864"/>
                <a:gd name="T22" fmla="*/ 1221 w 1594"/>
                <a:gd name="T23" fmla="*/ 206 h 1864"/>
                <a:gd name="T24" fmla="*/ 1187 w 1594"/>
                <a:gd name="T25" fmla="*/ 166 h 1864"/>
                <a:gd name="T26" fmla="*/ 1107 w 1594"/>
                <a:gd name="T27" fmla="*/ 100 h 1864"/>
                <a:gd name="T28" fmla="*/ 1001 w 1594"/>
                <a:gd name="T29" fmla="*/ 46 h 1864"/>
                <a:gd name="T30" fmla="*/ 867 w 1594"/>
                <a:gd name="T31" fmla="*/ 13 h 1864"/>
                <a:gd name="T32" fmla="*/ 700 w 1594"/>
                <a:gd name="T33" fmla="*/ 0 h 1864"/>
                <a:gd name="T34" fmla="*/ 0 w 1594"/>
                <a:gd name="T35" fmla="*/ 1864 h 1864"/>
                <a:gd name="T36" fmla="*/ 360 w 1594"/>
                <a:gd name="T37" fmla="*/ 1108 h 1864"/>
                <a:gd name="T38" fmla="*/ 1201 w 1594"/>
                <a:gd name="T39" fmla="*/ 1864 h 1864"/>
                <a:gd name="T40" fmla="*/ 360 w 1594"/>
                <a:gd name="T41" fmla="*/ 319 h 1864"/>
                <a:gd name="T42" fmla="*/ 687 w 1594"/>
                <a:gd name="T43" fmla="*/ 319 h 1864"/>
                <a:gd name="T44" fmla="*/ 834 w 1594"/>
                <a:gd name="T45" fmla="*/ 338 h 1864"/>
                <a:gd name="T46" fmla="*/ 914 w 1594"/>
                <a:gd name="T47" fmla="*/ 398 h 1864"/>
                <a:gd name="T48" fmla="*/ 941 w 1594"/>
                <a:gd name="T49" fmla="*/ 431 h 1864"/>
                <a:gd name="T50" fmla="*/ 974 w 1594"/>
                <a:gd name="T51" fmla="*/ 511 h 1864"/>
                <a:gd name="T52" fmla="*/ 974 w 1594"/>
                <a:gd name="T53" fmla="*/ 557 h 1864"/>
                <a:gd name="T54" fmla="*/ 961 w 1594"/>
                <a:gd name="T55" fmla="*/ 637 h 1864"/>
                <a:gd name="T56" fmla="*/ 914 w 1594"/>
                <a:gd name="T57" fmla="*/ 710 h 1864"/>
                <a:gd name="T58" fmla="*/ 881 w 1594"/>
                <a:gd name="T59" fmla="*/ 743 h 1864"/>
                <a:gd name="T60" fmla="*/ 767 w 1594"/>
                <a:gd name="T61" fmla="*/ 783 h 1864"/>
                <a:gd name="T62" fmla="*/ 360 w 1594"/>
                <a:gd name="T63" fmla="*/ 783 h 18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594" h="1864">
                  <a:moveTo>
                    <a:pt x="1594" y="1864"/>
                  </a:moveTo>
                  <a:lnTo>
                    <a:pt x="1014" y="1055"/>
                  </a:lnTo>
                  <a:lnTo>
                    <a:pt x="1014" y="1055"/>
                  </a:lnTo>
                  <a:lnTo>
                    <a:pt x="1061" y="1035"/>
                  </a:lnTo>
                  <a:lnTo>
                    <a:pt x="1107" y="1009"/>
                  </a:lnTo>
                  <a:lnTo>
                    <a:pt x="1154" y="975"/>
                  </a:lnTo>
                  <a:lnTo>
                    <a:pt x="1187" y="942"/>
                  </a:lnTo>
                  <a:lnTo>
                    <a:pt x="1187" y="942"/>
                  </a:lnTo>
                  <a:lnTo>
                    <a:pt x="1221" y="902"/>
                  </a:lnTo>
                  <a:lnTo>
                    <a:pt x="1254" y="863"/>
                  </a:lnTo>
                  <a:lnTo>
                    <a:pt x="1281" y="816"/>
                  </a:lnTo>
                  <a:lnTo>
                    <a:pt x="1301" y="763"/>
                  </a:lnTo>
                  <a:lnTo>
                    <a:pt x="1314" y="717"/>
                  </a:lnTo>
                  <a:lnTo>
                    <a:pt x="1328" y="664"/>
                  </a:lnTo>
                  <a:lnTo>
                    <a:pt x="1334" y="610"/>
                  </a:lnTo>
                  <a:lnTo>
                    <a:pt x="1341" y="557"/>
                  </a:lnTo>
                  <a:lnTo>
                    <a:pt x="1341" y="557"/>
                  </a:lnTo>
                  <a:lnTo>
                    <a:pt x="1334" y="498"/>
                  </a:lnTo>
                  <a:lnTo>
                    <a:pt x="1328" y="445"/>
                  </a:lnTo>
                  <a:lnTo>
                    <a:pt x="1314" y="392"/>
                  </a:lnTo>
                  <a:lnTo>
                    <a:pt x="1301" y="345"/>
                  </a:lnTo>
                  <a:lnTo>
                    <a:pt x="1281" y="292"/>
                  </a:lnTo>
                  <a:lnTo>
                    <a:pt x="1254" y="252"/>
                  </a:lnTo>
                  <a:lnTo>
                    <a:pt x="1221" y="206"/>
                  </a:lnTo>
                  <a:lnTo>
                    <a:pt x="1187" y="166"/>
                  </a:lnTo>
                  <a:lnTo>
                    <a:pt x="1187" y="166"/>
                  </a:lnTo>
                  <a:lnTo>
                    <a:pt x="1147" y="133"/>
                  </a:lnTo>
                  <a:lnTo>
                    <a:pt x="1107" y="100"/>
                  </a:lnTo>
                  <a:lnTo>
                    <a:pt x="1054" y="66"/>
                  </a:lnTo>
                  <a:lnTo>
                    <a:pt x="1001" y="46"/>
                  </a:lnTo>
                  <a:lnTo>
                    <a:pt x="934" y="27"/>
                  </a:lnTo>
                  <a:lnTo>
                    <a:pt x="867" y="13"/>
                  </a:lnTo>
                  <a:lnTo>
                    <a:pt x="787" y="7"/>
                  </a:lnTo>
                  <a:lnTo>
                    <a:pt x="700" y="0"/>
                  </a:lnTo>
                  <a:lnTo>
                    <a:pt x="0" y="0"/>
                  </a:lnTo>
                  <a:lnTo>
                    <a:pt x="0" y="1864"/>
                  </a:lnTo>
                  <a:lnTo>
                    <a:pt x="360" y="1864"/>
                  </a:lnTo>
                  <a:lnTo>
                    <a:pt x="360" y="1108"/>
                  </a:lnTo>
                  <a:lnTo>
                    <a:pt x="654" y="1108"/>
                  </a:lnTo>
                  <a:lnTo>
                    <a:pt x="1201" y="1864"/>
                  </a:lnTo>
                  <a:lnTo>
                    <a:pt x="1594" y="1864"/>
                  </a:lnTo>
                  <a:close/>
                  <a:moveTo>
                    <a:pt x="360" y="319"/>
                  </a:moveTo>
                  <a:lnTo>
                    <a:pt x="687" y="319"/>
                  </a:lnTo>
                  <a:lnTo>
                    <a:pt x="687" y="319"/>
                  </a:lnTo>
                  <a:lnTo>
                    <a:pt x="767" y="325"/>
                  </a:lnTo>
                  <a:lnTo>
                    <a:pt x="834" y="338"/>
                  </a:lnTo>
                  <a:lnTo>
                    <a:pt x="881" y="365"/>
                  </a:lnTo>
                  <a:lnTo>
                    <a:pt x="914" y="398"/>
                  </a:lnTo>
                  <a:lnTo>
                    <a:pt x="914" y="398"/>
                  </a:lnTo>
                  <a:lnTo>
                    <a:pt x="941" y="431"/>
                  </a:lnTo>
                  <a:lnTo>
                    <a:pt x="961" y="464"/>
                  </a:lnTo>
                  <a:lnTo>
                    <a:pt x="974" y="511"/>
                  </a:lnTo>
                  <a:lnTo>
                    <a:pt x="974" y="557"/>
                  </a:lnTo>
                  <a:lnTo>
                    <a:pt x="974" y="557"/>
                  </a:lnTo>
                  <a:lnTo>
                    <a:pt x="974" y="597"/>
                  </a:lnTo>
                  <a:lnTo>
                    <a:pt x="961" y="637"/>
                  </a:lnTo>
                  <a:lnTo>
                    <a:pt x="941" y="677"/>
                  </a:lnTo>
                  <a:lnTo>
                    <a:pt x="914" y="710"/>
                  </a:lnTo>
                  <a:lnTo>
                    <a:pt x="914" y="710"/>
                  </a:lnTo>
                  <a:lnTo>
                    <a:pt x="881" y="743"/>
                  </a:lnTo>
                  <a:lnTo>
                    <a:pt x="834" y="763"/>
                  </a:lnTo>
                  <a:lnTo>
                    <a:pt x="767" y="783"/>
                  </a:lnTo>
                  <a:lnTo>
                    <a:pt x="687" y="783"/>
                  </a:lnTo>
                  <a:lnTo>
                    <a:pt x="360" y="783"/>
                  </a:lnTo>
                  <a:lnTo>
                    <a:pt x="360" y="31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50" name="Freeform 47"/>
            <p:cNvSpPr>
              <a:spLocks/>
            </p:cNvSpPr>
            <p:nvPr/>
          </p:nvSpPr>
          <p:spPr bwMode="auto">
            <a:xfrm>
              <a:off x="-17810163" y="1922463"/>
              <a:ext cx="1684338" cy="2959100"/>
            </a:xfrm>
            <a:custGeom>
              <a:avLst/>
              <a:gdLst>
                <a:gd name="T0" fmla="*/ 1061 w 1061"/>
                <a:gd name="T1" fmla="*/ 0 h 1864"/>
                <a:gd name="T2" fmla="*/ 667 w 1061"/>
                <a:gd name="T3" fmla="*/ 0 h 1864"/>
                <a:gd name="T4" fmla="*/ 0 w 1061"/>
                <a:gd name="T5" fmla="*/ 936 h 1864"/>
                <a:gd name="T6" fmla="*/ 667 w 1061"/>
                <a:gd name="T7" fmla="*/ 1864 h 1864"/>
                <a:gd name="T8" fmla="*/ 1061 w 1061"/>
                <a:gd name="T9" fmla="*/ 1864 h 1864"/>
                <a:gd name="T10" fmla="*/ 387 w 1061"/>
                <a:gd name="T11" fmla="*/ 936 h 1864"/>
                <a:gd name="T12" fmla="*/ 1061 w 1061"/>
                <a:gd name="T13" fmla="*/ 0 h 1864"/>
              </a:gdLst>
              <a:ahLst/>
              <a:cxnLst>
                <a:cxn ang="0">
                  <a:pos x="T0" y="T1"/>
                </a:cxn>
                <a:cxn ang="0">
                  <a:pos x="T2" y="T3"/>
                </a:cxn>
                <a:cxn ang="0">
                  <a:pos x="T4" y="T5"/>
                </a:cxn>
                <a:cxn ang="0">
                  <a:pos x="T6" y="T7"/>
                </a:cxn>
                <a:cxn ang="0">
                  <a:pos x="T8" y="T9"/>
                </a:cxn>
                <a:cxn ang="0">
                  <a:pos x="T10" y="T11"/>
                </a:cxn>
                <a:cxn ang="0">
                  <a:pos x="T12" y="T13"/>
                </a:cxn>
              </a:cxnLst>
              <a:rect l="0" t="0" r="r" b="b"/>
              <a:pathLst>
                <a:path w="1061" h="1864">
                  <a:moveTo>
                    <a:pt x="1061" y="0"/>
                  </a:moveTo>
                  <a:lnTo>
                    <a:pt x="667" y="0"/>
                  </a:lnTo>
                  <a:lnTo>
                    <a:pt x="0" y="936"/>
                  </a:lnTo>
                  <a:lnTo>
                    <a:pt x="667" y="1864"/>
                  </a:lnTo>
                  <a:lnTo>
                    <a:pt x="1061" y="1864"/>
                  </a:lnTo>
                  <a:lnTo>
                    <a:pt x="387" y="936"/>
                  </a:lnTo>
                  <a:lnTo>
                    <a:pt x="1061"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51" name="Rectangle 49"/>
            <p:cNvSpPr>
              <a:spLocks noChangeArrowheads="1"/>
            </p:cNvSpPr>
            <p:nvPr/>
          </p:nvSpPr>
          <p:spPr bwMode="auto">
            <a:xfrm>
              <a:off x="-18530888" y="1922463"/>
              <a:ext cx="392113" cy="2959100"/>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52" name="Rectangle 49"/>
            <p:cNvSpPr>
              <a:spLocks noChangeArrowheads="1"/>
            </p:cNvSpPr>
            <p:nvPr/>
          </p:nvSpPr>
          <p:spPr bwMode="auto">
            <a:xfrm>
              <a:off x="-18138775" y="1922463"/>
              <a:ext cx="328612" cy="2959100"/>
            </a:xfrm>
            <a:prstGeom prst="rect">
              <a:avLst/>
            </a:prstGeom>
            <a:gradFill>
              <a:gsLst>
                <a:gs pos="0">
                  <a:srgbClr val="F2DA64"/>
                </a:gs>
                <a:gs pos="18000">
                  <a:srgbClr val="A27700"/>
                </a:gs>
                <a:gs pos="71000">
                  <a:srgbClr val="D7B446"/>
                </a:gs>
                <a:gs pos="51000">
                  <a:srgbClr val="F2DA64"/>
                </a:gs>
                <a:gs pos="100000">
                  <a:srgbClr val="987000"/>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lt1"/>
                </a:solidFill>
              </a:endParaRPr>
            </a:p>
          </p:txBody>
        </p:sp>
      </p:grpSp>
      <p:sp>
        <p:nvSpPr>
          <p:cNvPr id="28" name="Slide Number Placeholder 5"/>
          <p:cNvSpPr>
            <a:spLocks noGrp="1"/>
          </p:cNvSpPr>
          <p:nvPr>
            <p:ph type="sldNum" sz="quarter" idx="4"/>
          </p:nvPr>
        </p:nvSpPr>
        <p:spPr>
          <a:xfrm>
            <a:off x="10856913" y="6394275"/>
            <a:ext cx="969962" cy="196850"/>
          </a:xfrm>
          <a:prstGeom prst="rect">
            <a:avLst/>
          </a:prstGeom>
        </p:spPr>
        <p:txBody>
          <a:bodyPr vert="horz" lIns="0" tIns="0" rIns="0" bIns="0" rtlCol="0" anchor="ctr"/>
          <a:lstStyle>
            <a:lvl1pPr algn="r">
              <a:defRPr sz="1000">
                <a:solidFill>
                  <a:schemeClr val="tx1"/>
                </a:solidFill>
              </a:defRPr>
            </a:lvl1pPr>
          </a:lstStyle>
          <a:p>
            <a:fld id="{4034BEE3-566C-4068-A777-C3A4762E861B}" type="slidenum">
              <a:rPr lang="en-GB" smtClean="0"/>
              <a:pPr/>
              <a:t>‹#›</a:t>
            </a:fld>
            <a:endParaRPr lang="en-GB" dirty="0"/>
          </a:p>
        </p:txBody>
      </p:sp>
    </p:spTree>
    <p:extLst>
      <p:ext uri="{BB962C8B-B14F-4D97-AF65-F5344CB8AC3E}">
        <p14:creationId xmlns:p14="http://schemas.microsoft.com/office/powerpoint/2010/main" val="473014212"/>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userDrawn="1">
  <p:cSld name="1_Title and 2 x Content (3)">
    <p:spTree>
      <p:nvGrpSpPr>
        <p:cNvPr id="1" name=""/>
        <p:cNvGrpSpPr/>
        <p:nvPr/>
      </p:nvGrpSpPr>
      <p:grpSpPr>
        <a:xfrm>
          <a:off x="0" y="0"/>
          <a:ext cx="0" cy="0"/>
          <a:chOff x="0" y="0"/>
          <a:chExt cx="0" cy="0"/>
        </a:xfrm>
      </p:grpSpPr>
      <p:sp>
        <p:nvSpPr>
          <p:cNvPr id="16" name="Slide Number Placeholder 5"/>
          <p:cNvSpPr>
            <a:spLocks noGrp="1"/>
          </p:cNvSpPr>
          <p:nvPr>
            <p:ph type="sldNum" sz="quarter" idx="4"/>
          </p:nvPr>
        </p:nvSpPr>
        <p:spPr>
          <a:xfrm>
            <a:off x="10856913" y="6394275"/>
            <a:ext cx="969962" cy="196850"/>
          </a:xfrm>
          <a:prstGeom prst="rect">
            <a:avLst/>
          </a:prstGeom>
        </p:spPr>
        <p:txBody>
          <a:bodyPr vert="horz" lIns="0" tIns="0" rIns="0" bIns="0" rtlCol="0" anchor="ctr"/>
          <a:lstStyle>
            <a:lvl1pPr algn="r">
              <a:defRPr sz="1000">
                <a:solidFill>
                  <a:schemeClr val="tx1"/>
                </a:solidFill>
              </a:defRPr>
            </a:lvl1pPr>
          </a:lstStyle>
          <a:p>
            <a:fld id="{4034BEE3-566C-4068-A777-C3A4762E861B}" type="slidenum">
              <a:rPr lang="en-GB" smtClean="0"/>
              <a:pPr/>
              <a:t>‹#›</a:t>
            </a:fld>
            <a:endParaRPr lang="en-GB" dirty="0"/>
          </a:p>
        </p:txBody>
      </p:sp>
      <p:sp>
        <p:nvSpPr>
          <p:cNvPr id="74" name="Title Placeholder 1"/>
          <p:cNvSpPr>
            <a:spLocks noGrp="1"/>
          </p:cNvSpPr>
          <p:nvPr>
            <p:ph type="title"/>
          </p:nvPr>
        </p:nvSpPr>
        <p:spPr>
          <a:xfrm>
            <a:off x="360363" y="430717"/>
            <a:ext cx="11466510" cy="404119"/>
          </a:xfrm>
          <a:prstGeom prst="rect">
            <a:avLst/>
          </a:prstGeom>
        </p:spPr>
        <p:txBody>
          <a:bodyPr vert="horz" lIns="0" tIns="0" rIns="0" bIns="0" rtlCol="0" anchor="t">
            <a:noAutofit/>
          </a:bodyPr>
          <a:lstStyle/>
          <a:p>
            <a:r>
              <a:rPr lang="en-GB" dirty="0"/>
              <a:t>Click to edit Master title style</a:t>
            </a:r>
          </a:p>
        </p:txBody>
      </p:sp>
      <p:sp>
        <p:nvSpPr>
          <p:cNvPr id="12" name="Content Placeholder 2"/>
          <p:cNvSpPr>
            <a:spLocks noGrp="1"/>
          </p:cNvSpPr>
          <p:nvPr>
            <p:ph idx="17"/>
          </p:nvPr>
        </p:nvSpPr>
        <p:spPr>
          <a:xfrm>
            <a:off x="360363" y="1712368"/>
            <a:ext cx="5642077" cy="4000498"/>
          </a:xfrm>
        </p:spPr>
        <p:txBody>
          <a:bodyPr>
            <a:noAutofit/>
          </a:bodyPr>
          <a:lstStyle>
            <a:lvl1pPr>
              <a:defRPr sz="1400" b="0">
                <a:solidFill>
                  <a:schemeClr val="tx1"/>
                </a:solidFill>
              </a:defRPr>
            </a:lvl1pPr>
            <a:lvl2pPr>
              <a:spcBef>
                <a:spcPts val="600"/>
              </a:spcBef>
              <a:defRPr sz="1400">
                <a:solidFill>
                  <a:schemeClr val="tx1"/>
                </a:solidFill>
              </a:defRPr>
            </a:lvl2pPr>
            <a:lvl3pPr>
              <a:spcBef>
                <a:spcPts val="600"/>
              </a:spcBef>
              <a:defRPr sz="1400">
                <a:solidFill>
                  <a:schemeClr val="tx1"/>
                </a:solidFill>
              </a:defRPr>
            </a:lvl3pPr>
            <a:lvl4pPr>
              <a:spcBef>
                <a:spcPts val="600"/>
              </a:spcBef>
              <a:defRPr sz="1400">
                <a:solidFill>
                  <a:schemeClr val="tx1"/>
                </a:solidFill>
              </a:defRPr>
            </a:lvl4pPr>
            <a:lvl5pPr>
              <a:spcBef>
                <a:spcPts val="600"/>
              </a:spcBef>
              <a:defRPr sz="1400">
                <a:solidFill>
                  <a:schemeClr val="tx1"/>
                </a:solidFill>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
        <p:nvSpPr>
          <p:cNvPr id="14" name="Content Placeholder 2"/>
          <p:cNvSpPr>
            <a:spLocks noGrp="1"/>
          </p:cNvSpPr>
          <p:nvPr>
            <p:ph idx="20"/>
          </p:nvPr>
        </p:nvSpPr>
        <p:spPr>
          <a:xfrm>
            <a:off x="6183532" y="1712368"/>
            <a:ext cx="5643341" cy="4000498"/>
          </a:xfrm>
        </p:spPr>
        <p:txBody>
          <a:bodyPr>
            <a:noAutofit/>
          </a:bodyPr>
          <a:lstStyle>
            <a:lvl1pPr>
              <a:defRPr sz="1400" b="0">
                <a:solidFill>
                  <a:schemeClr val="tx1"/>
                </a:solidFill>
              </a:defRPr>
            </a:lvl1pPr>
            <a:lvl2pPr>
              <a:spcBef>
                <a:spcPts val="600"/>
              </a:spcBef>
              <a:defRPr sz="1400">
                <a:solidFill>
                  <a:schemeClr val="tx1"/>
                </a:solidFill>
              </a:defRPr>
            </a:lvl2pPr>
            <a:lvl3pPr>
              <a:spcBef>
                <a:spcPts val="600"/>
              </a:spcBef>
              <a:defRPr sz="1400">
                <a:solidFill>
                  <a:schemeClr val="tx1"/>
                </a:solidFill>
              </a:defRPr>
            </a:lvl3pPr>
            <a:lvl4pPr>
              <a:spcBef>
                <a:spcPts val="600"/>
              </a:spcBef>
              <a:defRPr sz="1400">
                <a:solidFill>
                  <a:schemeClr val="tx1"/>
                </a:solidFill>
              </a:defRPr>
            </a:lvl4pPr>
            <a:lvl5pPr>
              <a:spcBef>
                <a:spcPts val="600"/>
              </a:spcBef>
              <a:defRPr sz="1400">
                <a:solidFill>
                  <a:schemeClr val="tx1"/>
                </a:solidFill>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
        <p:nvSpPr>
          <p:cNvPr id="17" name="Text Placeholder 17"/>
          <p:cNvSpPr>
            <a:spLocks noGrp="1"/>
          </p:cNvSpPr>
          <p:nvPr>
            <p:ph type="body" sz="quarter" idx="18" hasCustomPrompt="1"/>
          </p:nvPr>
        </p:nvSpPr>
        <p:spPr>
          <a:xfrm>
            <a:off x="6096000" y="6393509"/>
            <a:ext cx="4670778" cy="197792"/>
          </a:xfrm>
        </p:spPr>
        <p:txBody>
          <a:bodyPr anchor="ctr">
            <a:noAutofit/>
          </a:bodyPr>
          <a:lstStyle>
            <a:lvl1pPr>
              <a:spcBef>
                <a:spcPts val="600"/>
              </a:spcBef>
              <a:defRPr sz="800">
                <a:solidFill>
                  <a:schemeClr val="tx1"/>
                </a:solidFill>
              </a:defRPr>
            </a:lvl1pPr>
          </a:lstStyle>
          <a:p>
            <a:pPr lvl="0"/>
            <a:r>
              <a:rPr lang="en-US" dirty="0"/>
              <a:t>Click to add footer text</a:t>
            </a:r>
          </a:p>
        </p:txBody>
      </p:sp>
      <p:sp>
        <p:nvSpPr>
          <p:cNvPr id="18" name="Text Placeholder 2"/>
          <p:cNvSpPr>
            <a:spLocks noGrp="1"/>
          </p:cNvSpPr>
          <p:nvPr>
            <p:ph type="body" sz="quarter" idx="16"/>
          </p:nvPr>
        </p:nvSpPr>
        <p:spPr>
          <a:xfrm>
            <a:off x="360362" y="909635"/>
            <a:ext cx="11466511" cy="396875"/>
          </a:xfrm>
        </p:spPr>
        <p:txBody>
          <a:bodyPr/>
          <a:lstStyle>
            <a:lvl1pPr>
              <a:defRPr sz="1800"/>
            </a:lvl1pPr>
          </a:lstStyle>
          <a:p>
            <a:pPr lvl="0"/>
            <a:r>
              <a:rPr lang="en-GB" dirty="0"/>
              <a:t>Click to edit Master text styles</a:t>
            </a:r>
          </a:p>
        </p:txBody>
      </p:sp>
    </p:spTree>
    <p:extLst>
      <p:ext uri="{BB962C8B-B14F-4D97-AF65-F5344CB8AC3E}">
        <p14:creationId xmlns:p14="http://schemas.microsoft.com/office/powerpoint/2010/main" val="804232669"/>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userDrawn="1">
  <p:cSld name="Title and 1 x content - no sub headin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7596ED-8270-4BD9-9069-84F474882F2A}"/>
              </a:ext>
            </a:extLst>
          </p:cNvPr>
          <p:cNvSpPr>
            <a:spLocks noGrp="1"/>
          </p:cNvSpPr>
          <p:nvPr>
            <p:ph type="title" hasCustomPrompt="1"/>
          </p:nvPr>
        </p:nvSpPr>
        <p:spPr/>
        <p:txBody>
          <a:bodyPr/>
          <a:lstStyle>
            <a:lvl1pPr>
              <a:defRPr/>
            </a:lvl1pPr>
          </a:lstStyle>
          <a:p>
            <a:r>
              <a:rPr lang="en-US"/>
              <a:t>Click to add title</a:t>
            </a:r>
            <a:endParaRPr lang="en-GB"/>
          </a:p>
        </p:txBody>
      </p:sp>
      <p:sp>
        <p:nvSpPr>
          <p:cNvPr id="3" name="Slide Number Placeholder 2">
            <a:extLst>
              <a:ext uri="{FF2B5EF4-FFF2-40B4-BE49-F238E27FC236}">
                <a16:creationId xmlns:a16="http://schemas.microsoft.com/office/drawing/2014/main" id="{FACA3A6B-089A-48DA-907F-9446B1276098}"/>
              </a:ext>
            </a:extLst>
          </p:cNvPr>
          <p:cNvSpPr>
            <a:spLocks noGrp="1"/>
          </p:cNvSpPr>
          <p:nvPr>
            <p:ph type="sldNum" sz="quarter" idx="10"/>
          </p:nvPr>
        </p:nvSpPr>
        <p:spPr/>
        <p:txBody>
          <a:bodyPr/>
          <a:lstStyle/>
          <a:p>
            <a:fld id="{4034BEE3-566C-4068-A777-C3A4762E861B}" type="slidenum">
              <a:rPr lang="en-GB" smtClean="0"/>
              <a:pPr/>
              <a:t>‹#›</a:t>
            </a:fld>
            <a:endParaRPr lang="en-GB"/>
          </a:p>
        </p:txBody>
      </p:sp>
      <p:sp>
        <p:nvSpPr>
          <p:cNvPr id="4" name="Footer Placeholder 3">
            <a:extLst>
              <a:ext uri="{FF2B5EF4-FFF2-40B4-BE49-F238E27FC236}">
                <a16:creationId xmlns:a16="http://schemas.microsoft.com/office/drawing/2014/main" id="{3E873D13-8BEF-4470-A16D-19EDE6E7AAA3}"/>
              </a:ext>
            </a:extLst>
          </p:cNvPr>
          <p:cNvSpPr>
            <a:spLocks noGrp="1"/>
          </p:cNvSpPr>
          <p:nvPr>
            <p:ph type="ftr" sz="quarter" idx="11"/>
          </p:nvPr>
        </p:nvSpPr>
        <p:spPr/>
        <p:txBody>
          <a:bodyPr/>
          <a:lstStyle/>
          <a:p>
            <a:endParaRPr lang="en-GB"/>
          </a:p>
        </p:txBody>
      </p:sp>
      <p:sp>
        <p:nvSpPr>
          <p:cNvPr id="10" name="Content Placeholder 9">
            <a:extLst>
              <a:ext uri="{FF2B5EF4-FFF2-40B4-BE49-F238E27FC236}">
                <a16:creationId xmlns:a16="http://schemas.microsoft.com/office/drawing/2014/main" id="{E01F0EAC-DF03-4553-8D22-C26B163DC97D}"/>
              </a:ext>
            </a:extLst>
          </p:cNvPr>
          <p:cNvSpPr>
            <a:spLocks noGrp="1"/>
          </p:cNvSpPr>
          <p:nvPr>
            <p:ph sz="quarter" idx="14" hasCustomPrompt="1"/>
          </p:nvPr>
        </p:nvSpPr>
        <p:spPr>
          <a:xfrm>
            <a:off x="360363" y="1710000"/>
            <a:ext cx="11466000" cy="3999600"/>
          </a:xfrm>
        </p:spPr>
        <p:txBody>
          <a:bodyPr/>
          <a:lstStyle>
            <a:lvl1pPr>
              <a:defRPr/>
            </a:lvl1pPr>
          </a:lstStyle>
          <a:p>
            <a:pPr lvl="0"/>
            <a:r>
              <a:rPr lang="en-US"/>
              <a:t>Click to add text</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38037370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3.xml><?xml version="1.0" encoding="utf-8"?>
<p:sldLayout xmlns:a="http://schemas.openxmlformats.org/drawingml/2006/main" xmlns:r="http://schemas.openxmlformats.org/officeDocument/2006/relationships" xmlns:p="http://schemas.openxmlformats.org/presentationml/2006/main" showMasterSp="0" preserve="1" userDrawn="1">
  <p:cSld name="Title slide 1 (white)">
    <p:bg>
      <p:bgPr>
        <a:solidFill>
          <a:schemeClr val="bg1"/>
        </a:solidFill>
        <a:effectLst/>
      </p:bgPr>
    </p:bg>
    <p:spTree>
      <p:nvGrpSpPr>
        <p:cNvPr id="1" name=""/>
        <p:cNvGrpSpPr/>
        <p:nvPr/>
      </p:nvGrpSpPr>
      <p:grpSpPr>
        <a:xfrm>
          <a:off x="0" y="0"/>
          <a:ext cx="0" cy="0"/>
          <a:chOff x="0" y="0"/>
          <a:chExt cx="0" cy="0"/>
        </a:xfrm>
      </p:grpSpPr>
      <p:pic>
        <p:nvPicPr>
          <p:cNvPr id="7" name="Graphic 6">
            <a:extLst>
              <a:ext uri="{FF2B5EF4-FFF2-40B4-BE49-F238E27FC236}">
                <a16:creationId xmlns:a16="http://schemas.microsoft.com/office/drawing/2014/main" id="{A895B6F9-54DB-428E-9A0A-FA1DD7C58F69}"/>
              </a:ext>
            </a:extLst>
          </p:cNvPr>
          <p:cNvPicPr>
            <a:picLocks noChangeAspect="1"/>
          </p:cNvPicPr>
          <p:nvPr userDrawn="1">
            <p:custDataLst>
              <p:tags r:id="rId1"/>
            </p:custDataLst>
          </p:nvPr>
        </p:nvPicPr>
        <p:blipFill>
          <a:blip r:embed="rId3">
            <a:extLst>
              <a:ext uri="{96DAC541-7B7A-43D3-8B79-37D633B846F1}">
                <asvg:svgBlip xmlns:asvg="http://schemas.microsoft.com/office/drawing/2016/SVG/main" r:embed="rId4"/>
              </a:ext>
            </a:extLst>
          </a:blip>
          <a:stretch>
            <a:fillRect/>
          </a:stretch>
        </p:blipFill>
        <p:spPr>
          <a:xfrm>
            <a:off x="360000" y="558000"/>
            <a:ext cx="1940914" cy="367200"/>
          </a:xfrm>
          <a:prstGeom prst="rect">
            <a:avLst/>
          </a:prstGeom>
        </p:spPr>
      </p:pic>
      <p:sp>
        <p:nvSpPr>
          <p:cNvPr id="2" name="Title 1"/>
          <p:cNvSpPr>
            <a:spLocks noGrp="1"/>
          </p:cNvSpPr>
          <p:nvPr>
            <p:ph type="ctrTitle" hasCustomPrompt="1"/>
          </p:nvPr>
        </p:nvSpPr>
        <p:spPr>
          <a:xfrm>
            <a:off x="360000" y="1490400"/>
            <a:ext cx="3520800" cy="1976400"/>
          </a:xfrm>
          <a:prstGeom prst="rect">
            <a:avLst/>
          </a:prstGeom>
        </p:spPr>
        <p:txBody>
          <a:bodyPr anchor="t">
            <a:noAutofit/>
          </a:bodyPr>
          <a:lstStyle>
            <a:lvl1pPr algn="l">
              <a:defRPr sz="3000" b="0">
                <a:solidFill>
                  <a:schemeClr val="tx1"/>
                </a:solidFill>
              </a:defRPr>
            </a:lvl1pPr>
          </a:lstStyle>
          <a:p>
            <a:r>
              <a:rPr lang="en-GB"/>
              <a:t>Click to add title</a:t>
            </a:r>
          </a:p>
        </p:txBody>
      </p:sp>
      <p:sp>
        <p:nvSpPr>
          <p:cNvPr id="3" name="Subtitle 2"/>
          <p:cNvSpPr>
            <a:spLocks noGrp="1"/>
          </p:cNvSpPr>
          <p:nvPr>
            <p:ph type="subTitle" idx="1" hasCustomPrompt="1"/>
          </p:nvPr>
        </p:nvSpPr>
        <p:spPr>
          <a:xfrm>
            <a:off x="360000" y="3708000"/>
            <a:ext cx="3520800" cy="1022400"/>
          </a:xfrm>
          <a:prstGeom prst="rect">
            <a:avLst/>
          </a:prstGeom>
        </p:spPr>
        <p:txBody>
          <a:bodyPr anchor="t">
            <a:noAutofit/>
          </a:bodyPr>
          <a:lstStyle>
            <a:lvl1pPr marL="0" indent="0" algn="l">
              <a:spcBef>
                <a:spcPts val="600"/>
              </a:spcBef>
              <a:buNone/>
              <a:defRPr sz="1800" b="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add subtitle</a:t>
            </a:r>
          </a:p>
        </p:txBody>
      </p:sp>
      <p:sp>
        <p:nvSpPr>
          <p:cNvPr id="6" name="Text Placeholder 5">
            <a:extLst>
              <a:ext uri="{FF2B5EF4-FFF2-40B4-BE49-F238E27FC236}">
                <a16:creationId xmlns:a16="http://schemas.microsoft.com/office/drawing/2014/main" id="{50929DC8-987C-4BF4-9A49-8F549F1F3DBE}"/>
              </a:ext>
            </a:extLst>
          </p:cNvPr>
          <p:cNvSpPr>
            <a:spLocks noGrp="1"/>
          </p:cNvSpPr>
          <p:nvPr>
            <p:ph type="body" sz="quarter" idx="10" hasCustomPrompt="1"/>
          </p:nvPr>
        </p:nvSpPr>
        <p:spPr>
          <a:xfrm>
            <a:off x="360363" y="4971600"/>
            <a:ext cx="3521075" cy="1022350"/>
          </a:xfrm>
        </p:spPr>
        <p:txBody>
          <a:bodyPr anchor="b"/>
          <a:lstStyle>
            <a:lvl1pPr>
              <a:spcBef>
                <a:spcPts val="600"/>
              </a:spcBef>
              <a:defRPr sz="1200"/>
            </a:lvl1pPr>
          </a:lstStyle>
          <a:p>
            <a:pPr lvl="0"/>
            <a:r>
              <a:rPr lang="en-GB"/>
              <a:t>Click to add text</a:t>
            </a:r>
          </a:p>
        </p:txBody>
      </p:sp>
    </p:spTree>
    <p:extLst>
      <p:ext uri="{BB962C8B-B14F-4D97-AF65-F5344CB8AC3E}">
        <p14:creationId xmlns:p14="http://schemas.microsoft.com/office/powerpoint/2010/main" val="29499282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4.xml><?xml version="1.0" encoding="utf-8"?>
<p:sldLayout xmlns:a="http://schemas.openxmlformats.org/drawingml/2006/main" xmlns:r="http://schemas.openxmlformats.org/officeDocument/2006/relationships" xmlns:p="http://schemas.openxmlformats.org/presentationml/2006/main" showMasterSp="0" preserve="1" userDrawn="1">
  <p:cSld name="Title slide with image (white)">
    <p:bg>
      <p:bgPr>
        <a:solidFill>
          <a:schemeClr val="bg1"/>
        </a:solidFill>
        <a:effectLst/>
      </p:bgPr>
    </p:bg>
    <p:spTree>
      <p:nvGrpSpPr>
        <p:cNvPr id="1" name=""/>
        <p:cNvGrpSpPr/>
        <p:nvPr/>
      </p:nvGrpSpPr>
      <p:grpSpPr>
        <a:xfrm>
          <a:off x="0" y="0"/>
          <a:ext cx="0" cy="0"/>
          <a:chOff x="0" y="0"/>
          <a:chExt cx="0" cy="0"/>
        </a:xfrm>
      </p:grpSpPr>
      <p:pic>
        <p:nvPicPr>
          <p:cNvPr id="11" name="Graphic 10">
            <a:extLst>
              <a:ext uri="{FF2B5EF4-FFF2-40B4-BE49-F238E27FC236}">
                <a16:creationId xmlns:a16="http://schemas.microsoft.com/office/drawing/2014/main" id="{BCC9C48B-8F01-477C-A429-B5E465F5632C}"/>
              </a:ext>
            </a:extLst>
          </p:cNvPr>
          <p:cNvPicPr>
            <a:picLocks noChangeAspect="1"/>
          </p:cNvPicPr>
          <p:nvPr userDrawn="1">
            <p:custDataLst>
              <p:tags r:id="rId1"/>
            </p:custDataLst>
          </p:nvPr>
        </p:nvPicPr>
        <p:blipFill>
          <a:blip r:embed="rId3">
            <a:extLst>
              <a:ext uri="{96DAC541-7B7A-43D3-8B79-37D633B846F1}">
                <asvg:svgBlip xmlns:asvg="http://schemas.microsoft.com/office/drawing/2016/SVG/main" r:embed="rId4"/>
              </a:ext>
            </a:extLst>
          </a:blip>
          <a:stretch>
            <a:fillRect/>
          </a:stretch>
        </p:blipFill>
        <p:spPr>
          <a:xfrm>
            <a:off x="360000" y="558000"/>
            <a:ext cx="1940914" cy="367200"/>
          </a:xfrm>
          <a:prstGeom prst="rect">
            <a:avLst/>
          </a:prstGeom>
        </p:spPr>
      </p:pic>
      <p:sp>
        <p:nvSpPr>
          <p:cNvPr id="6" name="Picture Placeholder 6">
            <a:extLst>
              <a:ext uri="{FF2B5EF4-FFF2-40B4-BE49-F238E27FC236}">
                <a16:creationId xmlns:a16="http://schemas.microsoft.com/office/drawing/2014/main" id="{CC213809-11F2-4FF6-8836-C61FDCCBA32E}"/>
              </a:ext>
            </a:extLst>
          </p:cNvPr>
          <p:cNvSpPr>
            <a:spLocks noGrp="1"/>
          </p:cNvSpPr>
          <p:nvPr>
            <p:ph type="pic" sz="quarter" idx="19"/>
          </p:nvPr>
        </p:nvSpPr>
        <p:spPr>
          <a:xfrm>
            <a:off x="4272000" y="1490400"/>
            <a:ext cx="7920000" cy="4500000"/>
          </a:xfrm>
        </p:spPr>
        <p:txBody>
          <a:bodyPr/>
          <a:lstStyle/>
          <a:p>
            <a:r>
              <a:rPr lang="en-US"/>
              <a:t>Click icon to add picture</a:t>
            </a:r>
            <a:endParaRPr lang="en-GB"/>
          </a:p>
        </p:txBody>
      </p:sp>
      <p:sp>
        <p:nvSpPr>
          <p:cNvPr id="9" name="Title 1">
            <a:extLst>
              <a:ext uri="{FF2B5EF4-FFF2-40B4-BE49-F238E27FC236}">
                <a16:creationId xmlns:a16="http://schemas.microsoft.com/office/drawing/2014/main" id="{F1EB514B-0857-4EBF-B042-2A3E81792E20}"/>
              </a:ext>
            </a:extLst>
          </p:cNvPr>
          <p:cNvSpPr>
            <a:spLocks noGrp="1"/>
          </p:cNvSpPr>
          <p:nvPr>
            <p:ph type="ctrTitle" hasCustomPrompt="1"/>
          </p:nvPr>
        </p:nvSpPr>
        <p:spPr>
          <a:xfrm>
            <a:off x="360000" y="1490400"/>
            <a:ext cx="3520800" cy="1975330"/>
          </a:xfrm>
          <a:prstGeom prst="rect">
            <a:avLst/>
          </a:prstGeom>
        </p:spPr>
        <p:txBody>
          <a:bodyPr anchor="t">
            <a:noAutofit/>
          </a:bodyPr>
          <a:lstStyle>
            <a:lvl1pPr algn="l">
              <a:defRPr sz="3000" b="0">
                <a:solidFill>
                  <a:schemeClr val="tx1"/>
                </a:solidFill>
              </a:defRPr>
            </a:lvl1pPr>
          </a:lstStyle>
          <a:p>
            <a:r>
              <a:rPr lang="en-GB"/>
              <a:t>Click to add title</a:t>
            </a:r>
          </a:p>
        </p:txBody>
      </p:sp>
      <p:sp>
        <p:nvSpPr>
          <p:cNvPr id="10" name="Subtitle 2">
            <a:extLst>
              <a:ext uri="{FF2B5EF4-FFF2-40B4-BE49-F238E27FC236}">
                <a16:creationId xmlns:a16="http://schemas.microsoft.com/office/drawing/2014/main" id="{E8F4C310-09FC-4B27-9FA2-5128CE9C6086}"/>
              </a:ext>
            </a:extLst>
          </p:cNvPr>
          <p:cNvSpPr>
            <a:spLocks noGrp="1"/>
          </p:cNvSpPr>
          <p:nvPr>
            <p:ph type="subTitle" idx="1" hasCustomPrompt="1"/>
          </p:nvPr>
        </p:nvSpPr>
        <p:spPr>
          <a:xfrm>
            <a:off x="360000" y="3708000"/>
            <a:ext cx="3520800" cy="1022713"/>
          </a:xfrm>
          <a:prstGeom prst="rect">
            <a:avLst/>
          </a:prstGeom>
        </p:spPr>
        <p:txBody>
          <a:bodyPr anchor="t">
            <a:noAutofit/>
          </a:bodyPr>
          <a:lstStyle>
            <a:lvl1pPr marL="0" indent="0" algn="l">
              <a:spcBef>
                <a:spcPts val="600"/>
              </a:spcBef>
              <a:buNone/>
              <a:defRPr sz="1800" b="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add subtitle</a:t>
            </a:r>
          </a:p>
        </p:txBody>
      </p:sp>
      <p:sp>
        <p:nvSpPr>
          <p:cNvPr id="3" name="Text Placeholder 2">
            <a:extLst>
              <a:ext uri="{FF2B5EF4-FFF2-40B4-BE49-F238E27FC236}">
                <a16:creationId xmlns:a16="http://schemas.microsoft.com/office/drawing/2014/main" id="{198B54B2-17FC-4F44-A549-93DE726BD63E}"/>
              </a:ext>
            </a:extLst>
          </p:cNvPr>
          <p:cNvSpPr>
            <a:spLocks noGrp="1"/>
          </p:cNvSpPr>
          <p:nvPr>
            <p:ph type="body" sz="quarter" idx="20" hasCustomPrompt="1"/>
          </p:nvPr>
        </p:nvSpPr>
        <p:spPr>
          <a:xfrm>
            <a:off x="360000" y="4971600"/>
            <a:ext cx="3519536" cy="1022713"/>
          </a:xfrm>
        </p:spPr>
        <p:txBody>
          <a:bodyPr anchor="b"/>
          <a:lstStyle>
            <a:lvl1pPr>
              <a:spcBef>
                <a:spcPts val="600"/>
              </a:spcBef>
              <a:defRPr sz="1200"/>
            </a:lvl1pPr>
          </a:lstStyle>
          <a:p>
            <a:pPr lvl="0"/>
            <a:r>
              <a:rPr lang="en-US"/>
              <a:t>Click to add text</a:t>
            </a:r>
          </a:p>
        </p:txBody>
      </p:sp>
      <p:pic>
        <p:nvPicPr>
          <p:cNvPr id="12" name="Picture 11">
            <a:extLst>
              <a:ext uri="{FF2B5EF4-FFF2-40B4-BE49-F238E27FC236}">
                <a16:creationId xmlns:a16="http://schemas.microsoft.com/office/drawing/2014/main" id="{8367E2D2-7C31-4CEA-8775-7B4E031C0347}"/>
              </a:ext>
            </a:extLst>
          </p:cNvPr>
          <p:cNvPicPr>
            <a:picLocks noChangeAspect="1"/>
          </p:cNvPicPr>
          <p:nvPr userDrawn="1"/>
        </p:nvPicPr>
        <p:blipFill>
          <a:blip r:embed="rId5" cstate="print">
            <a:extLst>
              <a:ext uri="{28A0092B-C50C-407E-A947-70E740481C1C}">
                <a14:useLocalDpi xmlns:a14="http://schemas.microsoft.com/office/drawing/2010/main"/>
              </a:ext>
            </a:extLst>
          </a:blip>
          <a:stretch>
            <a:fillRect/>
          </a:stretch>
        </p:blipFill>
        <p:spPr>
          <a:xfrm>
            <a:off x="4213475" y="1490401"/>
            <a:ext cx="63612" cy="4500000"/>
          </a:xfrm>
          <a:prstGeom prst="rect">
            <a:avLst/>
          </a:prstGeom>
        </p:spPr>
      </p:pic>
    </p:spTree>
    <p:extLst>
      <p:ext uri="{BB962C8B-B14F-4D97-AF65-F5344CB8AC3E}">
        <p14:creationId xmlns:p14="http://schemas.microsoft.com/office/powerpoint/2010/main" val="36009599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5.xml><?xml version="1.0" encoding="utf-8"?>
<p:sldLayout xmlns:a="http://schemas.openxmlformats.org/drawingml/2006/main" xmlns:r="http://schemas.openxmlformats.org/officeDocument/2006/relationships" xmlns:p="http://schemas.openxmlformats.org/presentationml/2006/main" showMasterSp="0" preserve="1" userDrawn="1">
  <p:cSld name="Title slide 1 (black)">
    <p:bg>
      <p:bgPr>
        <a:solidFill>
          <a:srgbClr val="000000"/>
        </a:solidFill>
        <a:effectLst/>
      </p:bgPr>
    </p:bg>
    <p:spTree>
      <p:nvGrpSpPr>
        <p:cNvPr id="1" name=""/>
        <p:cNvGrpSpPr/>
        <p:nvPr/>
      </p:nvGrpSpPr>
      <p:grpSpPr>
        <a:xfrm>
          <a:off x="0" y="0"/>
          <a:ext cx="0" cy="0"/>
          <a:chOff x="0" y="0"/>
          <a:chExt cx="0" cy="0"/>
        </a:xfrm>
      </p:grpSpPr>
      <p:pic>
        <p:nvPicPr>
          <p:cNvPr id="8" name="Graphic 7">
            <a:extLst>
              <a:ext uri="{FF2B5EF4-FFF2-40B4-BE49-F238E27FC236}">
                <a16:creationId xmlns:a16="http://schemas.microsoft.com/office/drawing/2014/main" id="{A919E3D3-0D4F-48CE-AB93-69E448E98470}"/>
              </a:ext>
            </a:extLst>
          </p:cNvPr>
          <p:cNvPicPr>
            <a:picLocks noChangeAspect="1"/>
          </p:cNvPicPr>
          <p:nvPr userDrawn="1">
            <p:custDataLst>
              <p:tags r:id="rId1"/>
            </p:custDataLst>
          </p:nvPr>
        </p:nvPicPr>
        <p:blipFill>
          <a:blip r:embed="rId3">
            <a:extLst>
              <a:ext uri="{96DAC541-7B7A-43D3-8B79-37D633B846F1}">
                <asvg:svgBlip xmlns:asvg="http://schemas.microsoft.com/office/drawing/2016/SVG/main" r:embed="rId4"/>
              </a:ext>
            </a:extLst>
          </a:blip>
          <a:stretch>
            <a:fillRect/>
          </a:stretch>
        </p:blipFill>
        <p:spPr>
          <a:xfrm>
            <a:off x="360000" y="558000"/>
            <a:ext cx="1940914" cy="367200"/>
          </a:xfrm>
          <a:prstGeom prst="rect">
            <a:avLst/>
          </a:prstGeom>
        </p:spPr>
      </p:pic>
      <p:sp>
        <p:nvSpPr>
          <p:cNvPr id="2" name="Title 1"/>
          <p:cNvSpPr>
            <a:spLocks noGrp="1"/>
          </p:cNvSpPr>
          <p:nvPr>
            <p:ph type="ctrTitle" hasCustomPrompt="1"/>
          </p:nvPr>
        </p:nvSpPr>
        <p:spPr>
          <a:xfrm>
            <a:off x="360000" y="1490400"/>
            <a:ext cx="3520800" cy="1976400"/>
          </a:xfrm>
          <a:prstGeom prst="rect">
            <a:avLst/>
          </a:prstGeom>
        </p:spPr>
        <p:txBody>
          <a:bodyPr anchor="t">
            <a:noAutofit/>
          </a:bodyPr>
          <a:lstStyle>
            <a:lvl1pPr algn="l">
              <a:defRPr sz="3000" b="0">
                <a:solidFill>
                  <a:srgbClr val="FFFFFF"/>
                </a:solidFill>
              </a:defRPr>
            </a:lvl1pPr>
          </a:lstStyle>
          <a:p>
            <a:r>
              <a:rPr lang="en-GB"/>
              <a:t>Click to add title</a:t>
            </a:r>
          </a:p>
        </p:txBody>
      </p:sp>
      <p:sp>
        <p:nvSpPr>
          <p:cNvPr id="3" name="Subtitle 2"/>
          <p:cNvSpPr>
            <a:spLocks noGrp="1"/>
          </p:cNvSpPr>
          <p:nvPr>
            <p:ph type="subTitle" idx="1" hasCustomPrompt="1"/>
          </p:nvPr>
        </p:nvSpPr>
        <p:spPr>
          <a:xfrm>
            <a:off x="360000" y="3708000"/>
            <a:ext cx="3520800" cy="1022400"/>
          </a:xfrm>
          <a:prstGeom prst="rect">
            <a:avLst/>
          </a:prstGeom>
        </p:spPr>
        <p:txBody>
          <a:bodyPr anchor="t">
            <a:noAutofit/>
          </a:bodyPr>
          <a:lstStyle>
            <a:lvl1pPr marL="0" indent="0" algn="l">
              <a:spcBef>
                <a:spcPts val="600"/>
              </a:spcBef>
              <a:buNone/>
              <a:defRPr sz="1800" b="0">
                <a:solidFill>
                  <a:srgbClr val="FFFFFF"/>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add subtitle</a:t>
            </a:r>
          </a:p>
        </p:txBody>
      </p:sp>
      <p:sp>
        <p:nvSpPr>
          <p:cNvPr id="6" name="Text Placeholder 5">
            <a:extLst>
              <a:ext uri="{FF2B5EF4-FFF2-40B4-BE49-F238E27FC236}">
                <a16:creationId xmlns:a16="http://schemas.microsoft.com/office/drawing/2014/main" id="{50929DC8-987C-4BF4-9A49-8F549F1F3DBE}"/>
              </a:ext>
            </a:extLst>
          </p:cNvPr>
          <p:cNvSpPr>
            <a:spLocks noGrp="1"/>
          </p:cNvSpPr>
          <p:nvPr>
            <p:ph type="body" sz="quarter" idx="10" hasCustomPrompt="1"/>
          </p:nvPr>
        </p:nvSpPr>
        <p:spPr>
          <a:xfrm>
            <a:off x="360363" y="4971600"/>
            <a:ext cx="3521075" cy="1022350"/>
          </a:xfrm>
        </p:spPr>
        <p:txBody>
          <a:bodyPr anchor="b"/>
          <a:lstStyle>
            <a:lvl1pPr>
              <a:spcBef>
                <a:spcPts val="600"/>
              </a:spcBef>
              <a:defRPr sz="1200">
                <a:solidFill>
                  <a:srgbClr val="FFFFFF"/>
                </a:solidFill>
              </a:defRPr>
            </a:lvl1pPr>
          </a:lstStyle>
          <a:p>
            <a:pPr lvl="0"/>
            <a:r>
              <a:rPr lang="en-GB"/>
              <a:t>Click to add text</a:t>
            </a:r>
          </a:p>
        </p:txBody>
      </p:sp>
    </p:spTree>
    <p:extLst>
      <p:ext uri="{BB962C8B-B14F-4D97-AF65-F5344CB8AC3E}">
        <p14:creationId xmlns:p14="http://schemas.microsoft.com/office/powerpoint/2010/main" val="14685785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6.xml><?xml version="1.0" encoding="utf-8"?>
<p:sldLayout xmlns:a="http://schemas.openxmlformats.org/drawingml/2006/main" xmlns:r="http://schemas.openxmlformats.org/officeDocument/2006/relationships" xmlns:p="http://schemas.openxmlformats.org/presentationml/2006/main" showMasterSp="0" preserve="1" userDrawn="1">
  <p:cSld name="Title slide with image (black)">
    <p:bg>
      <p:bgPr>
        <a:solidFill>
          <a:srgbClr val="000000"/>
        </a:solidFill>
        <a:effectLst/>
      </p:bgPr>
    </p:bg>
    <p:spTree>
      <p:nvGrpSpPr>
        <p:cNvPr id="1" name=""/>
        <p:cNvGrpSpPr/>
        <p:nvPr/>
      </p:nvGrpSpPr>
      <p:grpSpPr>
        <a:xfrm>
          <a:off x="0" y="0"/>
          <a:ext cx="0" cy="0"/>
          <a:chOff x="0" y="0"/>
          <a:chExt cx="0" cy="0"/>
        </a:xfrm>
      </p:grpSpPr>
      <p:sp>
        <p:nvSpPr>
          <p:cNvPr id="6" name="Picture Placeholder 6">
            <a:extLst>
              <a:ext uri="{FF2B5EF4-FFF2-40B4-BE49-F238E27FC236}">
                <a16:creationId xmlns:a16="http://schemas.microsoft.com/office/drawing/2014/main" id="{CC213809-11F2-4FF6-8836-C61FDCCBA32E}"/>
              </a:ext>
            </a:extLst>
          </p:cNvPr>
          <p:cNvSpPr>
            <a:spLocks noGrp="1"/>
          </p:cNvSpPr>
          <p:nvPr>
            <p:ph type="pic" sz="quarter" idx="19"/>
          </p:nvPr>
        </p:nvSpPr>
        <p:spPr>
          <a:xfrm>
            <a:off x="4272000" y="1490400"/>
            <a:ext cx="7920000" cy="4500000"/>
          </a:xfrm>
        </p:spPr>
        <p:txBody>
          <a:bodyPr/>
          <a:lstStyle/>
          <a:p>
            <a:r>
              <a:rPr lang="en-US"/>
              <a:t>Click icon to add picture</a:t>
            </a:r>
            <a:endParaRPr lang="en-GB"/>
          </a:p>
        </p:txBody>
      </p:sp>
      <p:sp>
        <p:nvSpPr>
          <p:cNvPr id="9" name="Title 1">
            <a:extLst>
              <a:ext uri="{FF2B5EF4-FFF2-40B4-BE49-F238E27FC236}">
                <a16:creationId xmlns:a16="http://schemas.microsoft.com/office/drawing/2014/main" id="{F1EB514B-0857-4EBF-B042-2A3E81792E20}"/>
              </a:ext>
            </a:extLst>
          </p:cNvPr>
          <p:cNvSpPr>
            <a:spLocks noGrp="1"/>
          </p:cNvSpPr>
          <p:nvPr>
            <p:ph type="ctrTitle" hasCustomPrompt="1"/>
          </p:nvPr>
        </p:nvSpPr>
        <p:spPr>
          <a:xfrm>
            <a:off x="360000" y="1490400"/>
            <a:ext cx="3520800" cy="1975330"/>
          </a:xfrm>
          <a:prstGeom prst="rect">
            <a:avLst/>
          </a:prstGeom>
        </p:spPr>
        <p:txBody>
          <a:bodyPr anchor="t">
            <a:noAutofit/>
          </a:bodyPr>
          <a:lstStyle>
            <a:lvl1pPr algn="l">
              <a:defRPr sz="3000" b="0">
                <a:solidFill>
                  <a:schemeClr val="bg1"/>
                </a:solidFill>
              </a:defRPr>
            </a:lvl1pPr>
          </a:lstStyle>
          <a:p>
            <a:r>
              <a:rPr lang="en-GB"/>
              <a:t>Click to add title</a:t>
            </a:r>
          </a:p>
        </p:txBody>
      </p:sp>
      <p:sp>
        <p:nvSpPr>
          <p:cNvPr id="10" name="Subtitle 2">
            <a:extLst>
              <a:ext uri="{FF2B5EF4-FFF2-40B4-BE49-F238E27FC236}">
                <a16:creationId xmlns:a16="http://schemas.microsoft.com/office/drawing/2014/main" id="{E8F4C310-09FC-4B27-9FA2-5128CE9C6086}"/>
              </a:ext>
            </a:extLst>
          </p:cNvPr>
          <p:cNvSpPr>
            <a:spLocks noGrp="1"/>
          </p:cNvSpPr>
          <p:nvPr>
            <p:ph type="subTitle" idx="1" hasCustomPrompt="1"/>
          </p:nvPr>
        </p:nvSpPr>
        <p:spPr>
          <a:xfrm>
            <a:off x="360000" y="3708000"/>
            <a:ext cx="3520800" cy="1022713"/>
          </a:xfrm>
          <a:prstGeom prst="rect">
            <a:avLst/>
          </a:prstGeom>
        </p:spPr>
        <p:txBody>
          <a:bodyPr anchor="t">
            <a:noAutofit/>
          </a:bodyPr>
          <a:lstStyle>
            <a:lvl1pPr marL="0" indent="0" algn="l">
              <a:spcBef>
                <a:spcPts val="600"/>
              </a:spcBef>
              <a:buNone/>
              <a:defRPr sz="1800" b="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add subtitle</a:t>
            </a:r>
          </a:p>
        </p:txBody>
      </p:sp>
      <p:sp>
        <p:nvSpPr>
          <p:cNvPr id="3" name="Text Placeholder 2">
            <a:extLst>
              <a:ext uri="{FF2B5EF4-FFF2-40B4-BE49-F238E27FC236}">
                <a16:creationId xmlns:a16="http://schemas.microsoft.com/office/drawing/2014/main" id="{198B54B2-17FC-4F44-A549-93DE726BD63E}"/>
              </a:ext>
            </a:extLst>
          </p:cNvPr>
          <p:cNvSpPr>
            <a:spLocks noGrp="1"/>
          </p:cNvSpPr>
          <p:nvPr>
            <p:ph type="body" sz="quarter" idx="20" hasCustomPrompt="1"/>
          </p:nvPr>
        </p:nvSpPr>
        <p:spPr>
          <a:xfrm>
            <a:off x="360000" y="4971600"/>
            <a:ext cx="3519536" cy="1022713"/>
          </a:xfrm>
        </p:spPr>
        <p:txBody>
          <a:bodyPr anchor="b"/>
          <a:lstStyle>
            <a:lvl1pPr>
              <a:spcBef>
                <a:spcPts val="600"/>
              </a:spcBef>
              <a:defRPr sz="1200">
                <a:solidFill>
                  <a:schemeClr val="bg1"/>
                </a:solidFill>
              </a:defRPr>
            </a:lvl1pPr>
          </a:lstStyle>
          <a:p>
            <a:pPr lvl="0"/>
            <a:r>
              <a:rPr lang="en-US"/>
              <a:t>Click to add text </a:t>
            </a:r>
          </a:p>
        </p:txBody>
      </p:sp>
      <p:pic>
        <p:nvPicPr>
          <p:cNvPr id="12" name="Graphic 11">
            <a:extLst>
              <a:ext uri="{FF2B5EF4-FFF2-40B4-BE49-F238E27FC236}">
                <a16:creationId xmlns:a16="http://schemas.microsoft.com/office/drawing/2014/main" id="{2087B06F-69A6-4EAD-A196-9FC5E6C0FDA6}"/>
              </a:ext>
            </a:extLst>
          </p:cNvPr>
          <p:cNvPicPr>
            <a:picLocks noChangeAspect="1"/>
          </p:cNvPicPr>
          <p:nvPr userDrawn="1">
            <p:custDataLst>
              <p:tags r:id="rId1"/>
            </p:custDataLst>
          </p:nvPr>
        </p:nvPicPr>
        <p:blipFill>
          <a:blip r:embed="rId3">
            <a:extLst>
              <a:ext uri="{96DAC541-7B7A-43D3-8B79-37D633B846F1}">
                <asvg:svgBlip xmlns:asvg="http://schemas.microsoft.com/office/drawing/2016/SVG/main" r:embed="rId4"/>
              </a:ext>
            </a:extLst>
          </a:blip>
          <a:stretch>
            <a:fillRect/>
          </a:stretch>
        </p:blipFill>
        <p:spPr>
          <a:xfrm>
            <a:off x="360000" y="558000"/>
            <a:ext cx="1940914" cy="367200"/>
          </a:xfrm>
          <a:prstGeom prst="rect">
            <a:avLst/>
          </a:prstGeom>
        </p:spPr>
      </p:pic>
      <p:pic>
        <p:nvPicPr>
          <p:cNvPr id="11" name="Picture 10">
            <a:extLst>
              <a:ext uri="{FF2B5EF4-FFF2-40B4-BE49-F238E27FC236}">
                <a16:creationId xmlns:a16="http://schemas.microsoft.com/office/drawing/2014/main" id="{AB940724-CD0A-4966-9236-B1E83A63E8E9}"/>
              </a:ext>
            </a:extLst>
          </p:cNvPr>
          <p:cNvPicPr>
            <a:picLocks noChangeAspect="1"/>
          </p:cNvPicPr>
          <p:nvPr userDrawn="1"/>
        </p:nvPicPr>
        <p:blipFill>
          <a:blip r:embed="rId5" cstate="print">
            <a:extLst>
              <a:ext uri="{28A0092B-C50C-407E-A947-70E740481C1C}">
                <a14:useLocalDpi xmlns:a14="http://schemas.microsoft.com/office/drawing/2010/main"/>
              </a:ext>
            </a:extLst>
          </a:blip>
          <a:stretch>
            <a:fillRect/>
          </a:stretch>
        </p:blipFill>
        <p:spPr>
          <a:xfrm>
            <a:off x="4213475" y="1490401"/>
            <a:ext cx="63612" cy="4500000"/>
          </a:xfrm>
          <a:prstGeom prst="rect">
            <a:avLst/>
          </a:prstGeom>
        </p:spPr>
      </p:pic>
    </p:spTree>
    <p:extLst>
      <p:ext uri="{BB962C8B-B14F-4D97-AF65-F5344CB8AC3E}">
        <p14:creationId xmlns:p14="http://schemas.microsoft.com/office/powerpoint/2010/main" val="39891993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7.xml><?xml version="1.0" encoding="utf-8"?>
<p:sldLayout xmlns:a="http://schemas.openxmlformats.org/drawingml/2006/main" xmlns:r="http://schemas.openxmlformats.org/officeDocument/2006/relationships" xmlns:p="http://schemas.openxmlformats.org/presentationml/2006/main" showMasterSp="0" preserve="1" userDrawn="1">
  <p:cSld name="Section header (white)">
    <p:bg>
      <p:bgPr>
        <a:solidFill>
          <a:schemeClr val="bg1"/>
        </a:solidFill>
        <a:effectLst/>
      </p:bgPr>
    </p:bg>
    <p:spTree>
      <p:nvGrpSpPr>
        <p:cNvPr id="1" name=""/>
        <p:cNvGrpSpPr/>
        <p:nvPr/>
      </p:nvGrpSpPr>
      <p:grpSpPr>
        <a:xfrm>
          <a:off x="0" y="0"/>
          <a:ext cx="0" cy="0"/>
          <a:chOff x="0" y="0"/>
          <a:chExt cx="0" cy="0"/>
        </a:xfrm>
      </p:grpSpPr>
      <p:sp>
        <p:nvSpPr>
          <p:cNvPr id="3" name="Text Placeholder 2"/>
          <p:cNvSpPr>
            <a:spLocks noGrp="1"/>
          </p:cNvSpPr>
          <p:nvPr>
            <p:ph type="body" sz="quarter" idx="15" hasCustomPrompt="1"/>
          </p:nvPr>
        </p:nvSpPr>
        <p:spPr>
          <a:xfrm>
            <a:off x="359999" y="2258559"/>
            <a:ext cx="5643563" cy="1980000"/>
          </a:xfrm>
          <a:prstGeom prst="rect">
            <a:avLst/>
          </a:prstGeom>
        </p:spPr>
        <p:txBody>
          <a:bodyPr anchor="t"/>
          <a:lstStyle>
            <a:lvl1pPr algn="l">
              <a:spcBef>
                <a:spcPts val="200"/>
              </a:spcBef>
              <a:defRPr sz="4000" b="0">
                <a:solidFill>
                  <a:schemeClr val="tx1"/>
                </a:solidFill>
              </a:defRPr>
            </a:lvl1pPr>
            <a:lvl2pPr marL="0" indent="0" algn="l">
              <a:spcBef>
                <a:spcPts val="200"/>
              </a:spcBef>
              <a:buNone/>
              <a:defRPr sz="2200" b="0">
                <a:solidFill>
                  <a:schemeClr val="tx1"/>
                </a:solidFill>
              </a:defRPr>
            </a:lvl2pPr>
          </a:lstStyle>
          <a:p>
            <a:pPr lvl="0"/>
            <a:r>
              <a:rPr lang="en-GB"/>
              <a:t>Click to add title</a:t>
            </a:r>
          </a:p>
        </p:txBody>
      </p:sp>
      <p:sp>
        <p:nvSpPr>
          <p:cNvPr id="5" name="Text Placeholder 2"/>
          <p:cNvSpPr>
            <a:spLocks noGrp="1"/>
          </p:cNvSpPr>
          <p:nvPr>
            <p:ph type="body" sz="quarter" idx="16" hasCustomPrompt="1"/>
          </p:nvPr>
        </p:nvSpPr>
        <p:spPr>
          <a:xfrm>
            <a:off x="359999" y="1713600"/>
            <a:ext cx="976676" cy="540000"/>
          </a:xfrm>
          <a:prstGeom prst="rect">
            <a:avLst/>
          </a:prstGeom>
        </p:spPr>
        <p:txBody>
          <a:bodyPr anchor="t"/>
          <a:lstStyle>
            <a:lvl1pPr algn="l">
              <a:spcBef>
                <a:spcPts val="200"/>
              </a:spcBef>
              <a:defRPr sz="4000" b="0">
                <a:solidFill>
                  <a:schemeClr val="tx1"/>
                </a:solidFill>
              </a:defRPr>
            </a:lvl1pPr>
            <a:lvl2pPr marL="0" indent="0" algn="l">
              <a:spcBef>
                <a:spcPts val="200"/>
              </a:spcBef>
              <a:buNone/>
              <a:defRPr sz="2200" b="0">
                <a:solidFill>
                  <a:schemeClr val="tx1"/>
                </a:solidFill>
              </a:defRPr>
            </a:lvl2pPr>
          </a:lstStyle>
          <a:p>
            <a:pPr lvl="0"/>
            <a:r>
              <a:rPr lang="en-US"/>
              <a:t>No.</a:t>
            </a:r>
          </a:p>
        </p:txBody>
      </p:sp>
    </p:spTree>
    <p:extLst>
      <p:ext uri="{BB962C8B-B14F-4D97-AF65-F5344CB8AC3E}">
        <p14:creationId xmlns:p14="http://schemas.microsoft.com/office/powerpoint/2010/main" val="32562640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8.xml><?xml version="1.0" encoding="utf-8"?>
<p:sldLayout xmlns:a="http://schemas.openxmlformats.org/drawingml/2006/main" xmlns:r="http://schemas.openxmlformats.org/officeDocument/2006/relationships" xmlns:p="http://schemas.openxmlformats.org/presentationml/2006/main" showMasterSp="0" preserve="1" userDrawn="1">
  <p:cSld name="Section header (black)">
    <p:bg>
      <p:bgPr>
        <a:solidFill>
          <a:srgbClr val="000000"/>
        </a:solidFill>
        <a:effectLst/>
      </p:bgPr>
    </p:bg>
    <p:spTree>
      <p:nvGrpSpPr>
        <p:cNvPr id="1" name=""/>
        <p:cNvGrpSpPr/>
        <p:nvPr/>
      </p:nvGrpSpPr>
      <p:grpSpPr>
        <a:xfrm>
          <a:off x="0" y="0"/>
          <a:ext cx="0" cy="0"/>
          <a:chOff x="0" y="0"/>
          <a:chExt cx="0" cy="0"/>
        </a:xfrm>
      </p:grpSpPr>
      <p:sp>
        <p:nvSpPr>
          <p:cNvPr id="5" name="Text Placeholder 2"/>
          <p:cNvSpPr>
            <a:spLocks noGrp="1"/>
          </p:cNvSpPr>
          <p:nvPr>
            <p:ph type="body" sz="quarter" idx="15" hasCustomPrompt="1"/>
          </p:nvPr>
        </p:nvSpPr>
        <p:spPr>
          <a:xfrm>
            <a:off x="359998" y="2257200"/>
            <a:ext cx="5643927" cy="1980000"/>
          </a:xfrm>
          <a:prstGeom prst="rect">
            <a:avLst/>
          </a:prstGeom>
        </p:spPr>
        <p:txBody>
          <a:bodyPr anchor="t"/>
          <a:lstStyle>
            <a:lvl1pPr algn="l">
              <a:spcBef>
                <a:spcPts val="200"/>
              </a:spcBef>
              <a:defRPr sz="4000" b="0">
                <a:solidFill>
                  <a:schemeClr val="bg1"/>
                </a:solidFill>
              </a:defRPr>
            </a:lvl1pPr>
            <a:lvl2pPr marL="0" indent="0" algn="l">
              <a:spcBef>
                <a:spcPts val="200"/>
              </a:spcBef>
              <a:buNone/>
              <a:defRPr sz="2200" b="0">
                <a:solidFill>
                  <a:schemeClr val="bg1"/>
                </a:solidFill>
              </a:defRPr>
            </a:lvl2pPr>
          </a:lstStyle>
          <a:p>
            <a:pPr lvl="0"/>
            <a:r>
              <a:rPr lang="en-GB"/>
              <a:t>Click to add title</a:t>
            </a:r>
          </a:p>
        </p:txBody>
      </p:sp>
      <p:sp>
        <p:nvSpPr>
          <p:cNvPr id="7" name="Text Placeholder 2"/>
          <p:cNvSpPr>
            <a:spLocks noGrp="1"/>
          </p:cNvSpPr>
          <p:nvPr>
            <p:ph type="body" sz="quarter" idx="16" hasCustomPrompt="1"/>
          </p:nvPr>
        </p:nvSpPr>
        <p:spPr>
          <a:xfrm>
            <a:off x="360363" y="1713332"/>
            <a:ext cx="976312" cy="540000"/>
          </a:xfrm>
          <a:prstGeom prst="rect">
            <a:avLst/>
          </a:prstGeom>
        </p:spPr>
        <p:txBody>
          <a:bodyPr anchor="t"/>
          <a:lstStyle>
            <a:lvl1pPr algn="l">
              <a:spcBef>
                <a:spcPts val="200"/>
              </a:spcBef>
              <a:defRPr sz="4000" b="0">
                <a:solidFill>
                  <a:schemeClr val="bg1"/>
                </a:solidFill>
              </a:defRPr>
            </a:lvl1pPr>
            <a:lvl2pPr marL="0" indent="0" algn="l">
              <a:spcBef>
                <a:spcPts val="200"/>
              </a:spcBef>
              <a:buNone/>
              <a:defRPr sz="2200" b="0">
                <a:solidFill>
                  <a:schemeClr val="tx1"/>
                </a:solidFill>
              </a:defRPr>
            </a:lvl2pPr>
          </a:lstStyle>
          <a:p>
            <a:pPr lvl="0"/>
            <a:r>
              <a:rPr lang="en-US"/>
              <a:t>No.</a:t>
            </a:r>
          </a:p>
        </p:txBody>
      </p:sp>
    </p:spTree>
    <p:extLst>
      <p:ext uri="{BB962C8B-B14F-4D97-AF65-F5344CB8AC3E}">
        <p14:creationId xmlns:p14="http://schemas.microsoft.com/office/powerpoint/2010/main" val="5065249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9.xml><?xml version="1.0" encoding="utf-8"?>
<p:sldLayout xmlns:a="http://schemas.openxmlformats.org/drawingml/2006/main" xmlns:r="http://schemas.openxmlformats.org/officeDocument/2006/relationships" xmlns:p="http://schemas.openxmlformats.org/presentationml/2006/main" preserve="1" userDrawn="1">
  <p:cSld name="Title and 1 x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7596ED-8270-4BD9-9069-84F474882F2A}"/>
              </a:ext>
            </a:extLst>
          </p:cNvPr>
          <p:cNvSpPr>
            <a:spLocks noGrp="1"/>
          </p:cNvSpPr>
          <p:nvPr>
            <p:ph type="title" hasCustomPrompt="1"/>
          </p:nvPr>
        </p:nvSpPr>
        <p:spPr/>
        <p:txBody>
          <a:bodyPr/>
          <a:lstStyle>
            <a:lvl1pPr>
              <a:defRPr>
                <a:latin typeface="Kantar Brown Thin" panose="020B0304020101010102" pitchFamily="34" charset="0"/>
                <a:cs typeface="Kantar Brown Thin" panose="020B0304020101010102" pitchFamily="34" charset="0"/>
              </a:defRPr>
            </a:lvl1pPr>
          </a:lstStyle>
          <a:p>
            <a:r>
              <a:rPr lang="en-US"/>
              <a:t>Click to add title</a:t>
            </a:r>
            <a:endParaRPr lang="en-GB"/>
          </a:p>
        </p:txBody>
      </p:sp>
      <p:sp>
        <p:nvSpPr>
          <p:cNvPr id="3" name="Slide Number Placeholder 2">
            <a:extLst>
              <a:ext uri="{FF2B5EF4-FFF2-40B4-BE49-F238E27FC236}">
                <a16:creationId xmlns:a16="http://schemas.microsoft.com/office/drawing/2014/main" id="{FACA3A6B-089A-48DA-907F-9446B1276098}"/>
              </a:ext>
            </a:extLst>
          </p:cNvPr>
          <p:cNvSpPr>
            <a:spLocks noGrp="1"/>
          </p:cNvSpPr>
          <p:nvPr>
            <p:ph type="sldNum" sz="quarter" idx="10"/>
          </p:nvPr>
        </p:nvSpPr>
        <p:spPr>
          <a:xfrm>
            <a:off x="10856913" y="6390000"/>
            <a:ext cx="969962" cy="196850"/>
          </a:xfrm>
          <a:prstGeom prst="rect">
            <a:avLst/>
          </a:prstGeom>
        </p:spPr>
        <p:txBody>
          <a:bodyPr/>
          <a:lstStyle/>
          <a:p>
            <a:fld id="{4034BEE3-566C-4068-A777-C3A4762E861B}" type="slidenum">
              <a:rPr lang="en-GB" smtClean="0"/>
              <a:pPr/>
              <a:t>‹#›</a:t>
            </a:fld>
            <a:endParaRPr lang="en-GB"/>
          </a:p>
        </p:txBody>
      </p:sp>
      <p:sp>
        <p:nvSpPr>
          <p:cNvPr id="4" name="Footer Placeholder 3">
            <a:extLst>
              <a:ext uri="{FF2B5EF4-FFF2-40B4-BE49-F238E27FC236}">
                <a16:creationId xmlns:a16="http://schemas.microsoft.com/office/drawing/2014/main" id="{3E873D13-8BEF-4470-A16D-19EDE6E7AAA3}"/>
              </a:ext>
            </a:extLst>
          </p:cNvPr>
          <p:cNvSpPr>
            <a:spLocks noGrp="1"/>
          </p:cNvSpPr>
          <p:nvPr>
            <p:ph type="ftr" sz="quarter" idx="11"/>
          </p:nvPr>
        </p:nvSpPr>
        <p:spPr>
          <a:xfrm>
            <a:off x="3272400" y="6390000"/>
            <a:ext cx="7495200" cy="198000"/>
          </a:xfrm>
          <a:prstGeom prst="rect">
            <a:avLst/>
          </a:prstGeom>
        </p:spPr>
        <p:txBody>
          <a:bodyPr/>
          <a:lstStyle/>
          <a:p>
            <a:endParaRPr lang="en-GB"/>
          </a:p>
        </p:txBody>
      </p:sp>
      <p:sp>
        <p:nvSpPr>
          <p:cNvPr id="8" name="Text Placeholder 7">
            <a:extLst>
              <a:ext uri="{FF2B5EF4-FFF2-40B4-BE49-F238E27FC236}">
                <a16:creationId xmlns:a16="http://schemas.microsoft.com/office/drawing/2014/main" id="{50105BF4-D562-44BF-BA5C-F9CA4C0FE918}"/>
              </a:ext>
            </a:extLst>
          </p:cNvPr>
          <p:cNvSpPr>
            <a:spLocks noGrp="1"/>
          </p:cNvSpPr>
          <p:nvPr>
            <p:ph type="body" sz="quarter" idx="13" hasCustomPrompt="1"/>
          </p:nvPr>
        </p:nvSpPr>
        <p:spPr>
          <a:xfrm>
            <a:off x="360363" y="910800"/>
            <a:ext cx="11466000" cy="396000"/>
          </a:xfrm>
        </p:spPr>
        <p:txBody>
          <a:bodyPr/>
          <a:lstStyle>
            <a:lvl1pPr>
              <a:spcBef>
                <a:spcPts val="600"/>
              </a:spcBef>
              <a:defRPr sz="2200">
                <a:latin typeface="Kantar Brown Light" panose="020B0404020101010102" pitchFamily="34" charset="0"/>
                <a:cs typeface="Kantar Brown Light" panose="020B0404020101010102" pitchFamily="34" charset="0"/>
              </a:defRPr>
            </a:lvl1pPr>
          </a:lstStyle>
          <a:p>
            <a:pPr lvl="0"/>
            <a:r>
              <a:rPr lang="en-US"/>
              <a:t>Click to add subtitle</a:t>
            </a:r>
            <a:endParaRPr lang="en-GB"/>
          </a:p>
        </p:txBody>
      </p:sp>
      <p:sp>
        <p:nvSpPr>
          <p:cNvPr id="10" name="Content Placeholder 9">
            <a:extLst>
              <a:ext uri="{FF2B5EF4-FFF2-40B4-BE49-F238E27FC236}">
                <a16:creationId xmlns:a16="http://schemas.microsoft.com/office/drawing/2014/main" id="{E01F0EAC-DF03-4553-8D22-C26B163DC97D}"/>
              </a:ext>
            </a:extLst>
          </p:cNvPr>
          <p:cNvSpPr>
            <a:spLocks noGrp="1"/>
          </p:cNvSpPr>
          <p:nvPr>
            <p:ph sz="quarter" idx="14" hasCustomPrompt="1"/>
          </p:nvPr>
        </p:nvSpPr>
        <p:spPr>
          <a:xfrm>
            <a:off x="360363" y="1710000"/>
            <a:ext cx="11466000" cy="3999600"/>
          </a:xfrm>
        </p:spPr>
        <p:txBody>
          <a:bodyPr/>
          <a:lstStyle>
            <a:lvl1pPr>
              <a:defRPr/>
            </a:lvl1pPr>
          </a:lstStyle>
          <a:p>
            <a:pPr lvl="0"/>
            <a:r>
              <a:rPr lang="en-US"/>
              <a:t>Click to add text</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13066385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and 3 x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AECC06-0E64-440D-9CE8-5164D165186F}"/>
              </a:ext>
            </a:extLst>
          </p:cNvPr>
          <p:cNvSpPr>
            <a:spLocks noGrp="1"/>
          </p:cNvSpPr>
          <p:nvPr>
            <p:ph type="title" hasCustomPrompt="1"/>
          </p:nvPr>
        </p:nvSpPr>
        <p:spPr>
          <a:xfrm>
            <a:off x="359999" y="430718"/>
            <a:ext cx="11466875" cy="403200"/>
          </a:xfrm>
        </p:spPr>
        <p:txBody>
          <a:bodyPr/>
          <a:lstStyle>
            <a:lvl1pPr>
              <a:defRPr/>
            </a:lvl1pPr>
          </a:lstStyle>
          <a:p>
            <a:r>
              <a:rPr lang="en-US"/>
              <a:t>Click to add title</a:t>
            </a:r>
            <a:endParaRPr lang="en-GB"/>
          </a:p>
        </p:txBody>
      </p:sp>
      <p:sp>
        <p:nvSpPr>
          <p:cNvPr id="3" name="Slide Number Placeholder 2">
            <a:extLst>
              <a:ext uri="{FF2B5EF4-FFF2-40B4-BE49-F238E27FC236}">
                <a16:creationId xmlns:a16="http://schemas.microsoft.com/office/drawing/2014/main" id="{F490BAE0-3503-40B7-97FF-3BBA5C4DD77A}"/>
              </a:ext>
            </a:extLst>
          </p:cNvPr>
          <p:cNvSpPr>
            <a:spLocks noGrp="1"/>
          </p:cNvSpPr>
          <p:nvPr>
            <p:ph type="sldNum" sz="quarter" idx="10"/>
          </p:nvPr>
        </p:nvSpPr>
        <p:spPr/>
        <p:txBody>
          <a:bodyPr/>
          <a:lstStyle/>
          <a:p>
            <a:fld id="{4034BEE3-566C-4068-A777-C3A4762E861B}" type="slidenum">
              <a:rPr lang="en-GB" smtClean="0"/>
              <a:pPr/>
              <a:t>‹#›</a:t>
            </a:fld>
            <a:endParaRPr lang="en-GB"/>
          </a:p>
        </p:txBody>
      </p:sp>
      <p:sp>
        <p:nvSpPr>
          <p:cNvPr id="4" name="Footer Placeholder 3">
            <a:extLst>
              <a:ext uri="{FF2B5EF4-FFF2-40B4-BE49-F238E27FC236}">
                <a16:creationId xmlns:a16="http://schemas.microsoft.com/office/drawing/2014/main" id="{A542D4FE-2A34-4C36-A765-CE00B9912ADD}"/>
              </a:ext>
            </a:extLst>
          </p:cNvPr>
          <p:cNvSpPr>
            <a:spLocks noGrp="1"/>
          </p:cNvSpPr>
          <p:nvPr>
            <p:ph type="ftr" sz="quarter" idx="11"/>
          </p:nvPr>
        </p:nvSpPr>
        <p:spPr/>
        <p:txBody>
          <a:bodyPr/>
          <a:lstStyle/>
          <a:p>
            <a:endParaRPr lang="en-GB"/>
          </a:p>
        </p:txBody>
      </p:sp>
      <p:sp>
        <p:nvSpPr>
          <p:cNvPr id="6" name="Content Placeholder 5">
            <a:extLst>
              <a:ext uri="{FF2B5EF4-FFF2-40B4-BE49-F238E27FC236}">
                <a16:creationId xmlns:a16="http://schemas.microsoft.com/office/drawing/2014/main" id="{D9E4B3E9-7CA2-4847-B7BD-96957DE30226}"/>
              </a:ext>
            </a:extLst>
          </p:cNvPr>
          <p:cNvSpPr>
            <a:spLocks noGrp="1"/>
          </p:cNvSpPr>
          <p:nvPr>
            <p:ph sz="quarter" idx="12" hasCustomPrompt="1"/>
          </p:nvPr>
        </p:nvSpPr>
        <p:spPr>
          <a:xfrm>
            <a:off x="360362" y="1710000"/>
            <a:ext cx="3672000" cy="3999600"/>
          </a:xfrm>
        </p:spPr>
        <p:txBody>
          <a:bodyPr/>
          <a:lstStyle>
            <a:lvl1pPr>
              <a:defRPr/>
            </a:lvl1pPr>
          </a:lstStyle>
          <a:p>
            <a:pPr lvl="0"/>
            <a:r>
              <a:rPr lang="en-US"/>
              <a:t>Click to add text</a:t>
            </a:r>
          </a:p>
          <a:p>
            <a:pPr lvl="1"/>
            <a:r>
              <a:rPr lang="en-US"/>
              <a:t>Second level</a:t>
            </a:r>
          </a:p>
          <a:p>
            <a:pPr lvl="2"/>
            <a:r>
              <a:rPr lang="en-US"/>
              <a:t>Third level</a:t>
            </a:r>
          </a:p>
          <a:p>
            <a:pPr lvl="3"/>
            <a:r>
              <a:rPr lang="en-US"/>
              <a:t>Fourth level</a:t>
            </a:r>
          </a:p>
          <a:p>
            <a:pPr lvl="4"/>
            <a:r>
              <a:rPr lang="en-US"/>
              <a:t>Fifth level</a:t>
            </a:r>
            <a:endParaRPr lang="en-GB"/>
          </a:p>
        </p:txBody>
      </p:sp>
      <p:sp>
        <p:nvSpPr>
          <p:cNvPr id="8" name="Content Placeholder 7">
            <a:extLst>
              <a:ext uri="{FF2B5EF4-FFF2-40B4-BE49-F238E27FC236}">
                <a16:creationId xmlns:a16="http://schemas.microsoft.com/office/drawing/2014/main" id="{910D5E0E-637F-4A32-A98F-3FE4ED81219E}"/>
              </a:ext>
            </a:extLst>
          </p:cNvPr>
          <p:cNvSpPr>
            <a:spLocks noGrp="1"/>
          </p:cNvSpPr>
          <p:nvPr>
            <p:ph sz="quarter" idx="13" hasCustomPrompt="1"/>
          </p:nvPr>
        </p:nvSpPr>
        <p:spPr>
          <a:xfrm>
            <a:off x="4257618" y="1710000"/>
            <a:ext cx="3672000" cy="3999600"/>
          </a:xfrm>
        </p:spPr>
        <p:txBody>
          <a:bodyPr/>
          <a:lstStyle>
            <a:lvl1pPr>
              <a:defRPr/>
            </a:lvl1pPr>
          </a:lstStyle>
          <a:p>
            <a:pPr lvl="0"/>
            <a:r>
              <a:rPr lang="en-US"/>
              <a:t>Click to add text</a:t>
            </a:r>
          </a:p>
          <a:p>
            <a:pPr lvl="1"/>
            <a:r>
              <a:rPr lang="en-US"/>
              <a:t>Second level</a:t>
            </a:r>
          </a:p>
          <a:p>
            <a:pPr lvl="2"/>
            <a:r>
              <a:rPr lang="en-US"/>
              <a:t>Third level</a:t>
            </a:r>
          </a:p>
          <a:p>
            <a:pPr lvl="3"/>
            <a:r>
              <a:rPr lang="en-US"/>
              <a:t>Fourth level</a:t>
            </a:r>
          </a:p>
          <a:p>
            <a:pPr lvl="4"/>
            <a:r>
              <a:rPr lang="en-US"/>
              <a:t>Fifth level</a:t>
            </a:r>
            <a:endParaRPr lang="en-GB"/>
          </a:p>
        </p:txBody>
      </p:sp>
      <p:sp>
        <p:nvSpPr>
          <p:cNvPr id="10" name="Content Placeholder 9">
            <a:extLst>
              <a:ext uri="{FF2B5EF4-FFF2-40B4-BE49-F238E27FC236}">
                <a16:creationId xmlns:a16="http://schemas.microsoft.com/office/drawing/2014/main" id="{A6435609-FC5D-424F-A15C-A0856D1FFFF3}"/>
              </a:ext>
            </a:extLst>
          </p:cNvPr>
          <p:cNvSpPr>
            <a:spLocks noGrp="1"/>
          </p:cNvSpPr>
          <p:nvPr>
            <p:ph sz="quarter" idx="14" hasCustomPrompt="1"/>
          </p:nvPr>
        </p:nvSpPr>
        <p:spPr>
          <a:xfrm>
            <a:off x="8154874" y="1710000"/>
            <a:ext cx="3672000" cy="3999600"/>
          </a:xfrm>
        </p:spPr>
        <p:txBody>
          <a:bodyPr/>
          <a:lstStyle>
            <a:lvl1pPr>
              <a:defRPr/>
            </a:lvl1pPr>
          </a:lstStyle>
          <a:p>
            <a:pPr lvl="0"/>
            <a:r>
              <a:rPr lang="en-US"/>
              <a:t>Click to add text</a:t>
            </a:r>
          </a:p>
          <a:p>
            <a:pPr lvl="1"/>
            <a:r>
              <a:rPr lang="en-US"/>
              <a:t>Second level</a:t>
            </a:r>
          </a:p>
          <a:p>
            <a:pPr lvl="2"/>
            <a:r>
              <a:rPr lang="en-US"/>
              <a:t>Third level</a:t>
            </a:r>
          </a:p>
          <a:p>
            <a:pPr lvl="3"/>
            <a:r>
              <a:rPr lang="en-US"/>
              <a:t>Fourth level</a:t>
            </a:r>
          </a:p>
          <a:p>
            <a:pPr lvl="4"/>
            <a:r>
              <a:rPr lang="en-US"/>
              <a:t>Fifth level</a:t>
            </a:r>
            <a:endParaRPr lang="en-GB"/>
          </a:p>
        </p:txBody>
      </p:sp>
      <p:sp>
        <p:nvSpPr>
          <p:cNvPr id="12" name="Text Placeholder 11">
            <a:extLst>
              <a:ext uri="{FF2B5EF4-FFF2-40B4-BE49-F238E27FC236}">
                <a16:creationId xmlns:a16="http://schemas.microsoft.com/office/drawing/2014/main" id="{F7582AC7-4667-407B-A5E8-45D6349311AA}"/>
              </a:ext>
            </a:extLst>
          </p:cNvPr>
          <p:cNvSpPr>
            <a:spLocks noGrp="1"/>
          </p:cNvSpPr>
          <p:nvPr>
            <p:ph type="body" sz="quarter" idx="15" hasCustomPrompt="1"/>
          </p:nvPr>
        </p:nvSpPr>
        <p:spPr>
          <a:xfrm>
            <a:off x="360000" y="910800"/>
            <a:ext cx="11466000" cy="396000"/>
          </a:xfrm>
        </p:spPr>
        <p:txBody>
          <a:bodyPr/>
          <a:lstStyle>
            <a:lvl1pPr>
              <a:defRPr sz="1800"/>
            </a:lvl1pPr>
            <a:lvl2pPr>
              <a:defRPr sz="2200"/>
            </a:lvl2pPr>
            <a:lvl3pPr>
              <a:defRPr sz="2200"/>
            </a:lvl3pPr>
            <a:lvl4pPr>
              <a:defRPr sz="2200"/>
            </a:lvl4pPr>
            <a:lvl5pPr>
              <a:defRPr sz="2200"/>
            </a:lvl5pPr>
          </a:lstStyle>
          <a:p>
            <a:pPr lvl="0"/>
            <a:r>
              <a:rPr lang="en-US"/>
              <a:t>Click to add subtitle</a:t>
            </a:r>
            <a:endParaRPr lang="en-GB"/>
          </a:p>
        </p:txBody>
      </p:sp>
    </p:spTree>
    <p:extLst>
      <p:ext uri="{BB962C8B-B14F-4D97-AF65-F5344CB8AC3E}">
        <p14:creationId xmlns:p14="http://schemas.microsoft.com/office/powerpoint/2010/main" val="41830145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0.xml><?xml version="1.0" encoding="utf-8"?>
<p:sldLayout xmlns:a="http://schemas.openxmlformats.org/drawingml/2006/main" xmlns:r="http://schemas.openxmlformats.org/officeDocument/2006/relationships" xmlns:p="http://schemas.openxmlformats.org/presentationml/2006/main" preserve="1" userDrawn="1">
  <p:cSld name="Title and 1 x content + headin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0B7F44-1A9D-43CE-8B94-70E892BCC6C4}"/>
              </a:ext>
            </a:extLst>
          </p:cNvPr>
          <p:cNvSpPr>
            <a:spLocks noGrp="1"/>
          </p:cNvSpPr>
          <p:nvPr>
            <p:ph type="title" hasCustomPrompt="1"/>
          </p:nvPr>
        </p:nvSpPr>
        <p:spPr/>
        <p:txBody>
          <a:bodyPr/>
          <a:lstStyle>
            <a:lvl1pPr>
              <a:defRPr/>
            </a:lvl1pPr>
          </a:lstStyle>
          <a:p>
            <a:r>
              <a:rPr lang="en-US"/>
              <a:t>Click to add title</a:t>
            </a:r>
            <a:endParaRPr lang="en-GB"/>
          </a:p>
        </p:txBody>
      </p:sp>
      <p:sp>
        <p:nvSpPr>
          <p:cNvPr id="3" name="Slide Number Placeholder 2">
            <a:extLst>
              <a:ext uri="{FF2B5EF4-FFF2-40B4-BE49-F238E27FC236}">
                <a16:creationId xmlns:a16="http://schemas.microsoft.com/office/drawing/2014/main" id="{00F0CD56-CDEF-4F99-82E9-F8344BA7D8B8}"/>
              </a:ext>
            </a:extLst>
          </p:cNvPr>
          <p:cNvSpPr>
            <a:spLocks noGrp="1"/>
          </p:cNvSpPr>
          <p:nvPr>
            <p:ph type="sldNum" sz="quarter" idx="10"/>
          </p:nvPr>
        </p:nvSpPr>
        <p:spPr>
          <a:xfrm>
            <a:off x="10856913" y="6390000"/>
            <a:ext cx="969962" cy="196850"/>
          </a:xfrm>
          <a:prstGeom prst="rect">
            <a:avLst/>
          </a:prstGeom>
        </p:spPr>
        <p:txBody>
          <a:bodyPr/>
          <a:lstStyle/>
          <a:p>
            <a:fld id="{4034BEE3-566C-4068-A777-C3A4762E861B}" type="slidenum">
              <a:rPr lang="en-GB" smtClean="0"/>
              <a:pPr/>
              <a:t>‹#›</a:t>
            </a:fld>
            <a:endParaRPr lang="en-GB"/>
          </a:p>
        </p:txBody>
      </p:sp>
      <p:sp>
        <p:nvSpPr>
          <p:cNvPr id="4" name="Footer Placeholder 3">
            <a:extLst>
              <a:ext uri="{FF2B5EF4-FFF2-40B4-BE49-F238E27FC236}">
                <a16:creationId xmlns:a16="http://schemas.microsoft.com/office/drawing/2014/main" id="{CAF17232-4933-4B44-AB0A-14F7352465FB}"/>
              </a:ext>
            </a:extLst>
          </p:cNvPr>
          <p:cNvSpPr>
            <a:spLocks noGrp="1"/>
          </p:cNvSpPr>
          <p:nvPr>
            <p:ph type="ftr" sz="quarter" idx="11"/>
          </p:nvPr>
        </p:nvSpPr>
        <p:spPr>
          <a:xfrm>
            <a:off x="3272400" y="6390000"/>
            <a:ext cx="7495200" cy="198000"/>
          </a:xfrm>
          <a:prstGeom prst="rect">
            <a:avLst/>
          </a:prstGeom>
        </p:spPr>
        <p:txBody>
          <a:bodyPr/>
          <a:lstStyle/>
          <a:p>
            <a:endParaRPr lang="en-GB"/>
          </a:p>
        </p:txBody>
      </p:sp>
      <p:sp>
        <p:nvSpPr>
          <p:cNvPr id="6" name="Text Placeholder 5">
            <a:extLst>
              <a:ext uri="{FF2B5EF4-FFF2-40B4-BE49-F238E27FC236}">
                <a16:creationId xmlns:a16="http://schemas.microsoft.com/office/drawing/2014/main" id="{54A8CE99-0AD9-4D9C-9C09-47545620E96B}"/>
              </a:ext>
            </a:extLst>
          </p:cNvPr>
          <p:cNvSpPr>
            <a:spLocks noGrp="1"/>
          </p:cNvSpPr>
          <p:nvPr>
            <p:ph type="body" sz="quarter" idx="12" hasCustomPrompt="1"/>
          </p:nvPr>
        </p:nvSpPr>
        <p:spPr>
          <a:xfrm>
            <a:off x="360000" y="1710000"/>
            <a:ext cx="11464925" cy="604800"/>
          </a:xfrm>
        </p:spPr>
        <p:txBody>
          <a:bodyPr/>
          <a:lstStyle>
            <a:lvl1pPr>
              <a:defRPr b="1"/>
            </a:lvl1pPr>
          </a:lstStyle>
          <a:p>
            <a:pPr lvl="0"/>
            <a:r>
              <a:rPr lang="en-US"/>
              <a:t>Click to add text</a:t>
            </a:r>
            <a:endParaRPr lang="en-GB"/>
          </a:p>
        </p:txBody>
      </p:sp>
      <p:sp>
        <p:nvSpPr>
          <p:cNvPr id="8" name="Content Placeholder 7">
            <a:extLst>
              <a:ext uri="{FF2B5EF4-FFF2-40B4-BE49-F238E27FC236}">
                <a16:creationId xmlns:a16="http://schemas.microsoft.com/office/drawing/2014/main" id="{58CF1398-AEAE-44BE-B05F-E03B17EB921A}"/>
              </a:ext>
            </a:extLst>
          </p:cNvPr>
          <p:cNvSpPr>
            <a:spLocks noGrp="1"/>
          </p:cNvSpPr>
          <p:nvPr>
            <p:ph sz="quarter" idx="13" hasCustomPrompt="1"/>
          </p:nvPr>
        </p:nvSpPr>
        <p:spPr>
          <a:xfrm>
            <a:off x="360000" y="2376000"/>
            <a:ext cx="11466000" cy="3344400"/>
          </a:xfrm>
        </p:spPr>
        <p:txBody>
          <a:bodyPr/>
          <a:lstStyle>
            <a:lvl1pPr>
              <a:defRPr/>
            </a:lvl1pPr>
          </a:lstStyle>
          <a:p>
            <a:pPr lvl="0"/>
            <a:r>
              <a:rPr lang="en-US"/>
              <a:t>Click to add text</a:t>
            </a:r>
          </a:p>
          <a:p>
            <a:pPr lvl="1"/>
            <a:r>
              <a:rPr lang="en-US"/>
              <a:t>Second level</a:t>
            </a:r>
          </a:p>
          <a:p>
            <a:pPr lvl="2"/>
            <a:r>
              <a:rPr lang="en-US"/>
              <a:t>Third level</a:t>
            </a:r>
          </a:p>
          <a:p>
            <a:pPr lvl="3"/>
            <a:r>
              <a:rPr lang="en-US"/>
              <a:t>Fourth level</a:t>
            </a:r>
          </a:p>
          <a:p>
            <a:pPr lvl="4"/>
            <a:r>
              <a:rPr lang="en-US"/>
              <a:t>Fifth level</a:t>
            </a:r>
            <a:endParaRPr lang="en-GB"/>
          </a:p>
        </p:txBody>
      </p:sp>
      <p:sp>
        <p:nvSpPr>
          <p:cNvPr id="10" name="Text Placeholder 9">
            <a:extLst>
              <a:ext uri="{FF2B5EF4-FFF2-40B4-BE49-F238E27FC236}">
                <a16:creationId xmlns:a16="http://schemas.microsoft.com/office/drawing/2014/main" id="{1A51D583-D2F5-4206-82FD-3E7E687E574D}"/>
              </a:ext>
            </a:extLst>
          </p:cNvPr>
          <p:cNvSpPr>
            <a:spLocks noGrp="1"/>
          </p:cNvSpPr>
          <p:nvPr>
            <p:ph type="body" sz="quarter" idx="14" hasCustomPrompt="1"/>
          </p:nvPr>
        </p:nvSpPr>
        <p:spPr>
          <a:xfrm>
            <a:off x="360000" y="910800"/>
            <a:ext cx="11466513" cy="396000"/>
          </a:xfrm>
        </p:spPr>
        <p:txBody>
          <a:bodyPr/>
          <a:lstStyle>
            <a:lvl1pPr>
              <a:defRPr sz="2200"/>
            </a:lvl1pPr>
          </a:lstStyle>
          <a:p>
            <a:pPr lvl="0"/>
            <a:r>
              <a:rPr lang="en-US"/>
              <a:t>Click to add subtitle</a:t>
            </a:r>
            <a:endParaRPr lang="en-GB"/>
          </a:p>
        </p:txBody>
      </p:sp>
    </p:spTree>
    <p:extLst>
      <p:ext uri="{BB962C8B-B14F-4D97-AF65-F5344CB8AC3E}">
        <p14:creationId xmlns:p14="http://schemas.microsoft.com/office/powerpoint/2010/main" val="23521218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1.xml><?xml version="1.0" encoding="utf-8"?>
<p:sldLayout xmlns:a="http://schemas.openxmlformats.org/drawingml/2006/main" xmlns:r="http://schemas.openxmlformats.org/officeDocument/2006/relationships" xmlns:p="http://schemas.openxmlformats.org/presentationml/2006/main" preserve="1" userDrawn="1">
  <p:cSld name="Title and 2 x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E667F2-B31E-4932-857C-E542EC7E06FE}"/>
              </a:ext>
            </a:extLst>
          </p:cNvPr>
          <p:cNvSpPr>
            <a:spLocks noGrp="1"/>
          </p:cNvSpPr>
          <p:nvPr>
            <p:ph type="title" hasCustomPrompt="1"/>
          </p:nvPr>
        </p:nvSpPr>
        <p:spPr/>
        <p:txBody>
          <a:bodyPr/>
          <a:lstStyle>
            <a:lvl1pPr>
              <a:defRPr/>
            </a:lvl1pPr>
          </a:lstStyle>
          <a:p>
            <a:r>
              <a:rPr lang="en-US"/>
              <a:t>Click to add title</a:t>
            </a:r>
            <a:endParaRPr lang="en-GB"/>
          </a:p>
        </p:txBody>
      </p:sp>
      <p:sp>
        <p:nvSpPr>
          <p:cNvPr id="3" name="Slide Number Placeholder 2">
            <a:extLst>
              <a:ext uri="{FF2B5EF4-FFF2-40B4-BE49-F238E27FC236}">
                <a16:creationId xmlns:a16="http://schemas.microsoft.com/office/drawing/2014/main" id="{4286C412-8D9A-4518-BD82-093D1D70BD3A}"/>
              </a:ext>
            </a:extLst>
          </p:cNvPr>
          <p:cNvSpPr>
            <a:spLocks noGrp="1"/>
          </p:cNvSpPr>
          <p:nvPr>
            <p:ph type="sldNum" sz="quarter" idx="10"/>
          </p:nvPr>
        </p:nvSpPr>
        <p:spPr>
          <a:xfrm>
            <a:off x="10856913" y="6390000"/>
            <a:ext cx="969962" cy="196850"/>
          </a:xfrm>
          <a:prstGeom prst="rect">
            <a:avLst/>
          </a:prstGeom>
        </p:spPr>
        <p:txBody>
          <a:bodyPr/>
          <a:lstStyle/>
          <a:p>
            <a:fld id="{4034BEE3-566C-4068-A777-C3A4762E861B}" type="slidenum">
              <a:rPr lang="en-GB" smtClean="0"/>
              <a:pPr/>
              <a:t>‹#›</a:t>
            </a:fld>
            <a:endParaRPr lang="en-GB"/>
          </a:p>
        </p:txBody>
      </p:sp>
      <p:sp>
        <p:nvSpPr>
          <p:cNvPr id="4" name="Footer Placeholder 3">
            <a:extLst>
              <a:ext uri="{FF2B5EF4-FFF2-40B4-BE49-F238E27FC236}">
                <a16:creationId xmlns:a16="http://schemas.microsoft.com/office/drawing/2014/main" id="{458D1434-081E-42DD-A0E7-8AD211AD6053}"/>
              </a:ext>
            </a:extLst>
          </p:cNvPr>
          <p:cNvSpPr>
            <a:spLocks noGrp="1"/>
          </p:cNvSpPr>
          <p:nvPr>
            <p:ph type="ftr" sz="quarter" idx="11"/>
          </p:nvPr>
        </p:nvSpPr>
        <p:spPr>
          <a:xfrm>
            <a:off x="3272400" y="6390000"/>
            <a:ext cx="7495200" cy="198000"/>
          </a:xfrm>
          <a:prstGeom prst="rect">
            <a:avLst/>
          </a:prstGeom>
        </p:spPr>
        <p:txBody>
          <a:bodyPr/>
          <a:lstStyle/>
          <a:p>
            <a:endParaRPr lang="en-GB"/>
          </a:p>
        </p:txBody>
      </p:sp>
      <p:sp>
        <p:nvSpPr>
          <p:cNvPr id="6" name="Content Placeholder 5">
            <a:extLst>
              <a:ext uri="{FF2B5EF4-FFF2-40B4-BE49-F238E27FC236}">
                <a16:creationId xmlns:a16="http://schemas.microsoft.com/office/drawing/2014/main" id="{F1D24B38-2DD2-4BE4-A6BC-6AB461A6A6AC}"/>
              </a:ext>
            </a:extLst>
          </p:cNvPr>
          <p:cNvSpPr>
            <a:spLocks noGrp="1"/>
          </p:cNvSpPr>
          <p:nvPr>
            <p:ph sz="quarter" idx="12" hasCustomPrompt="1"/>
          </p:nvPr>
        </p:nvSpPr>
        <p:spPr>
          <a:xfrm>
            <a:off x="360363" y="1710000"/>
            <a:ext cx="5626800" cy="3999600"/>
          </a:xfrm>
        </p:spPr>
        <p:txBody>
          <a:bodyPr/>
          <a:lstStyle>
            <a:lvl1pPr>
              <a:defRPr/>
            </a:lvl1pPr>
          </a:lstStyle>
          <a:p>
            <a:pPr lvl="0"/>
            <a:r>
              <a:rPr lang="en-US"/>
              <a:t>Click to add text</a:t>
            </a:r>
          </a:p>
          <a:p>
            <a:pPr lvl="1"/>
            <a:r>
              <a:rPr lang="en-US"/>
              <a:t>Second level</a:t>
            </a:r>
          </a:p>
          <a:p>
            <a:pPr lvl="2"/>
            <a:r>
              <a:rPr lang="en-US"/>
              <a:t>Third level</a:t>
            </a:r>
          </a:p>
          <a:p>
            <a:pPr lvl="3"/>
            <a:r>
              <a:rPr lang="en-US"/>
              <a:t>Fourth level</a:t>
            </a:r>
          </a:p>
          <a:p>
            <a:pPr lvl="4"/>
            <a:r>
              <a:rPr lang="en-US"/>
              <a:t>Fifth level</a:t>
            </a:r>
            <a:endParaRPr lang="en-GB"/>
          </a:p>
        </p:txBody>
      </p:sp>
      <p:sp>
        <p:nvSpPr>
          <p:cNvPr id="8" name="Content Placeholder 7">
            <a:extLst>
              <a:ext uri="{FF2B5EF4-FFF2-40B4-BE49-F238E27FC236}">
                <a16:creationId xmlns:a16="http://schemas.microsoft.com/office/drawing/2014/main" id="{A028BB49-92B7-4BBE-AD91-816AF9386D4C}"/>
              </a:ext>
            </a:extLst>
          </p:cNvPr>
          <p:cNvSpPr>
            <a:spLocks noGrp="1"/>
          </p:cNvSpPr>
          <p:nvPr>
            <p:ph sz="quarter" idx="13" hasCustomPrompt="1"/>
          </p:nvPr>
        </p:nvSpPr>
        <p:spPr>
          <a:xfrm>
            <a:off x="6200965" y="1710000"/>
            <a:ext cx="5626800" cy="3998913"/>
          </a:xfrm>
        </p:spPr>
        <p:txBody>
          <a:bodyPr/>
          <a:lstStyle>
            <a:lvl1pPr>
              <a:defRPr/>
            </a:lvl1pPr>
          </a:lstStyle>
          <a:p>
            <a:pPr lvl="0"/>
            <a:r>
              <a:rPr lang="en-US"/>
              <a:t>Click to add text</a:t>
            </a:r>
          </a:p>
          <a:p>
            <a:pPr lvl="1"/>
            <a:r>
              <a:rPr lang="en-US"/>
              <a:t>Second level</a:t>
            </a:r>
          </a:p>
          <a:p>
            <a:pPr lvl="2"/>
            <a:r>
              <a:rPr lang="en-US"/>
              <a:t>Third level</a:t>
            </a:r>
          </a:p>
          <a:p>
            <a:pPr lvl="3"/>
            <a:r>
              <a:rPr lang="en-US"/>
              <a:t>Fourth level</a:t>
            </a:r>
          </a:p>
          <a:p>
            <a:pPr lvl="4"/>
            <a:r>
              <a:rPr lang="en-US"/>
              <a:t>Fifth level</a:t>
            </a:r>
            <a:endParaRPr lang="en-GB"/>
          </a:p>
        </p:txBody>
      </p:sp>
      <p:sp>
        <p:nvSpPr>
          <p:cNvPr id="10" name="Text Placeholder 9">
            <a:extLst>
              <a:ext uri="{FF2B5EF4-FFF2-40B4-BE49-F238E27FC236}">
                <a16:creationId xmlns:a16="http://schemas.microsoft.com/office/drawing/2014/main" id="{29FAE1AF-1132-4B0D-8DC6-F52576CE682C}"/>
              </a:ext>
            </a:extLst>
          </p:cNvPr>
          <p:cNvSpPr>
            <a:spLocks noGrp="1"/>
          </p:cNvSpPr>
          <p:nvPr>
            <p:ph type="body" sz="quarter" idx="14" hasCustomPrompt="1"/>
          </p:nvPr>
        </p:nvSpPr>
        <p:spPr>
          <a:xfrm>
            <a:off x="360363" y="910800"/>
            <a:ext cx="11466000" cy="396000"/>
          </a:xfrm>
        </p:spPr>
        <p:txBody>
          <a:bodyPr/>
          <a:lstStyle>
            <a:lvl1pPr>
              <a:defRPr sz="2200"/>
            </a:lvl1pPr>
          </a:lstStyle>
          <a:p>
            <a:pPr lvl="0"/>
            <a:r>
              <a:rPr lang="en-US"/>
              <a:t>Click to add subtitle</a:t>
            </a:r>
            <a:endParaRPr lang="en-GB"/>
          </a:p>
        </p:txBody>
      </p:sp>
    </p:spTree>
    <p:extLst>
      <p:ext uri="{BB962C8B-B14F-4D97-AF65-F5344CB8AC3E}">
        <p14:creationId xmlns:p14="http://schemas.microsoft.com/office/powerpoint/2010/main" val="1478285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2.xml><?xml version="1.0" encoding="utf-8"?>
<p:sldLayout xmlns:a="http://schemas.openxmlformats.org/drawingml/2006/main" xmlns:r="http://schemas.openxmlformats.org/officeDocument/2006/relationships" xmlns:p="http://schemas.openxmlformats.org/presentationml/2006/main" preserve="1" userDrawn="1">
  <p:cSld name="Title and 2 x content + heading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707A87-9762-46A5-A1BF-60907C2C37A7}"/>
              </a:ext>
            </a:extLst>
          </p:cNvPr>
          <p:cNvSpPr>
            <a:spLocks noGrp="1"/>
          </p:cNvSpPr>
          <p:nvPr>
            <p:ph type="title" hasCustomPrompt="1"/>
          </p:nvPr>
        </p:nvSpPr>
        <p:spPr/>
        <p:txBody>
          <a:bodyPr/>
          <a:lstStyle>
            <a:lvl1pPr>
              <a:defRPr/>
            </a:lvl1pPr>
          </a:lstStyle>
          <a:p>
            <a:r>
              <a:rPr lang="en-US"/>
              <a:t>Click to add title</a:t>
            </a:r>
            <a:endParaRPr lang="en-GB"/>
          </a:p>
        </p:txBody>
      </p:sp>
      <p:sp>
        <p:nvSpPr>
          <p:cNvPr id="3" name="Slide Number Placeholder 2">
            <a:extLst>
              <a:ext uri="{FF2B5EF4-FFF2-40B4-BE49-F238E27FC236}">
                <a16:creationId xmlns:a16="http://schemas.microsoft.com/office/drawing/2014/main" id="{3CEE70F8-6350-4489-8BF1-B1E111BCABD9}"/>
              </a:ext>
            </a:extLst>
          </p:cNvPr>
          <p:cNvSpPr>
            <a:spLocks noGrp="1"/>
          </p:cNvSpPr>
          <p:nvPr>
            <p:ph type="sldNum" sz="quarter" idx="10"/>
          </p:nvPr>
        </p:nvSpPr>
        <p:spPr>
          <a:xfrm>
            <a:off x="10856913" y="6390000"/>
            <a:ext cx="969962" cy="196850"/>
          </a:xfrm>
          <a:prstGeom prst="rect">
            <a:avLst/>
          </a:prstGeom>
        </p:spPr>
        <p:txBody>
          <a:bodyPr/>
          <a:lstStyle/>
          <a:p>
            <a:fld id="{4034BEE3-566C-4068-A777-C3A4762E861B}" type="slidenum">
              <a:rPr lang="en-GB" smtClean="0"/>
              <a:pPr/>
              <a:t>‹#›</a:t>
            </a:fld>
            <a:endParaRPr lang="en-GB"/>
          </a:p>
        </p:txBody>
      </p:sp>
      <p:sp>
        <p:nvSpPr>
          <p:cNvPr id="4" name="Footer Placeholder 3">
            <a:extLst>
              <a:ext uri="{FF2B5EF4-FFF2-40B4-BE49-F238E27FC236}">
                <a16:creationId xmlns:a16="http://schemas.microsoft.com/office/drawing/2014/main" id="{A50CCAD9-3BB6-43FD-8F71-48FD58809076}"/>
              </a:ext>
            </a:extLst>
          </p:cNvPr>
          <p:cNvSpPr>
            <a:spLocks noGrp="1"/>
          </p:cNvSpPr>
          <p:nvPr>
            <p:ph type="ftr" sz="quarter" idx="11"/>
          </p:nvPr>
        </p:nvSpPr>
        <p:spPr>
          <a:xfrm>
            <a:off x="3272400" y="6390000"/>
            <a:ext cx="7495200" cy="198000"/>
          </a:xfrm>
          <a:prstGeom prst="rect">
            <a:avLst/>
          </a:prstGeom>
        </p:spPr>
        <p:txBody>
          <a:bodyPr/>
          <a:lstStyle/>
          <a:p>
            <a:endParaRPr lang="en-GB"/>
          </a:p>
        </p:txBody>
      </p:sp>
      <p:sp>
        <p:nvSpPr>
          <p:cNvPr id="6" name="Text Placeholder 5">
            <a:extLst>
              <a:ext uri="{FF2B5EF4-FFF2-40B4-BE49-F238E27FC236}">
                <a16:creationId xmlns:a16="http://schemas.microsoft.com/office/drawing/2014/main" id="{260E6D9E-AC7D-4CD8-9A1B-DC502AAB0B81}"/>
              </a:ext>
            </a:extLst>
          </p:cNvPr>
          <p:cNvSpPr>
            <a:spLocks noGrp="1"/>
          </p:cNvSpPr>
          <p:nvPr>
            <p:ph type="body" sz="quarter" idx="12" hasCustomPrompt="1"/>
          </p:nvPr>
        </p:nvSpPr>
        <p:spPr>
          <a:xfrm>
            <a:off x="360363" y="1710000"/>
            <a:ext cx="5626800" cy="604800"/>
          </a:xfrm>
        </p:spPr>
        <p:txBody>
          <a:bodyPr/>
          <a:lstStyle>
            <a:lvl1pPr>
              <a:defRPr b="1"/>
            </a:lvl1pPr>
          </a:lstStyle>
          <a:p>
            <a:pPr lvl="0"/>
            <a:r>
              <a:rPr lang="en-US"/>
              <a:t>Click to add text</a:t>
            </a:r>
            <a:endParaRPr lang="en-GB"/>
          </a:p>
        </p:txBody>
      </p:sp>
      <p:sp>
        <p:nvSpPr>
          <p:cNvPr id="8" name="Content Placeholder 7">
            <a:extLst>
              <a:ext uri="{FF2B5EF4-FFF2-40B4-BE49-F238E27FC236}">
                <a16:creationId xmlns:a16="http://schemas.microsoft.com/office/drawing/2014/main" id="{0F252CF9-0987-4CBA-8CC7-B6582ECA2390}"/>
              </a:ext>
            </a:extLst>
          </p:cNvPr>
          <p:cNvSpPr>
            <a:spLocks noGrp="1"/>
          </p:cNvSpPr>
          <p:nvPr>
            <p:ph sz="quarter" idx="13" hasCustomPrompt="1"/>
          </p:nvPr>
        </p:nvSpPr>
        <p:spPr>
          <a:xfrm>
            <a:off x="360363" y="2376000"/>
            <a:ext cx="5626800" cy="3344400"/>
          </a:xfrm>
        </p:spPr>
        <p:txBody>
          <a:bodyPr/>
          <a:lstStyle>
            <a:lvl1pPr>
              <a:defRPr/>
            </a:lvl1pPr>
          </a:lstStyle>
          <a:p>
            <a:pPr lvl="0"/>
            <a:r>
              <a:rPr lang="en-US"/>
              <a:t>Click to add text</a:t>
            </a:r>
          </a:p>
          <a:p>
            <a:pPr lvl="1"/>
            <a:r>
              <a:rPr lang="en-US"/>
              <a:t>Second level</a:t>
            </a:r>
          </a:p>
          <a:p>
            <a:pPr lvl="2"/>
            <a:r>
              <a:rPr lang="en-US"/>
              <a:t>Third level</a:t>
            </a:r>
          </a:p>
          <a:p>
            <a:pPr lvl="3"/>
            <a:r>
              <a:rPr lang="en-US"/>
              <a:t>Fourth level</a:t>
            </a:r>
          </a:p>
          <a:p>
            <a:pPr lvl="4"/>
            <a:r>
              <a:rPr lang="en-US"/>
              <a:t>Fifth level</a:t>
            </a:r>
            <a:endParaRPr lang="en-GB"/>
          </a:p>
        </p:txBody>
      </p:sp>
      <p:sp>
        <p:nvSpPr>
          <p:cNvPr id="10" name="Text Placeholder 9">
            <a:extLst>
              <a:ext uri="{FF2B5EF4-FFF2-40B4-BE49-F238E27FC236}">
                <a16:creationId xmlns:a16="http://schemas.microsoft.com/office/drawing/2014/main" id="{1FAA4903-9221-4FF9-912C-268A8584F333}"/>
              </a:ext>
            </a:extLst>
          </p:cNvPr>
          <p:cNvSpPr>
            <a:spLocks noGrp="1"/>
          </p:cNvSpPr>
          <p:nvPr>
            <p:ph type="body" sz="quarter" idx="14" hasCustomPrompt="1"/>
          </p:nvPr>
        </p:nvSpPr>
        <p:spPr>
          <a:xfrm>
            <a:off x="6202800" y="1710000"/>
            <a:ext cx="5626800" cy="604838"/>
          </a:xfrm>
        </p:spPr>
        <p:txBody>
          <a:bodyPr/>
          <a:lstStyle>
            <a:lvl1pPr>
              <a:defRPr b="1"/>
            </a:lvl1pPr>
          </a:lstStyle>
          <a:p>
            <a:pPr lvl="0"/>
            <a:r>
              <a:rPr lang="en-US"/>
              <a:t>Click to add text</a:t>
            </a:r>
            <a:endParaRPr lang="en-GB"/>
          </a:p>
        </p:txBody>
      </p:sp>
      <p:sp>
        <p:nvSpPr>
          <p:cNvPr id="12" name="Content Placeholder 11">
            <a:extLst>
              <a:ext uri="{FF2B5EF4-FFF2-40B4-BE49-F238E27FC236}">
                <a16:creationId xmlns:a16="http://schemas.microsoft.com/office/drawing/2014/main" id="{23F8654F-9C23-4A2E-AF1D-7C6743D88CE6}"/>
              </a:ext>
            </a:extLst>
          </p:cNvPr>
          <p:cNvSpPr>
            <a:spLocks noGrp="1"/>
          </p:cNvSpPr>
          <p:nvPr>
            <p:ph sz="quarter" idx="15" hasCustomPrompt="1"/>
          </p:nvPr>
        </p:nvSpPr>
        <p:spPr>
          <a:xfrm>
            <a:off x="6202363" y="2376488"/>
            <a:ext cx="5626800" cy="3343275"/>
          </a:xfrm>
        </p:spPr>
        <p:txBody>
          <a:bodyPr/>
          <a:lstStyle>
            <a:lvl1pPr>
              <a:defRPr/>
            </a:lvl1pPr>
          </a:lstStyle>
          <a:p>
            <a:pPr lvl="0"/>
            <a:r>
              <a:rPr lang="en-US"/>
              <a:t>Click to add text</a:t>
            </a:r>
          </a:p>
          <a:p>
            <a:pPr lvl="1"/>
            <a:r>
              <a:rPr lang="en-US"/>
              <a:t>Second level</a:t>
            </a:r>
          </a:p>
          <a:p>
            <a:pPr lvl="2"/>
            <a:r>
              <a:rPr lang="en-US"/>
              <a:t>Third level</a:t>
            </a:r>
          </a:p>
          <a:p>
            <a:pPr lvl="3"/>
            <a:r>
              <a:rPr lang="en-US"/>
              <a:t>Fourth level</a:t>
            </a:r>
          </a:p>
          <a:p>
            <a:pPr lvl="4"/>
            <a:r>
              <a:rPr lang="en-US"/>
              <a:t>Fifth level</a:t>
            </a:r>
            <a:endParaRPr lang="en-GB"/>
          </a:p>
        </p:txBody>
      </p:sp>
      <p:sp>
        <p:nvSpPr>
          <p:cNvPr id="14" name="Text Placeholder 13">
            <a:extLst>
              <a:ext uri="{FF2B5EF4-FFF2-40B4-BE49-F238E27FC236}">
                <a16:creationId xmlns:a16="http://schemas.microsoft.com/office/drawing/2014/main" id="{D1F22C1D-496B-4E53-BF19-ED9291DCCF94}"/>
              </a:ext>
            </a:extLst>
          </p:cNvPr>
          <p:cNvSpPr>
            <a:spLocks noGrp="1"/>
          </p:cNvSpPr>
          <p:nvPr>
            <p:ph type="body" sz="quarter" idx="16" hasCustomPrompt="1"/>
          </p:nvPr>
        </p:nvSpPr>
        <p:spPr>
          <a:xfrm>
            <a:off x="360363" y="910800"/>
            <a:ext cx="11466512" cy="396000"/>
          </a:xfrm>
        </p:spPr>
        <p:txBody>
          <a:bodyPr/>
          <a:lstStyle>
            <a:lvl1pPr>
              <a:defRPr sz="2200"/>
            </a:lvl1pPr>
            <a:lvl2pPr>
              <a:defRPr sz="2200"/>
            </a:lvl2pPr>
            <a:lvl3pPr>
              <a:defRPr sz="2200"/>
            </a:lvl3pPr>
            <a:lvl4pPr>
              <a:defRPr sz="2200"/>
            </a:lvl4pPr>
            <a:lvl5pPr>
              <a:defRPr sz="2200"/>
            </a:lvl5pPr>
          </a:lstStyle>
          <a:p>
            <a:pPr lvl="0"/>
            <a:r>
              <a:rPr lang="en-US"/>
              <a:t>Click to add subtitle</a:t>
            </a:r>
            <a:endParaRPr lang="en-GB"/>
          </a:p>
        </p:txBody>
      </p:sp>
    </p:spTree>
    <p:extLst>
      <p:ext uri="{BB962C8B-B14F-4D97-AF65-F5344CB8AC3E}">
        <p14:creationId xmlns:p14="http://schemas.microsoft.com/office/powerpoint/2010/main" val="12311161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3.xml><?xml version="1.0" encoding="utf-8"?>
<p:sldLayout xmlns:a="http://schemas.openxmlformats.org/drawingml/2006/main" xmlns:r="http://schemas.openxmlformats.org/officeDocument/2006/relationships" xmlns:p="http://schemas.openxmlformats.org/presentationml/2006/main" preserve="1" userDrawn="1">
  <p:cSld name="Title and 3 x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AECC06-0E64-440D-9CE8-5164D165186F}"/>
              </a:ext>
            </a:extLst>
          </p:cNvPr>
          <p:cNvSpPr>
            <a:spLocks noGrp="1"/>
          </p:cNvSpPr>
          <p:nvPr>
            <p:ph type="title" hasCustomPrompt="1"/>
          </p:nvPr>
        </p:nvSpPr>
        <p:spPr>
          <a:xfrm>
            <a:off x="359999" y="430718"/>
            <a:ext cx="11466875" cy="403200"/>
          </a:xfrm>
        </p:spPr>
        <p:txBody>
          <a:bodyPr/>
          <a:lstStyle>
            <a:lvl1pPr>
              <a:defRPr/>
            </a:lvl1pPr>
          </a:lstStyle>
          <a:p>
            <a:r>
              <a:rPr lang="en-US"/>
              <a:t>Click to add title</a:t>
            </a:r>
            <a:endParaRPr lang="en-GB"/>
          </a:p>
        </p:txBody>
      </p:sp>
      <p:sp>
        <p:nvSpPr>
          <p:cNvPr id="3" name="Slide Number Placeholder 2">
            <a:extLst>
              <a:ext uri="{FF2B5EF4-FFF2-40B4-BE49-F238E27FC236}">
                <a16:creationId xmlns:a16="http://schemas.microsoft.com/office/drawing/2014/main" id="{F490BAE0-3503-40B7-97FF-3BBA5C4DD77A}"/>
              </a:ext>
            </a:extLst>
          </p:cNvPr>
          <p:cNvSpPr>
            <a:spLocks noGrp="1"/>
          </p:cNvSpPr>
          <p:nvPr>
            <p:ph type="sldNum" sz="quarter" idx="10"/>
          </p:nvPr>
        </p:nvSpPr>
        <p:spPr>
          <a:xfrm>
            <a:off x="10856913" y="6390000"/>
            <a:ext cx="969962" cy="196850"/>
          </a:xfrm>
          <a:prstGeom prst="rect">
            <a:avLst/>
          </a:prstGeom>
        </p:spPr>
        <p:txBody>
          <a:bodyPr/>
          <a:lstStyle/>
          <a:p>
            <a:fld id="{4034BEE3-566C-4068-A777-C3A4762E861B}" type="slidenum">
              <a:rPr lang="en-GB" smtClean="0"/>
              <a:pPr/>
              <a:t>‹#›</a:t>
            </a:fld>
            <a:endParaRPr lang="en-GB"/>
          </a:p>
        </p:txBody>
      </p:sp>
      <p:sp>
        <p:nvSpPr>
          <p:cNvPr id="4" name="Footer Placeholder 3">
            <a:extLst>
              <a:ext uri="{FF2B5EF4-FFF2-40B4-BE49-F238E27FC236}">
                <a16:creationId xmlns:a16="http://schemas.microsoft.com/office/drawing/2014/main" id="{A542D4FE-2A34-4C36-A765-CE00B9912ADD}"/>
              </a:ext>
            </a:extLst>
          </p:cNvPr>
          <p:cNvSpPr>
            <a:spLocks noGrp="1"/>
          </p:cNvSpPr>
          <p:nvPr>
            <p:ph type="ftr" sz="quarter" idx="11"/>
          </p:nvPr>
        </p:nvSpPr>
        <p:spPr>
          <a:xfrm>
            <a:off x="3272400" y="6390000"/>
            <a:ext cx="7495200" cy="198000"/>
          </a:xfrm>
          <a:prstGeom prst="rect">
            <a:avLst/>
          </a:prstGeom>
        </p:spPr>
        <p:txBody>
          <a:bodyPr/>
          <a:lstStyle/>
          <a:p>
            <a:endParaRPr lang="en-GB"/>
          </a:p>
        </p:txBody>
      </p:sp>
      <p:sp>
        <p:nvSpPr>
          <p:cNvPr id="6" name="Content Placeholder 5">
            <a:extLst>
              <a:ext uri="{FF2B5EF4-FFF2-40B4-BE49-F238E27FC236}">
                <a16:creationId xmlns:a16="http://schemas.microsoft.com/office/drawing/2014/main" id="{D9E4B3E9-7CA2-4847-B7BD-96957DE30226}"/>
              </a:ext>
            </a:extLst>
          </p:cNvPr>
          <p:cNvSpPr>
            <a:spLocks noGrp="1"/>
          </p:cNvSpPr>
          <p:nvPr>
            <p:ph sz="quarter" idx="12" hasCustomPrompt="1"/>
          </p:nvPr>
        </p:nvSpPr>
        <p:spPr>
          <a:xfrm>
            <a:off x="360362" y="1710000"/>
            <a:ext cx="3672000" cy="3999600"/>
          </a:xfrm>
        </p:spPr>
        <p:txBody>
          <a:bodyPr/>
          <a:lstStyle>
            <a:lvl1pPr>
              <a:defRPr/>
            </a:lvl1pPr>
          </a:lstStyle>
          <a:p>
            <a:pPr lvl="0"/>
            <a:r>
              <a:rPr lang="en-US"/>
              <a:t>Click to add text</a:t>
            </a:r>
          </a:p>
          <a:p>
            <a:pPr lvl="1"/>
            <a:r>
              <a:rPr lang="en-US"/>
              <a:t>Second level</a:t>
            </a:r>
          </a:p>
          <a:p>
            <a:pPr lvl="2"/>
            <a:r>
              <a:rPr lang="en-US"/>
              <a:t>Third level</a:t>
            </a:r>
          </a:p>
          <a:p>
            <a:pPr lvl="3"/>
            <a:r>
              <a:rPr lang="en-US"/>
              <a:t>Fourth level</a:t>
            </a:r>
          </a:p>
          <a:p>
            <a:pPr lvl="4"/>
            <a:r>
              <a:rPr lang="en-US"/>
              <a:t>Fifth level</a:t>
            </a:r>
            <a:endParaRPr lang="en-GB"/>
          </a:p>
        </p:txBody>
      </p:sp>
      <p:sp>
        <p:nvSpPr>
          <p:cNvPr id="8" name="Content Placeholder 7">
            <a:extLst>
              <a:ext uri="{FF2B5EF4-FFF2-40B4-BE49-F238E27FC236}">
                <a16:creationId xmlns:a16="http://schemas.microsoft.com/office/drawing/2014/main" id="{910D5E0E-637F-4A32-A98F-3FE4ED81219E}"/>
              </a:ext>
            </a:extLst>
          </p:cNvPr>
          <p:cNvSpPr>
            <a:spLocks noGrp="1"/>
          </p:cNvSpPr>
          <p:nvPr>
            <p:ph sz="quarter" idx="13" hasCustomPrompt="1"/>
          </p:nvPr>
        </p:nvSpPr>
        <p:spPr>
          <a:xfrm>
            <a:off x="4257618" y="1710000"/>
            <a:ext cx="3672000" cy="3999600"/>
          </a:xfrm>
        </p:spPr>
        <p:txBody>
          <a:bodyPr/>
          <a:lstStyle>
            <a:lvl1pPr>
              <a:defRPr/>
            </a:lvl1pPr>
          </a:lstStyle>
          <a:p>
            <a:pPr lvl="0"/>
            <a:r>
              <a:rPr lang="en-US"/>
              <a:t>Click to add text</a:t>
            </a:r>
          </a:p>
          <a:p>
            <a:pPr lvl="1"/>
            <a:r>
              <a:rPr lang="en-US"/>
              <a:t>Second level</a:t>
            </a:r>
          </a:p>
          <a:p>
            <a:pPr lvl="2"/>
            <a:r>
              <a:rPr lang="en-US"/>
              <a:t>Third level</a:t>
            </a:r>
          </a:p>
          <a:p>
            <a:pPr lvl="3"/>
            <a:r>
              <a:rPr lang="en-US"/>
              <a:t>Fourth level</a:t>
            </a:r>
          </a:p>
          <a:p>
            <a:pPr lvl="4"/>
            <a:r>
              <a:rPr lang="en-US"/>
              <a:t>Fifth level</a:t>
            </a:r>
            <a:endParaRPr lang="en-GB"/>
          </a:p>
        </p:txBody>
      </p:sp>
      <p:sp>
        <p:nvSpPr>
          <p:cNvPr id="10" name="Content Placeholder 9">
            <a:extLst>
              <a:ext uri="{FF2B5EF4-FFF2-40B4-BE49-F238E27FC236}">
                <a16:creationId xmlns:a16="http://schemas.microsoft.com/office/drawing/2014/main" id="{A6435609-FC5D-424F-A15C-A0856D1FFFF3}"/>
              </a:ext>
            </a:extLst>
          </p:cNvPr>
          <p:cNvSpPr>
            <a:spLocks noGrp="1"/>
          </p:cNvSpPr>
          <p:nvPr>
            <p:ph sz="quarter" idx="14" hasCustomPrompt="1"/>
          </p:nvPr>
        </p:nvSpPr>
        <p:spPr>
          <a:xfrm>
            <a:off x="8154874" y="1710000"/>
            <a:ext cx="3672000" cy="3999600"/>
          </a:xfrm>
        </p:spPr>
        <p:txBody>
          <a:bodyPr/>
          <a:lstStyle>
            <a:lvl1pPr>
              <a:defRPr/>
            </a:lvl1pPr>
          </a:lstStyle>
          <a:p>
            <a:pPr lvl="0"/>
            <a:r>
              <a:rPr lang="en-US"/>
              <a:t>Click to add text</a:t>
            </a:r>
          </a:p>
          <a:p>
            <a:pPr lvl="1"/>
            <a:r>
              <a:rPr lang="en-US"/>
              <a:t>Second level</a:t>
            </a:r>
          </a:p>
          <a:p>
            <a:pPr lvl="2"/>
            <a:r>
              <a:rPr lang="en-US"/>
              <a:t>Third level</a:t>
            </a:r>
          </a:p>
          <a:p>
            <a:pPr lvl="3"/>
            <a:r>
              <a:rPr lang="en-US"/>
              <a:t>Fourth level</a:t>
            </a:r>
          </a:p>
          <a:p>
            <a:pPr lvl="4"/>
            <a:r>
              <a:rPr lang="en-US"/>
              <a:t>Fifth level</a:t>
            </a:r>
            <a:endParaRPr lang="en-GB"/>
          </a:p>
        </p:txBody>
      </p:sp>
      <p:sp>
        <p:nvSpPr>
          <p:cNvPr id="12" name="Text Placeholder 11">
            <a:extLst>
              <a:ext uri="{FF2B5EF4-FFF2-40B4-BE49-F238E27FC236}">
                <a16:creationId xmlns:a16="http://schemas.microsoft.com/office/drawing/2014/main" id="{F7582AC7-4667-407B-A5E8-45D6349311AA}"/>
              </a:ext>
            </a:extLst>
          </p:cNvPr>
          <p:cNvSpPr>
            <a:spLocks noGrp="1"/>
          </p:cNvSpPr>
          <p:nvPr>
            <p:ph type="body" sz="quarter" idx="15" hasCustomPrompt="1"/>
          </p:nvPr>
        </p:nvSpPr>
        <p:spPr>
          <a:xfrm>
            <a:off x="360000" y="910800"/>
            <a:ext cx="11466000" cy="396000"/>
          </a:xfrm>
        </p:spPr>
        <p:txBody>
          <a:bodyPr/>
          <a:lstStyle>
            <a:lvl1pPr>
              <a:defRPr sz="2200"/>
            </a:lvl1pPr>
            <a:lvl2pPr>
              <a:defRPr sz="2200"/>
            </a:lvl2pPr>
            <a:lvl3pPr>
              <a:defRPr sz="2200"/>
            </a:lvl3pPr>
            <a:lvl4pPr>
              <a:defRPr sz="2200"/>
            </a:lvl4pPr>
            <a:lvl5pPr>
              <a:defRPr sz="2200"/>
            </a:lvl5pPr>
          </a:lstStyle>
          <a:p>
            <a:pPr lvl="0"/>
            <a:r>
              <a:rPr lang="en-US"/>
              <a:t>Click to add subtitle</a:t>
            </a:r>
            <a:endParaRPr lang="en-GB"/>
          </a:p>
        </p:txBody>
      </p:sp>
    </p:spTree>
    <p:extLst>
      <p:ext uri="{BB962C8B-B14F-4D97-AF65-F5344CB8AC3E}">
        <p14:creationId xmlns:p14="http://schemas.microsoft.com/office/powerpoint/2010/main" val="11477454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4.xml><?xml version="1.0" encoding="utf-8"?>
<p:sldLayout xmlns:a="http://schemas.openxmlformats.org/drawingml/2006/main" xmlns:r="http://schemas.openxmlformats.org/officeDocument/2006/relationships" xmlns:p="http://schemas.openxmlformats.org/presentationml/2006/main" preserve="1" userDrawn="1">
  <p:cSld name="Title and 3 x content + heading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E5AEE3-9929-4A79-A968-8D4311BF5D5E}"/>
              </a:ext>
            </a:extLst>
          </p:cNvPr>
          <p:cNvSpPr>
            <a:spLocks noGrp="1"/>
          </p:cNvSpPr>
          <p:nvPr>
            <p:ph type="title" hasCustomPrompt="1"/>
          </p:nvPr>
        </p:nvSpPr>
        <p:spPr>
          <a:xfrm>
            <a:off x="359999" y="430718"/>
            <a:ext cx="11466875" cy="403200"/>
          </a:xfrm>
        </p:spPr>
        <p:txBody>
          <a:bodyPr/>
          <a:lstStyle>
            <a:lvl1pPr>
              <a:defRPr/>
            </a:lvl1pPr>
          </a:lstStyle>
          <a:p>
            <a:r>
              <a:rPr lang="en-US"/>
              <a:t>Click to add title</a:t>
            </a:r>
            <a:endParaRPr lang="en-GB"/>
          </a:p>
        </p:txBody>
      </p:sp>
      <p:sp>
        <p:nvSpPr>
          <p:cNvPr id="3" name="Slide Number Placeholder 2">
            <a:extLst>
              <a:ext uri="{FF2B5EF4-FFF2-40B4-BE49-F238E27FC236}">
                <a16:creationId xmlns:a16="http://schemas.microsoft.com/office/drawing/2014/main" id="{DDAA155B-CCB9-45EF-83E7-A4F386C3D593}"/>
              </a:ext>
            </a:extLst>
          </p:cNvPr>
          <p:cNvSpPr>
            <a:spLocks noGrp="1"/>
          </p:cNvSpPr>
          <p:nvPr>
            <p:ph type="sldNum" sz="quarter" idx="10"/>
          </p:nvPr>
        </p:nvSpPr>
        <p:spPr>
          <a:xfrm>
            <a:off x="10856913" y="6390000"/>
            <a:ext cx="969962" cy="196850"/>
          </a:xfrm>
          <a:prstGeom prst="rect">
            <a:avLst/>
          </a:prstGeom>
        </p:spPr>
        <p:txBody>
          <a:bodyPr/>
          <a:lstStyle/>
          <a:p>
            <a:fld id="{4034BEE3-566C-4068-A777-C3A4762E861B}" type="slidenum">
              <a:rPr lang="en-GB" smtClean="0"/>
              <a:pPr/>
              <a:t>‹#›</a:t>
            </a:fld>
            <a:endParaRPr lang="en-GB"/>
          </a:p>
        </p:txBody>
      </p:sp>
      <p:sp>
        <p:nvSpPr>
          <p:cNvPr id="4" name="Footer Placeholder 3">
            <a:extLst>
              <a:ext uri="{FF2B5EF4-FFF2-40B4-BE49-F238E27FC236}">
                <a16:creationId xmlns:a16="http://schemas.microsoft.com/office/drawing/2014/main" id="{6E46BAB9-04B4-4317-A1F0-FDDB9A1286EA}"/>
              </a:ext>
            </a:extLst>
          </p:cNvPr>
          <p:cNvSpPr>
            <a:spLocks noGrp="1"/>
          </p:cNvSpPr>
          <p:nvPr>
            <p:ph type="ftr" sz="quarter" idx="11"/>
          </p:nvPr>
        </p:nvSpPr>
        <p:spPr>
          <a:xfrm>
            <a:off x="3272400" y="6390000"/>
            <a:ext cx="7495200" cy="198000"/>
          </a:xfrm>
          <a:prstGeom prst="rect">
            <a:avLst/>
          </a:prstGeom>
        </p:spPr>
        <p:txBody>
          <a:bodyPr/>
          <a:lstStyle/>
          <a:p>
            <a:endParaRPr lang="en-GB"/>
          </a:p>
        </p:txBody>
      </p:sp>
      <p:sp>
        <p:nvSpPr>
          <p:cNvPr id="6" name="Text Placeholder 5">
            <a:extLst>
              <a:ext uri="{FF2B5EF4-FFF2-40B4-BE49-F238E27FC236}">
                <a16:creationId xmlns:a16="http://schemas.microsoft.com/office/drawing/2014/main" id="{02044888-1B05-4294-ABC2-A93A4A32E0DD}"/>
              </a:ext>
            </a:extLst>
          </p:cNvPr>
          <p:cNvSpPr>
            <a:spLocks noGrp="1"/>
          </p:cNvSpPr>
          <p:nvPr>
            <p:ph type="body" sz="quarter" idx="12" hasCustomPrompt="1"/>
          </p:nvPr>
        </p:nvSpPr>
        <p:spPr>
          <a:xfrm>
            <a:off x="360000" y="1710000"/>
            <a:ext cx="3672000" cy="604800"/>
          </a:xfrm>
        </p:spPr>
        <p:txBody>
          <a:bodyPr/>
          <a:lstStyle>
            <a:lvl1pPr>
              <a:defRPr b="1"/>
            </a:lvl1pPr>
          </a:lstStyle>
          <a:p>
            <a:pPr lvl="0"/>
            <a:r>
              <a:rPr lang="en-US"/>
              <a:t>Click to add text</a:t>
            </a:r>
          </a:p>
        </p:txBody>
      </p:sp>
      <p:sp>
        <p:nvSpPr>
          <p:cNvPr id="8" name="Content Placeholder 7">
            <a:extLst>
              <a:ext uri="{FF2B5EF4-FFF2-40B4-BE49-F238E27FC236}">
                <a16:creationId xmlns:a16="http://schemas.microsoft.com/office/drawing/2014/main" id="{FB8C48F8-FEC0-41E0-BBB9-68EC3003D7D8}"/>
              </a:ext>
            </a:extLst>
          </p:cNvPr>
          <p:cNvSpPr>
            <a:spLocks noGrp="1"/>
          </p:cNvSpPr>
          <p:nvPr>
            <p:ph sz="quarter" idx="13" hasCustomPrompt="1"/>
          </p:nvPr>
        </p:nvSpPr>
        <p:spPr>
          <a:xfrm>
            <a:off x="360363" y="2376000"/>
            <a:ext cx="3672000" cy="3344400"/>
          </a:xfrm>
        </p:spPr>
        <p:txBody>
          <a:bodyPr/>
          <a:lstStyle>
            <a:lvl1pPr>
              <a:defRPr/>
            </a:lvl1pPr>
          </a:lstStyle>
          <a:p>
            <a:pPr lvl="0"/>
            <a:r>
              <a:rPr lang="en-US"/>
              <a:t>Click to add text</a:t>
            </a:r>
          </a:p>
          <a:p>
            <a:pPr lvl="1"/>
            <a:r>
              <a:rPr lang="en-US"/>
              <a:t>Second level</a:t>
            </a:r>
          </a:p>
          <a:p>
            <a:pPr lvl="2"/>
            <a:r>
              <a:rPr lang="en-US"/>
              <a:t>Third level</a:t>
            </a:r>
          </a:p>
          <a:p>
            <a:pPr lvl="3"/>
            <a:r>
              <a:rPr lang="en-US"/>
              <a:t>Fourth level</a:t>
            </a:r>
          </a:p>
          <a:p>
            <a:pPr lvl="4"/>
            <a:r>
              <a:rPr lang="en-US"/>
              <a:t>Fifth level</a:t>
            </a:r>
            <a:endParaRPr lang="en-GB"/>
          </a:p>
        </p:txBody>
      </p:sp>
      <p:sp>
        <p:nvSpPr>
          <p:cNvPr id="10" name="Text Placeholder 9">
            <a:extLst>
              <a:ext uri="{FF2B5EF4-FFF2-40B4-BE49-F238E27FC236}">
                <a16:creationId xmlns:a16="http://schemas.microsoft.com/office/drawing/2014/main" id="{F59D2917-03D0-4000-AA1D-13CEEB10FBFD}"/>
              </a:ext>
            </a:extLst>
          </p:cNvPr>
          <p:cNvSpPr>
            <a:spLocks noGrp="1"/>
          </p:cNvSpPr>
          <p:nvPr>
            <p:ph type="body" sz="quarter" idx="14" hasCustomPrompt="1"/>
          </p:nvPr>
        </p:nvSpPr>
        <p:spPr>
          <a:xfrm>
            <a:off x="4257437" y="1710000"/>
            <a:ext cx="3672000" cy="604800"/>
          </a:xfrm>
        </p:spPr>
        <p:txBody>
          <a:bodyPr/>
          <a:lstStyle>
            <a:lvl1pPr>
              <a:defRPr b="1"/>
            </a:lvl1pPr>
          </a:lstStyle>
          <a:p>
            <a:pPr lvl="0"/>
            <a:r>
              <a:rPr lang="en-US"/>
              <a:t>Click to add text</a:t>
            </a:r>
            <a:endParaRPr lang="en-GB"/>
          </a:p>
        </p:txBody>
      </p:sp>
      <p:sp>
        <p:nvSpPr>
          <p:cNvPr id="12" name="Content Placeholder 11">
            <a:extLst>
              <a:ext uri="{FF2B5EF4-FFF2-40B4-BE49-F238E27FC236}">
                <a16:creationId xmlns:a16="http://schemas.microsoft.com/office/drawing/2014/main" id="{DDE23886-2490-491C-8436-F655BBCD8C99}"/>
              </a:ext>
            </a:extLst>
          </p:cNvPr>
          <p:cNvSpPr>
            <a:spLocks noGrp="1"/>
          </p:cNvSpPr>
          <p:nvPr>
            <p:ph sz="quarter" idx="15" hasCustomPrompt="1"/>
          </p:nvPr>
        </p:nvSpPr>
        <p:spPr>
          <a:xfrm>
            <a:off x="4257619" y="2376488"/>
            <a:ext cx="3672000" cy="3343275"/>
          </a:xfrm>
        </p:spPr>
        <p:txBody>
          <a:bodyPr/>
          <a:lstStyle>
            <a:lvl1pPr>
              <a:defRPr/>
            </a:lvl1pPr>
          </a:lstStyle>
          <a:p>
            <a:pPr lvl="0"/>
            <a:r>
              <a:rPr lang="en-US"/>
              <a:t>Click to add text</a:t>
            </a:r>
          </a:p>
          <a:p>
            <a:pPr lvl="1"/>
            <a:r>
              <a:rPr lang="en-US"/>
              <a:t>Second level</a:t>
            </a:r>
          </a:p>
          <a:p>
            <a:pPr lvl="2"/>
            <a:r>
              <a:rPr lang="en-US"/>
              <a:t>Third level</a:t>
            </a:r>
          </a:p>
          <a:p>
            <a:pPr lvl="3"/>
            <a:r>
              <a:rPr lang="en-US"/>
              <a:t>Fourth level</a:t>
            </a:r>
          </a:p>
          <a:p>
            <a:pPr lvl="4"/>
            <a:r>
              <a:rPr lang="en-US"/>
              <a:t>Fifth level</a:t>
            </a:r>
            <a:endParaRPr lang="en-GB"/>
          </a:p>
        </p:txBody>
      </p:sp>
      <p:sp>
        <p:nvSpPr>
          <p:cNvPr id="14" name="Text Placeholder 13">
            <a:extLst>
              <a:ext uri="{FF2B5EF4-FFF2-40B4-BE49-F238E27FC236}">
                <a16:creationId xmlns:a16="http://schemas.microsoft.com/office/drawing/2014/main" id="{51DA3C15-7E9D-4E22-895A-F50878BD332E}"/>
              </a:ext>
            </a:extLst>
          </p:cNvPr>
          <p:cNvSpPr>
            <a:spLocks noGrp="1"/>
          </p:cNvSpPr>
          <p:nvPr>
            <p:ph type="body" sz="quarter" idx="16" hasCustomPrompt="1"/>
          </p:nvPr>
        </p:nvSpPr>
        <p:spPr>
          <a:xfrm>
            <a:off x="8154874" y="1710000"/>
            <a:ext cx="3672000" cy="604838"/>
          </a:xfrm>
        </p:spPr>
        <p:txBody>
          <a:bodyPr/>
          <a:lstStyle>
            <a:lvl1pPr>
              <a:defRPr b="1"/>
            </a:lvl1pPr>
          </a:lstStyle>
          <a:p>
            <a:pPr lvl="0"/>
            <a:r>
              <a:rPr lang="en-US"/>
              <a:t>Click to add text</a:t>
            </a:r>
            <a:endParaRPr lang="en-GB"/>
          </a:p>
        </p:txBody>
      </p:sp>
      <p:sp>
        <p:nvSpPr>
          <p:cNvPr id="16" name="Content Placeholder 15">
            <a:extLst>
              <a:ext uri="{FF2B5EF4-FFF2-40B4-BE49-F238E27FC236}">
                <a16:creationId xmlns:a16="http://schemas.microsoft.com/office/drawing/2014/main" id="{C41F52C9-6836-4FC9-99EA-1BF6FF01DF3F}"/>
              </a:ext>
            </a:extLst>
          </p:cNvPr>
          <p:cNvSpPr>
            <a:spLocks noGrp="1"/>
          </p:cNvSpPr>
          <p:nvPr>
            <p:ph sz="quarter" idx="17" hasCustomPrompt="1"/>
          </p:nvPr>
        </p:nvSpPr>
        <p:spPr>
          <a:xfrm>
            <a:off x="8154874" y="2376000"/>
            <a:ext cx="3672000" cy="3344400"/>
          </a:xfrm>
        </p:spPr>
        <p:txBody>
          <a:bodyPr/>
          <a:lstStyle>
            <a:lvl1pPr>
              <a:defRPr/>
            </a:lvl1pPr>
          </a:lstStyle>
          <a:p>
            <a:pPr lvl="0"/>
            <a:r>
              <a:rPr lang="en-US"/>
              <a:t>Click to add text</a:t>
            </a:r>
          </a:p>
          <a:p>
            <a:pPr lvl="1"/>
            <a:r>
              <a:rPr lang="en-US"/>
              <a:t>Second level</a:t>
            </a:r>
          </a:p>
          <a:p>
            <a:pPr lvl="2"/>
            <a:r>
              <a:rPr lang="en-US"/>
              <a:t>Third level</a:t>
            </a:r>
          </a:p>
          <a:p>
            <a:pPr lvl="3"/>
            <a:r>
              <a:rPr lang="en-US"/>
              <a:t>Fourth level</a:t>
            </a:r>
          </a:p>
          <a:p>
            <a:pPr lvl="4"/>
            <a:r>
              <a:rPr lang="en-US"/>
              <a:t>Fifth level</a:t>
            </a:r>
            <a:endParaRPr lang="en-GB"/>
          </a:p>
        </p:txBody>
      </p:sp>
      <p:sp>
        <p:nvSpPr>
          <p:cNvPr id="18" name="Text Placeholder 17">
            <a:extLst>
              <a:ext uri="{FF2B5EF4-FFF2-40B4-BE49-F238E27FC236}">
                <a16:creationId xmlns:a16="http://schemas.microsoft.com/office/drawing/2014/main" id="{3593581B-25F6-45F4-A388-25B91698559B}"/>
              </a:ext>
            </a:extLst>
          </p:cNvPr>
          <p:cNvSpPr>
            <a:spLocks noGrp="1"/>
          </p:cNvSpPr>
          <p:nvPr>
            <p:ph type="body" sz="quarter" idx="18" hasCustomPrompt="1"/>
          </p:nvPr>
        </p:nvSpPr>
        <p:spPr>
          <a:xfrm>
            <a:off x="360000" y="910800"/>
            <a:ext cx="11466000" cy="396000"/>
          </a:xfrm>
        </p:spPr>
        <p:txBody>
          <a:bodyPr/>
          <a:lstStyle>
            <a:lvl1pPr>
              <a:defRPr sz="2200"/>
            </a:lvl1pPr>
          </a:lstStyle>
          <a:p>
            <a:pPr lvl="0"/>
            <a:r>
              <a:rPr lang="en-US"/>
              <a:t>Click to add subtitle</a:t>
            </a:r>
            <a:endParaRPr lang="en-GB"/>
          </a:p>
        </p:txBody>
      </p:sp>
    </p:spTree>
    <p:extLst>
      <p:ext uri="{BB962C8B-B14F-4D97-AF65-F5344CB8AC3E}">
        <p14:creationId xmlns:p14="http://schemas.microsoft.com/office/powerpoint/2010/main" val="22926941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5.xml><?xml version="1.0" encoding="utf-8"?>
<p:sldLayout xmlns:a="http://schemas.openxmlformats.org/drawingml/2006/main" xmlns:r="http://schemas.openxmlformats.org/officeDocument/2006/relationships" xmlns:p="http://schemas.openxmlformats.org/presentationml/2006/main" preserve="1" userDrawn="1">
  <p:cSld name="Title and 4 x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3C880B-B2A1-4343-8F1B-D11FAEA2A2C5}"/>
              </a:ext>
            </a:extLst>
          </p:cNvPr>
          <p:cNvSpPr>
            <a:spLocks noGrp="1"/>
          </p:cNvSpPr>
          <p:nvPr>
            <p:ph type="title" hasCustomPrompt="1"/>
          </p:nvPr>
        </p:nvSpPr>
        <p:spPr>
          <a:xfrm>
            <a:off x="359999" y="430718"/>
            <a:ext cx="11466875" cy="403200"/>
          </a:xfrm>
        </p:spPr>
        <p:txBody>
          <a:bodyPr/>
          <a:lstStyle/>
          <a:p>
            <a:r>
              <a:rPr lang="en-US"/>
              <a:t>Click to add title</a:t>
            </a:r>
            <a:endParaRPr lang="en-GB"/>
          </a:p>
        </p:txBody>
      </p:sp>
      <p:sp>
        <p:nvSpPr>
          <p:cNvPr id="3" name="Slide Number Placeholder 2">
            <a:extLst>
              <a:ext uri="{FF2B5EF4-FFF2-40B4-BE49-F238E27FC236}">
                <a16:creationId xmlns:a16="http://schemas.microsoft.com/office/drawing/2014/main" id="{C41184D5-78E0-4646-8F38-C52C718FFF6F}"/>
              </a:ext>
            </a:extLst>
          </p:cNvPr>
          <p:cNvSpPr>
            <a:spLocks noGrp="1"/>
          </p:cNvSpPr>
          <p:nvPr>
            <p:ph type="sldNum" sz="quarter" idx="10"/>
          </p:nvPr>
        </p:nvSpPr>
        <p:spPr>
          <a:xfrm>
            <a:off x="10856913" y="6390000"/>
            <a:ext cx="969962" cy="196850"/>
          </a:xfrm>
          <a:prstGeom prst="rect">
            <a:avLst/>
          </a:prstGeom>
        </p:spPr>
        <p:txBody>
          <a:bodyPr/>
          <a:lstStyle/>
          <a:p>
            <a:fld id="{4034BEE3-566C-4068-A777-C3A4762E861B}" type="slidenum">
              <a:rPr lang="en-GB" smtClean="0"/>
              <a:pPr/>
              <a:t>‹#›</a:t>
            </a:fld>
            <a:endParaRPr lang="en-GB"/>
          </a:p>
        </p:txBody>
      </p:sp>
      <p:sp>
        <p:nvSpPr>
          <p:cNvPr id="4" name="Footer Placeholder 3">
            <a:extLst>
              <a:ext uri="{FF2B5EF4-FFF2-40B4-BE49-F238E27FC236}">
                <a16:creationId xmlns:a16="http://schemas.microsoft.com/office/drawing/2014/main" id="{09802832-2B66-4562-9C71-D7D1507397C2}"/>
              </a:ext>
            </a:extLst>
          </p:cNvPr>
          <p:cNvSpPr>
            <a:spLocks noGrp="1"/>
          </p:cNvSpPr>
          <p:nvPr>
            <p:ph type="ftr" sz="quarter" idx="11"/>
          </p:nvPr>
        </p:nvSpPr>
        <p:spPr>
          <a:xfrm>
            <a:off x="3272400" y="6390000"/>
            <a:ext cx="7495200" cy="198000"/>
          </a:xfrm>
          <a:prstGeom prst="rect">
            <a:avLst/>
          </a:prstGeom>
        </p:spPr>
        <p:txBody>
          <a:bodyPr/>
          <a:lstStyle/>
          <a:p>
            <a:endParaRPr lang="en-GB"/>
          </a:p>
        </p:txBody>
      </p:sp>
      <p:sp>
        <p:nvSpPr>
          <p:cNvPr id="6" name="Content Placeholder 5">
            <a:extLst>
              <a:ext uri="{FF2B5EF4-FFF2-40B4-BE49-F238E27FC236}">
                <a16:creationId xmlns:a16="http://schemas.microsoft.com/office/drawing/2014/main" id="{AEF49FA9-6D89-44C4-B6C9-EA8D7FB75632}"/>
              </a:ext>
            </a:extLst>
          </p:cNvPr>
          <p:cNvSpPr>
            <a:spLocks noGrp="1"/>
          </p:cNvSpPr>
          <p:nvPr>
            <p:ph sz="quarter" idx="12" hasCustomPrompt="1"/>
          </p:nvPr>
        </p:nvSpPr>
        <p:spPr>
          <a:xfrm>
            <a:off x="360362" y="1710000"/>
            <a:ext cx="2728800" cy="3999600"/>
          </a:xfrm>
        </p:spPr>
        <p:txBody>
          <a:bodyPr/>
          <a:lstStyle>
            <a:lvl1pPr>
              <a:defRPr/>
            </a:lvl1pPr>
          </a:lstStyle>
          <a:p>
            <a:pPr lvl="0"/>
            <a:r>
              <a:rPr lang="en-US"/>
              <a:t>Click to add text</a:t>
            </a:r>
          </a:p>
          <a:p>
            <a:pPr lvl="1"/>
            <a:r>
              <a:rPr lang="en-US"/>
              <a:t>Second level</a:t>
            </a:r>
          </a:p>
          <a:p>
            <a:pPr lvl="2"/>
            <a:r>
              <a:rPr lang="en-US"/>
              <a:t>Third level</a:t>
            </a:r>
          </a:p>
          <a:p>
            <a:pPr lvl="3"/>
            <a:r>
              <a:rPr lang="en-US"/>
              <a:t>Fourth level</a:t>
            </a:r>
          </a:p>
          <a:p>
            <a:pPr lvl="4"/>
            <a:r>
              <a:rPr lang="en-US"/>
              <a:t>Fifth level</a:t>
            </a:r>
            <a:endParaRPr lang="en-GB"/>
          </a:p>
        </p:txBody>
      </p:sp>
      <p:sp>
        <p:nvSpPr>
          <p:cNvPr id="8" name="Content Placeholder 7">
            <a:extLst>
              <a:ext uri="{FF2B5EF4-FFF2-40B4-BE49-F238E27FC236}">
                <a16:creationId xmlns:a16="http://schemas.microsoft.com/office/drawing/2014/main" id="{BAD1D924-231B-4C18-8E90-2DFF9C04EF04}"/>
              </a:ext>
            </a:extLst>
          </p:cNvPr>
          <p:cNvSpPr>
            <a:spLocks noGrp="1"/>
          </p:cNvSpPr>
          <p:nvPr>
            <p:ph sz="quarter" idx="13" hasCustomPrompt="1"/>
          </p:nvPr>
        </p:nvSpPr>
        <p:spPr>
          <a:xfrm>
            <a:off x="3272933" y="1710000"/>
            <a:ext cx="2728800" cy="3999600"/>
          </a:xfrm>
        </p:spPr>
        <p:txBody>
          <a:bodyPr/>
          <a:lstStyle>
            <a:lvl1pPr>
              <a:defRPr/>
            </a:lvl1pPr>
          </a:lstStyle>
          <a:p>
            <a:pPr lvl="0"/>
            <a:r>
              <a:rPr lang="en-US"/>
              <a:t>Click to add text</a:t>
            </a:r>
          </a:p>
          <a:p>
            <a:pPr lvl="1"/>
            <a:r>
              <a:rPr lang="en-US"/>
              <a:t>Second level</a:t>
            </a:r>
          </a:p>
          <a:p>
            <a:pPr lvl="2"/>
            <a:r>
              <a:rPr lang="en-US"/>
              <a:t>Third level</a:t>
            </a:r>
          </a:p>
          <a:p>
            <a:pPr lvl="3"/>
            <a:r>
              <a:rPr lang="en-US"/>
              <a:t>Fourth level</a:t>
            </a:r>
          </a:p>
          <a:p>
            <a:pPr lvl="4"/>
            <a:r>
              <a:rPr lang="en-US"/>
              <a:t>Fifth level</a:t>
            </a:r>
            <a:endParaRPr lang="en-GB"/>
          </a:p>
        </p:txBody>
      </p:sp>
      <p:sp>
        <p:nvSpPr>
          <p:cNvPr id="10" name="Content Placeholder 9">
            <a:extLst>
              <a:ext uri="{FF2B5EF4-FFF2-40B4-BE49-F238E27FC236}">
                <a16:creationId xmlns:a16="http://schemas.microsoft.com/office/drawing/2014/main" id="{9EF0024D-3708-4302-8C69-256AD7593873}"/>
              </a:ext>
            </a:extLst>
          </p:cNvPr>
          <p:cNvSpPr>
            <a:spLocks noGrp="1"/>
          </p:cNvSpPr>
          <p:nvPr>
            <p:ph sz="quarter" idx="14" hasCustomPrompt="1"/>
          </p:nvPr>
        </p:nvSpPr>
        <p:spPr>
          <a:xfrm>
            <a:off x="6185504" y="1710000"/>
            <a:ext cx="2728800" cy="3999600"/>
          </a:xfrm>
        </p:spPr>
        <p:txBody>
          <a:bodyPr/>
          <a:lstStyle>
            <a:lvl1pPr>
              <a:defRPr/>
            </a:lvl1pPr>
          </a:lstStyle>
          <a:p>
            <a:pPr lvl="0"/>
            <a:r>
              <a:rPr lang="en-US"/>
              <a:t>Click to add text</a:t>
            </a:r>
          </a:p>
          <a:p>
            <a:pPr lvl="1"/>
            <a:r>
              <a:rPr lang="en-US"/>
              <a:t>Second level</a:t>
            </a:r>
          </a:p>
          <a:p>
            <a:pPr lvl="2"/>
            <a:r>
              <a:rPr lang="en-US"/>
              <a:t>Third level</a:t>
            </a:r>
          </a:p>
          <a:p>
            <a:pPr lvl="3"/>
            <a:r>
              <a:rPr lang="en-US"/>
              <a:t>Fourth level</a:t>
            </a:r>
          </a:p>
          <a:p>
            <a:pPr lvl="4"/>
            <a:r>
              <a:rPr lang="en-US"/>
              <a:t>Fifth level</a:t>
            </a:r>
            <a:endParaRPr lang="en-GB"/>
          </a:p>
        </p:txBody>
      </p:sp>
      <p:sp>
        <p:nvSpPr>
          <p:cNvPr id="12" name="Content Placeholder 11">
            <a:extLst>
              <a:ext uri="{FF2B5EF4-FFF2-40B4-BE49-F238E27FC236}">
                <a16:creationId xmlns:a16="http://schemas.microsoft.com/office/drawing/2014/main" id="{E3415997-1B6E-4BEC-B682-F9280D0D5E3E}"/>
              </a:ext>
            </a:extLst>
          </p:cNvPr>
          <p:cNvSpPr>
            <a:spLocks noGrp="1"/>
          </p:cNvSpPr>
          <p:nvPr>
            <p:ph sz="quarter" idx="15" hasCustomPrompt="1"/>
          </p:nvPr>
        </p:nvSpPr>
        <p:spPr>
          <a:xfrm>
            <a:off x="9098074" y="1710000"/>
            <a:ext cx="2728800" cy="3999600"/>
          </a:xfrm>
        </p:spPr>
        <p:txBody>
          <a:bodyPr/>
          <a:lstStyle>
            <a:lvl1pPr>
              <a:defRPr/>
            </a:lvl1pPr>
          </a:lstStyle>
          <a:p>
            <a:pPr lvl="0"/>
            <a:r>
              <a:rPr lang="en-US"/>
              <a:t>Click to add text</a:t>
            </a:r>
          </a:p>
          <a:p>
            <a:pPr lvl="1"/>
            <a:r>
              <a:rPr lang="en-US"/>
              <a:t>Second level</a:t>
            </a:r>
          </a:p>
          <a:p>
            <a:pPr lvl="2"/>
            <a:r>
              <a:rPr lang="en-US"/>
              <a:t>Third level</a:t>
            </a:r>
          </a:p>
          <a:p>
            <a:pPr lvl="3"/>
            <a:r>
              <a:rPr lang="en-US"/>
              <a:t>Fourth level</a:t>
            </a:r>
          </a:p>
          <a:p>
            <a:pPr lvl="4"/>
            <a:r>
              <a:rPr lang="en-US"/>
              <a:t>Fifth level</a:t>
            </a:r>
            <a:endParaRPr lang="en-GB"/>
          </a:p>
        </p:txBody>
      </p:sp>
      <p:sp>
        <p:nvSpPr>
          <p:cNvPr id="14" name="Text Placeholder 13">
            <a:extLst>
              <a:ext uri="{FF2B5EF4-FFF2-40B4-BE49-F238E27FC236}">
                <a16:creationId xmlns:a16="http://schemas.microsoft.com/office/drawing/2014/main" id="{A97B1331-D3E0-4904-82E5-02B601057EBC}"/>
              </a:ext>
            </a:extLst>
          </p:cNvPr>
          <p:cNvSpPr>
            <a:spLocks noGrp="1"/>
          </p:cNvSpPr>
          <p:nvPr>
            <p:ph type="body" sz="quarter" idx="16" hasCustomPrompt="1"/>
          </p:nvPr>
        </p:nvSpPr>
        <p:spPr>
          <a:xfrm>
            <a:off x="360000" y="910800"/>
            <a:ext cx="11466000" cy="396000"/>
          </a:xfrm>
        </p:spPr>
        <p:txBody>
          <a:bodyPr/>
          <a:lstStyle>
            <a:lvl1pPr>
              <a:defRPr sz="2200"/>
            </a:lvl1pPr>
          </a:lstStyle>
          <a:p>
            <a:pPr lvl="0"/>
            <a:r>
              <a:rPr lang="en-US"/>
              <a:t>Click to add subtitle</a:t>
            </a:r>
            <a:endParaRPr lang="en-GB"/>
          </a:p>
        </p:txBody>
      </p:sp>
    </p:spTree>
    <p:extLst>
      <p:ext uri="{BB962C8B-B14F-4D97-AF65-F5344CB8AC3E}">
        <p14:creationId xmlns:p14="http://schemas.microsoft.com/office/powerpoint/2010/main" val="33137683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6.xml><?xml version="1.0" encoding="utf-8"?>
<p:sldLayout xmlns:a="http://schemas.openxmlformats.org/drawingml/2006/main" xmlns:r="http://schemas.openxmlformats.org/officeDocument/2006/relationships" xmlns:p="http://schemas.openxmlformats.org/presentationml/2006/main" preserve="1" userDrawn="1">
  <p:cSld name="Title and 4 x content + heading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36C45C-9BBB-4B14-BC71-8D9593AF9252}"/>
              </a:ext>
            </a:extLst>
          </p:cNvPr>
          <p:cNvSpPr>
            <a:spLocks noGrp="1"/>
          </p:cNvSpPr>
          <p:nvPr>
            <p:ph type="title" hasCustomPrompt="1"/>
          </p:nvPr>
        </p:nvSpPr>
        <p:spPr>
          <a:xfrm>
            <a:off x="359999" y="430718"/>
            <a:ext cx="11466875" cy="403200"/>
          </a:xfrm>
        </p:spPr>
        <p:txBody>
          <a:bodyPr/>
          <a:lstStyle>
            <a:lvl1pPr>
              <a:defRPr/>
            </a:lvl1pPr>
          </a:lstStyle>
          <a:p>
            <a:r>
              <a:rPr lang="en-US"/>
              <a:t>Click to add title</a:t>
            </a:r>
            <a:endParaRPr lang="en-GB"/>
          </a:p>
        </p:txBody>
      </p:sp>
      <p:sp>
        <p:nvSpPr>
          <p:cNvPr id="3" name="Slide Number Placeholder 2">
            <a:extLst>
              <a:ext uri="{FF2B5EF4-FFF2-40B4-BE49-F238E27FC236}">
                <a16:creationId xmlns:a16="http://schemas.microsoft.com/office/drawing/2014/main" id="{3DCA3869-0626-4D7E-A07F-ED2B248D284C}"/>
              </a:ext>
            </a:extLst>
          </p:cNvPr>
          <p:cNvSpPr>
            <a:spLocks noGrp="1"/>
          </p:cNvSpPr>
          <p:nvPr>
            <p:ph type="sldNum" sz="quarter" idx="10"/>
          </p:nvPr>
        </p:nvSpPr>
        <p:spPr>
          <a:xfrm>
            <a:off x="10856913" y="6390000"/>
            <a:ext cx="969962" cy="196850"/>
          </a:xfrm>
          <a:prstGeom prst="rect">
            <a:avLst/>
          </a:prstGeom>
        </p:spPr>
        <p:txBody>
          <a:bodyPr/>
          <a:lstStyle/>
          <a:p>
            <a:fld id="{4034BEE3-566C-4068-A777-C3A4762E861B}" type="slidenum">
              <a:rPr lang="en-GB" smtClean="0"/>
              <a:pPr/>
              <a:t>‹#›</a:t>
            </a:fld>
            <a:endParaRPr lang="en-GB"/>
          </a:p>
        </p:txBody>
      </p:sp>
      <p:sp>
        <p:nvSpPr>
          <p:cNvPr id="4" name="Footer Placeholder 3">
            <a:extLst>
              <a:ext uri="{FF2B5EF4-FFF2-40B4-BE49-F238E27FC236}">
                <a16:creationId xmlns:a16="http://schemas.microsoft.com/office/drawing/2014/main" id="{F29845BF-B227-4307-81B9-E7C8FC57CD26}"/>
              </a:ext>
            </a:extLst>
          </p:cNvPr>
          <p:cNvSpPr>
            <a:spLocks noGrp="1"/>
          </p:cNvSpPr>
          <p:nvPr>
            <p:ph type="ftr" sz="quarter" idx="11"/>
          </p:nvPr>
        </p:nvSpPr>
        <p:spPr>
          <a:xfrm>
            <a:off x="3272400" y="6390000"/>
            <a:ext cx="7495200" cy="198000"/>
          </a:xfrm>
          <a:prstGeom prst="rect">
            <a:avLst/>
          </a:prstGeom>
        </p:spPr>
        <p:txBody>
          <a:bodyPr/>
          <a:lstStyle/>
          <a:p>
            <a:endParaRPr lang="en-GB"/>
          </a:p>
        </p:txBody>
      </p:sp>
      <p:sp>
        <p:nvSpPr>
          <p:cNvPr id="6" name="Text Placeholder 5">
            <a:extLst>
              <a:ext uri="{FF2B5EF4-FFF2-40B4-BE49-F238E27FC236}">
                <a16:creationId xmlns:a16="http://schemas.microsoft.com/office/drawing/2014/main" id="{C1A4FC7E-D91D-407A-BFBE-F405D6BBEA67}"/>
              </a:ext>
            </a:extLst>
          </p:cNvPr>
          <p:cNvSpPr>
            <a:spLocks noGrp="1"/>
          </p:cNvSpPr>
          <p:nvPr>
            <p:ph type="body" sz="quarter" idx="12" hasCustomPrompt="1"/>
          </p:nvPr>
        </p:nvSpPr>
        <p:spPr>
          <a:xfrm>
            <a:off x="360000" y="1710000"/>
            <a:ext cx="2728800" cy="604800"/>
          </a:xfrm>
        </p:spPr>
        <p:txBody>
          <a:bodyPr/>
          <a:lstStyle>
            <a:lvl1pPr>
              <a:defRPr b="1"/>
            </a:lvl1pPr>
          </a:lstStyle>
          <a:p>
            <a:pPr lvl="0"/>
            <a:r>
              <a:rPr lang="en-US"/>
              <a:t>Click to add text</a:t>
            </a:r>
            <a:endParaRPr lang="en-GB"/>
          </a:p>
        </p:txBody>
      </p:sp>
      <p:sp>
        <p:nvSpPr>
          <p:cNvPr id="8" name="Content Placeholder 7">
            <a:extLst>
              <a:ext uri="{FF2B5EF4-FFF2-40B4-BE49-F238E27FC236}">
                <a16:creationId xmlns:a16="http://schemas.microsoft.com/office/drawing/2014/main" id="{129916EF-EC2F-4137-B182-AA5508918E8F}"/>
              </a:ext>
            </a:extLst>
          </p:cNvPr>
          <p:cNvSpPr>
            <a:spLocks noGrp="1"/>
          </p:cNvSpPr>
          <p:nvPr>
            <p:ph sz="quarter" idx="13" hasCustomPrompt="1"/>
          </p:nvPr>
        </p:nvSpPr>
        <p:spPr>
          <a:xfrm>
            <a:off x="360000" y="2376000"/>
            <a:ext cx="2728800" cy="3344400"/>
          </a:xfrm>
        </p:spPr>
        <p:txBody>
          <a:bodyPr/>
          <a:lstStyle>
            <a:lvl1pPr>
              <a:defRPr/>
            </a:lvl1pPr>
          </a:lstStyle>
          <a:p>
            <a:pPr lvl="0"/>
            <a:r>
              <a:rPr lang="en-US"/>
              <a:t>Click to add text</a:t>
            </a:r>
          </a:p>
          <a:p>
            <a:pPr lvl="1"/>
            <a:r>
              <a:rPr lang="en-US"/>
              <a:t>Second level</a:t>
            </a:r>
          </a:p>
          <a:p>
            <a:pPr lvl="2"/>
            <a:r>
              <a:rPr lang="en-US"/>
              <a:t>Third level</a:t>
            </a:r>
          </a:p>
          <a:p>
            <a:pPr lvl="3"/>
            <a:r>
              <a:rPr lang="en-US"/>
              <a:t>Fourth level</a:t>
            </a:r>
          </a:p>
          <a:p>
            <a:pPr lvl="4"/>
            <a:r>
              <a:rPr lang="en-US"/>
              <a:t>Fifth level</a:t>
            </a:r>
            <a:endParaRPr lang="en-GB"/>
          </a:p>
        </p:txBody>
      </p:sp>
      <p:sp>
        <p:nvSpPr>
          <p:cNvPr id="10" name="Text Placeholder 9">
            <a:extLst>
              <a:ext uri="{FF2B5EF4-FFF2-40B4-BE49-F238E27FC236}">
                <a16:creationId xmlns:a16="http://schemas.microsoft.com/office/drawing/2014/main" id="{6D9A3CD5-4B7B-41AC-BFD5-7AA2D853D03E}"/>
              </a:ext>
            </a:extLst>
          </p:cNvPr>
          <p:cNvSpPr>
            <a:spLocks noGrp="1"/>
          </p:cNvSpPr>
          <p:nvPr>
            <p:ph type="body" sz="quarter" idx="14" hasCustomPrompt="1"/>
          </p:nvPr>
        </p:nvSpPr>
        <p:spPr>
          <a:xfrm>
            <a:off x="3272691" y="1710000"/>
            <a:ext cx="2728800" cy="604838"/>
          </a:xfrm>
        </p:spPr>
        <p:txBody>
          <a:bodyPr/>
          <a:lstStyle>
            <a:lvl1pPr>
              <a:defRPr b="1"/>
            </a:lvl1pPr>
          </a:lstStyle>
          <a:p>
            <a:pPr lvl="0"/>
            <a:r>
              <a:rPr lang="en-US"/>
              <a:t>Click to add text</a:t>
            </a:r>
            <a:endParaRPr lang="en-GB"/>
          </a:p>
        </p:txBody>
      </p:sp>
      <p:sp>
        <p:nvSpPr>
          <p:cNvPr id="12" name="Content Placeholder 11">
            <a:extLst>
              <a:ext uri="{FF2B5EF4-FFF2-40B4-BE49-F238E27FC236}">
                <a16:creationId xmlns:a16="http://schemas.microsoft.com/office/drawing/2014/main" id="{35F727AD-E63B-412E-B986-D86DFE5EED29}"/>
              </a:ext>
            </a:extLst>
          </p:cNvPr>
          <p:cNvSpPr>
            <a:spLocks noGrp="1"/>
          </p:cNvSpPr>
          <p:nvPr>
            <p:ph sz="quarter" idx="15" hasCustomPrompt="1"/>
          </p:nvPr>
        </p:nvSpPr>
        <p:spPr>
          <a:xfrm>
            <a:off x="3272691" y="2376488"/>
            <a:ext cx="2728800" cy="3344400"/>
          </a:xfrm>
        </p:spPr>
        <p:txBody>
          <a:bodyPr/>
          <a:lstStyle>
            <a:lvl1pPr>
              <a:defRPr/>
            </a:lvl1pPr>
          </a:lstStyle>
          <a:p>
            <a:pPr lvl="0"/>
            <a:r>
              <a:rPr lang="en-US"/>
              <a:t>Click to add text</a:t>
            </a:r>
          </a:p>
          <a:p>
            <a:pPr lvl="1"/>
            <a:r>
              <a:rPr lang="en-US"/>
              <a:t>Second level</a:t>
            </a:r>
          </a:p>
          <a:p>
            <a:pPr lvl="2"/>
            <a:r>
              <a:rPr lang="en-US"/>
              <a:t>Third level</a:t>
            </a:r>
          </a:p>
          <a:p>
            <a:pPr lvl="3"/>
            <a:r>
              <a:rPr lang="en-US"/>
              <a:t>Fourth level</a:t>
            </a:r>
          </a:p>
          <a:p>
            <a:pPr lvl="4"/>
            <a:r>
              <a:rPr lang="en-US"/>
              <a:t>Fifth level</a:t>
            </a:r>
            <a:endParaRPr lang="en-GB"/>
          </a:p>
        </p:txBody>
      </p:sp>
      <p:sp>
        <p:nvSpPr>
          <p:cNvPr id="14" name="Text Placeholder 13">
            <a:extLst>
              <a:ext uri="{FF2B5EF4-FFF2-40B4-BE49-F238E27FC236}">
                <a16:creationId xmlns:a16="http://schemas.microsoft.com/office/drawing/2014/main" id="{8CEE6CD4-960B-4926-8A35-E8FF363F8723}"/>
              </a:ext>
            </a:extLst>
          </p:cNvPr>
          <p:cNvSpPr>
            <a:spLocks noGrp="1"/>
          </p:cNvSpPr>
          <p:nvPr>
            <p:ph type="body" sz="quarter" idx="16" hasCustomPrompt="1"/>
          </p:nvPr>
        </p:nvSpPr>
        <p:spPr>
          <a:xfrm>
            <a:off x="6185382" y="1710000"/>
            <a:ext cx="2728800" cy="604800"/>
          </a:xfrm>
        </p:spPr>
        <p:txBody>
          <a:bodyPr/>
          <a:lstStyle>
            <a:lvl1pPr>
              <a:defRPr b="1"/>
            </a:lvl1pPr>
          </a:lstStyle>
          <a:p>
            <a:pPr lvl="0"/>
            <a:r>
              <a:rPr lang="en-US"/>
              <a:t>Click to add text</a:t>
            </a:r>
            <a:endParaRPr lang="en-GB"/>
          </a:p>
        </p:txBody>
      </p:sp>
      <p:sp>
        <p:nvSpPr>
          <p:cNvPr id="16" name="Content Placeholder 15">
            <a:extLst>
              <a:ext uri="{FF2B5EF4-FFF2-40B4-BE49-F238E27FC236}">
                <a16:creationId xmlns:a16="http://schemas.microsoft.com/office/drawing/2014/main" id="{E544BF1C-E9EC-43D2-A239-79E43B7C24CD}"/>
              </a:ext>
            </a:extLst>
          </p:cNvPr>
          <p:cNvSpPr>
            <a:spLocks noGrp="1"/>
          </p:cNvSpPr>
          <p:nvPr>
            <p:ph sz="quarter" idx="17" hasCustomPrompt="1"/>
          </p:nvPr>
        </p:nvSpPr>
        <p:spPr>
          <a:xfrm>
            <a:off x="6185382" y="2376000"/>
            <a:ext cx="2728800" cy="3344400"/>
          </a:xfrm>
        </p:spPr>
        <p:txBody>
          <a:bodyPr/>
          <a:lstStyle>
            <a:lvl1pPr>
              <a:defRPr/>
            </a:lvl1pPr>
          </a:lstStyle>
          <a:p>
            <a:pPr lvl="0"/>
            <a:r>
              <a:rPr lang="en-US"/>
              <a:t>Click to add text</a:t>
            </a:r>
          </a:p>
          <a:p>
            <a:pPr lvl="1"/>
            <a:r>
              <a:rPr lang="en-US"/>
              <a:t>Second level</a:t>
            </a:r>
          </a:p>
          <a:p>
            <a:pPr lvl="2"/>
            <a:r>
              <a:rPr lang="en-US"/>
              <a:t>Third level</a:t>
            </a:r>
          </a:p>
          <a:p>
            <a:pPr lvl="3"/>
            <a:r>
              <a:rPr lang="en-US"/>
              <a:t>Fourth level</a:t>
            </a:r>
          </a:p>
          <a:p>
            <a:pPr lvl="4"/>
            <a:r>
              <a:rPr lang="en-US"/>
              <a:t>Fifth level</a:t>
            </a:r>
            <a:endParaRPr lang="en-GB"/>
          </a:p>
        </p:txBody>
      </p:sp>
      <p:sp>
        <p:nvSpPr>
          <p:cNvPr id="18" name="Text Placeholder 17">
            <a:extLst>
              <a:ext uri="{FF2B5EF4-FFF2-40B4-BE49-F238E27FC236}">
                <a16:creationId xmlns:a16="http://schemas.microsoft.com/office/drawing/2014/main" id="{A27027DC-FD56-4CD6-8B38-7C623A97D1C4}"/>
              </a:ext>
            </a:extLst>
          </p:cNvPr>
          <p:cNvSpPr>
            <a:spLocks noGrp="1"/>
          </p:cNvSpPr>
          <p:nvPr>
            <p:ph type="body" sz="quarter" idx="18" hasCustomPrompt="1"/>
          </p:nvPr>
        </p:nvSpPr>
        <p:spPr>
          <a:xfrm>
            <a:off x="9098074" y="1710000"/>
            <a:ext cx="2728800" cy="604800"/>
          </a:xfrm>
        </p:spPr>
        <p:txBody>
          <a:bodyPr/>
          <a:lstStyle>
            <a:lvl1pPr>
              <a:defRPr b="1"/>
            </a:lvl1pPr>
          </a:lstStyle>
          <a:p>
            <a:pPr lvl="0"/>
            <a:r>
              <a:rPr lang="en-US"/>
              <a:t>Click to add text</a:t>
            </a:r>
            <a:endParaRPr lang="en-GB"/>
          </a:p>
        </p:txBody>
      </p:sp>
      <p:sp>
        <p:nvSpPr>
          <p:cNvPr id="20" name="Content Placeholder 19">
            <a:extLst>
              <a:ext uri="{FF2B5EF4-FFF2-40B4-BE49-F238E27FC236}">
                <a16:creationId xmlns:a16="http://schemas.microsoft.com/office/drawing/2014/main" id="{5513656D-7804-45C7-9561-4FFDBE1F523B}"/>
              </a:ext>
            </a:extLst>
          </p:cNvPr>
          <p:cNvSpPr>
            <a:spLocks noGrp="1"/>
          </p:cNvSpPr>
          <p:nvPr>
            <p:ph sz="quarter" idx="19" hasCustomPrompt="1"/>
          </p:nvPr>
        </p:nvSpPr>
        <p:spPr>
          <a:xfrm>
            <a:off x="9098074" y="2376488"/>
            <a:ext cx="2728800" cy="3343275"/>
          </a:xfrm>
        </p:spPr>
        <p:txBody>
          <a:bodyPr/>
          <a:lstStyle>
            <a:lvl1pPr>
              <a:defRPr/>
            </a:lvl1pPr>
          </a:lstStyle>
          <a:p>
            <a:pPr lvl="0"/>
            <a:r>
              <a:rPr lang="en-US"/>
              <a:t>Click to add text</a:t>
            </a:r>
          </a:p>
          <a:p>
            <a:pPr lvl="1"/>
            <a:r>
              <a:rPr lang="en-US"/>
              <a:t>Second level</a:t>
            </a:r>
          </a:p>
          <a:p>
            <a:pPr lvl="2"/>
            <a:r>
              <a:rPr lang="en-US"/>
              <a:t>Third level</a:t>
            </a:r>
          </a:p>
          <a:p>
            <a:pPr lvl="3"/>
            <a:r>
              <a:rPr lang="en-US"/>
              <a:t>Fourth level</a:t>
            </a:r>
          </a:p>
          <a:p>
            <a:pPr lvl="4"/>
            <a:r>
              <a:rPr lang="en-US"/>
              <a:t>Fifth level</a:t>
            </a:r>
            <a:endParaRPr lang="en-GB"/>
          </a:p>
        </p:txBody>
      </p:sp>
      <p:sp>
        <p:nvSpPr>
          <p:cNvPr id="22" name="Text Placeholder 21">
            <a:extLst>
              <a:ext uri="{FF2B5EF4-FFF2-40B4-BE49-F238E27FC236}">
                <a16:creationId xmlns:a16="http://schemas.microsoft.com/office/drawing/2014/main" id="{5AA444E5-6DCB-4387-82D7-374FBA34E3ED}"/>
              </a:ext>
            </a:extLst>
          </p:cNvPr>
          <p:cNvSpPr>
            <a:spLocks noGrp="1"/>
          </p:cNvSpPr>
          <p:nvPr>
            <p:ph type="body" sz="quarter" idx="20" hasCustomPrompt="1"/>
          </p:nvPr>
        </p:nvSpPr>
        <p:spPr>
          <a:xfrm>
            <a:off x="360363" y="910800"/>
            <a:ext cx="11466512" cy="396000"/>
          </a:xfrm>
        </p:spPr>
        <p:txBody>
          <a:bodyPr/>
          <a:lstStyle>
            <a:lvl1pPr>
              <a:defRPr sz="2200"/>
            </a:lvl1pPr>
            <a:lvl2pPr>
              <a:defRPr sz="2200"/>
            </a:lvl2pPr>
            <a:lvl3pPr>
              <a:defRPr sz="2200"/>
            </a:lvl3pPr>
            <a:lvl4pPr>
              <a:defRPr sz="2200"/>
            </a:lvl4pPr>
            <a:lvl5pPr>
              <a:defRPr sz="2200"/>
            </a:lvl5pPr>
          </a:lstStyle>
          <a:p>
            <a:pPr lvl="0"/>
            <a:r>
              <a:rPr lang="en-US"/>
              <a:t>Click to add subtitle</a:t>
            </a:r>
            <a:endParaRPr lang="en-GB"/>
          </a:p>
        </p:txBody>
      </p:sp>
    </p:spTree>
    <p:extLst>
      <p:ext uri="{BB962C8B-B14F-4D97-AF65-F5344CB8AC3E}">
        <p14:creationId xmlns:p14="http://schemas.microsoft.com/office/powerpoint/2010/main" val="24978261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7.xml><?xml version="1.0" encoding="utf-8"?>
<p:sldLayout xmlns:a="http://schemas.openxmlformats.org/drawingml/2006/main" xmlns:r="http://schemas.openxmlformats.org/officeDocument/2006/relationships" xmlns:p="http://schemas.openxmlformats.org/presentationml/2006/main" preserve="1" userDrawn="1">
  <p:cSld name="Title and 5 x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2EED13-8109-40D7-B85E-48D72364D6E5}"/>
              </a:ext>
            </a:extLst>
          </p:cNvPr>
          <p:cNvSpPr>
            <a:spLocks noGrp="1"/>
          </p:cNvSpPr>
          <p:nvPr>
            <p:ph type="title" hasCustomPrompt="1"/>
          </p:nvPr>
        </p:nvSpPr>
        <p:spPr>
          <a:xfrm>
            <a:off x="359999" y="430718"/>
            <a:ext cx="11466875" cy="403200"/>
          </a:xfrm>
        </p:spPr>
        <p:txBody>
          <a:bodyPr/>
          <a:lstStyle>
            <a:lvl1pPr>
              <a:defRPr/>
            </a:lvl1pPr>
          </a:lstStyle>
          <a:p>
            <a:r>
              <a:rPr lang="en-US"/>
              <a:t>Click to add title</a:t>
            </a:r>
            <a:endParaRPr lang="en-GB"/>
          </a:p>
        </p:txBody>
      </p:sp>
      <p:sp>
        <p:nvSpPr>
          <p:cNvPr id="3" name="Slide Number Placeholder 2">
            <a:extLst>
              <a:ext uri="{FF2B5EF4-FFF2-40B4-BE49-F238E27FC236}">
                <a16:creationId xmlns:a16="http://schemas.microsoft.com/office/drawing/2014/main" id="{5A60EB60-D174-4782-B63F-DCF2657E1B13}"/>
              </a:ext>
            </a:extLst>
          </p:cNvPr>
          <p:cNvSpPr>
            <a:spLocks noGrp="1"/>
          </p:cNvSpPr>
          <p:nvPr>
            <p:ph type="sldNum" sz="quarter" idx="10"/>
          </p:nvPr>
        </p:nvSpPr>
        <p:spPr>
          <a:xfrm>
            <a:off x="10856913" y="6390000"/>
            <a:ext cx="969962" cy="196850"/>
          </a:xfrm>
          <a:prstGeom prst="rect">
            <a:avLst/>
          </a:prstGeom>
        </p:spPr>
        <p:txBody>
          <a:bodyPr/>
          <a:lstStyle/>
          <a:p>
            <a:fld id="{4034BEE3-566C-4068-A777-C3A4762E861B}" type="slidenum">
              <a:rPr lang="en-GB" smtClean="0"/>
              <a:pPr/>
              <a:t>‹#›</a:t>
            </a:fld>
            <a:endParaRPr lang="en-GB"/>
          </a:p>
        </p:txBody>
      </p:sp>
      <p:sp>
        <p:nvSpPr>
          <p:cNvPr id="4" name="Footer Placeholder 3">
            <a:extLst>
              <a:ext uri="{FF2B5EF4-FFF2-40B4-BE49-F238E27FC236}">
                <a16:creationId xmlns:a16="http://schemas.microsoft.com/office/drawing/2014/main" id="{E54526FD-FB6E-4148-89B3-7D266E27BD8F}"/>
              </a:ext>
            </a:extLst>
          </p:cNvPr>
          <p:cNvSpPr>
            <a:spLocks noGrp="1"/>
          </p:cNvSpPr>
          <p:nvPr>
            <p:ph type="ftr" sz="quarter" idx="11"/>
          </p:nvPr>
        </p:nvSpPr>
        <p:spPr>
          <a:xfrm>
            <a:off x="3272400" y="6390000"/>
            <a:ext cx="7495200" cy="198000"/>
          </a:xfrm>
          <a:prstGeom prst="rect">
            <a:avLst/>
          </a:prstGeom>
        </p:spPr>
        <p:txBody>
          <a:bodyPr/>
          <a:lstStyle/>
          <a:p>
            <a:endParaRPr lang="en-GB"/>
          </a:p>
        </p:txBody>
      </p:sp>
      <p:sp>
        <p:nvSpPr>
          <p:cNvPr id="6" name="Content Placeholder 5">
            <a:extLst>
              <a:ext uri="{FF2B5EF4-FFF2-40B4-BE49-F238E27FC236}">
                <a16:creationId xmlns:a16="http://schemas.microsoft.com/office/drawing/2014/main" id="{AC5E99A7-B8B8-4860-8872-63A20BC4983E}"/>
              </a:ext>
            </a:extLst>
          </p:cNvPr>
          <p:cNvSpPr>
            <a:spLocks noGrp="1"/>
          </p:cNvSpPr>
          <p:nvPr>
            <p:ph sz="quarter" idx="12" hasCustomPrompt="1"/>
          </p:nvPr>
        </p:nvSpPr>
        <p:spPr>
          <a:xfrm>
            <a:off x="360363" y="1710000"/>
            <a:ext cx="2149200" cy="3999600"/>
          </a:xfrm>
        </p:spPr>
        <p:txBody>
          <a:bodyPr/>
          <a:lstStyle>
            <a:lvl1pPr>
              <a:defRPr/>
            </a:lvl1pPr>
          </a:lstStyle>
          <a:p>
            <a:pPr lvl="0"/>
            <a:r>
              <a:rPr lang="en-US"/>
              <a:t>Click to add text</a:t>
            </a:r>
          </a:p>
          <a:p>
            <a:pPr lvl="1"/>
            <a:r>
              <a:rPr lang="en-US"/>
              <a:t>Second level</a:t>
            </a:r>
          </a:p>
          <a:p>
            <a:pPr lvl="2"/>
            <a:r>
              <a:rPr lang="en-US"/>
              <a:t>Third level</a:t>
            </a:r>
          </a:p>
          <a:p>
            <a:pPr lvl="3"/>
            <a:r>
              <a:rPr lang="en-US"/>
              <a:t>Fourth level</a:t>
            </a:r>
          </a:p>
          <a:p>
            <a:pPr lvl="4"/>
            <a:r>
              <a:rPr lang="en-US"/>
              <a:t>Fifth level</a:t>
            </a:r>
            <a:endParaRPr lang="en-GB"/>
          </a:p>
        </p:txBody>
      </p:sp>
      <p:sp>
        <p:nvSpPr>
          <p:cNvPr id="8" name="Content Placeholder 7">
            <a:extLst>
              <a:ext uri="{FF2B5EF4-FFF2-40B4-BE49-F238E27FC236}">
                <a16:creationId xmlns:a16="http://schemas.microsoft.com/office/drawing/2014/main" id="{7136CF45-35B9-4F30-93CE-11D7DC6AE4AB}"/>
              </a:ext>
            </a:extLst>
          </p:cNvPr>
          <p:cNvSpPr>
            <a:spLocks noGrp="1"/>
          </p:cNvSpPr>
          <p:nvPr>
            <p:ph sz="quarter" idx="13" hasCustomPrompt="1"/>
          </p:nvPr>
        </p:nvSpPr>
        <p:spPr>
          <a:xfrm>
            <a:off x="2689691" y="1710000"/>
            <a:ext cx="2149200" cy="3999600"/>
          </a:xfrm>
        </p:spPr>
        <p:txBody>
          <a:bodyPr/>
          <a:lstStyle>
            <a:lvl1pPr>
              <a:defRPr/>
            </a:lvl1pPr>
          </a:lstStyle>
          <a:p>
            <a:pPr lvl="0"/>
            <a:r>
              <a:rPr lang="en-US"/>
              <a:t>Click to add text</a:t>
            </a:r>
          </a:p>
          <a:p>
            <a:pPr lvl="1"/>
            <a:r>
              <a:rPr lang="en-US"/>
              <a:t>Second level</a:t>
            </a:r>
          </a:p>
          <a:p>
            <a:pPr lvl="2"/>
            <a:r>
              <a:rPr lang="en-US"/>
              <a:t>Third level</a:t>
            </a:r>
          </a:p>
          <a:p>
            <a:pPr lvl="3"/>
            <a:r>
              <a:rPr lang="en-US"/>
              <a:t>Fourth level</a:t>
            </a:r>
          </a:p>
          <a:p>
            <a:pPr lvl="4"/>
            <a:r>
              <a:rPr lang="en-US"/>
              <a:t>Fifth level</a:t>
            </a:r>
            <a:endParaRPr lang="en-GB"/>
          </a:p>
        </p:txBody>
      </p:sp>
      <p:sp>
        <p:nvSpPr>
          <p:cNvPr id="10" name="Content Placeholder 9">
            <a:extLst>
              <a:ext uri="{FF2B5EF4-FFF2-40B4-BE49-F238E27FC236}">
                <a16:creationId xmlns:a16="http://schemas.microsoft.com/office/drawing/2014/main" id="{A190C909-262D-4930-924B-8C4285CF8554}"/>
              </a:ext>
            </a:extLst>
          </p:cNvPr>
          <p:cNvSpPr>
            <a:spLocks noGrp="1"/>
          </p:cNvSpPr>
          <p:nvPr>
            <p:ph sz="quarter" idx="14" hasCustomPrompt="1"/>
          </p:nvPr>
        </p:nvSpPr>
        <p:spPr>
          <a:xfrm>
            <a:off x="5019019" y="1710000"/>
            <a:ext cx="2149200" cy="3999600"/>
          </a:xfrm>
        </p:spPr>
        <p:txBody>
          <a:bodyPr/>
          <a:lstStyle>
            <a:lvl1pPr>
              <a:defRPr/>
            </a:lvl1pPr>
          </a:lstStyle>
          <a:p>
            <a:pPr lvl="0"/>
            <a:r>
              <a:rPr lang="en-US"/>
              <a:t>Click to add text</a:t>
            </a:r>
          </a:p>
          <a:p>
            <a:pPr lvl="1"/>
            <a:r>
              <a:rPr lang="en-US"/>
              <a:t>Second level</a:t>
            </a:r>
          </a:p>
          <a:p>
            <a:pPr lvl="2"/>
            <a:r>
              <a:rPr lang="en-US"/>
              <a:t>Third level</a:t>
            </a:r>
          </a:p>
          <a:p>
            <a:pPr lvl="3"/>
            <a:r>
              <a:rPr lang="en-US"/>
              <a:t>Fourth level</a:t>
            </a:r>
          </a:p>
          <a:p>
            <a:pPr lvl="4"/>
            <a:r>
              <a:rPr lang="en-US"/>
              <a:t>Fifth level</a:t>
            </a:r>
            <a:endParaRPr lang="en-GB"/>
          </a:p>
        </p:txBody>
      </p:sp>
      <p:sp>
        <p:nvSpPr>
          <p:cNvPr id="12" name="Content Placeholder 11">
            <a:extLst>
              <a:ext uri="{FF2B5EF4-FFF2-40B4-BE49-F238E27FC236}">
                <a16:creationId xmlns:a16="http://schemas.microsoft.com/office/drawing/2014/main" id="{C18864E4-1D92-4544-8F52-1155810D7924}"/>
              </a:ext>
            </a:extLst>
          </p:cNvPr>
          <p:cNvSpPr>
            <a:spLocks noGrp="1"/>
          </p:cNvSpPr>
          <p:nvPr>
            <p:ph sz="quarter" idx="15" hasCustomPrompt="1"/>
          </p:nvPr>
        </p:nvSpPr>
        <p:spPr>
          <a:xfrm>
            <a:off x="7348347" y="1710000"/>
            <a:ext cx="2149200" cy="3999600"/>
          </a:xfrm>
        </p:spPr>
        <p:txBody>
          <a:bodyPr/>
          <a:lstStyle>
            <a:lvl1pPr>
              <a:defRPr/>
            </a:lvl1pPr>
          </a:lstStyle>
          <a:p>
            <a:pPr lvl="0"/>
            <a:r>
              <a:rPr lang="en-US"/>
              <a:t>Click to add text</a:t>
            </a:r>
          </a:p>
          <a:p>
            <a:pPr lvl="1"/>
            <a:r>
              <a:rPr lang="en-US"/>
              <a:t>Second level</a:t>
            </a:r>
          </a:p>
          <a:p>
            <a:pPr lvl="2"/>
            <a:r>
              <a:rPr lang="en-US"/>
              <a:t>Third level</a:t>
            </a:r>
          </a:p>
          <a:p>
            <a:pPr lvl="3"/>
            <a:r>
              <a:rPr lang="en-US"/>
              <a:t>Fourth level</a:t>
            </a:r>
          </a:p>
          <a:p>
            <a:pPr lvl="4"/>
            <a:r>
              <a:rPr lang="en-US"/>
              <a:t>Fifth level</a:t>
            </a:r>
            <a:endParaRPr lang="en-GB"/>
          </a:p>
        </p:txBody>
      </p:sp>
      <p:sp>
        <p:nvSpPr>
          <p:cNvPr id="14" name="Content Placeholder 13">
            <a:extLst>
              <a:ext uri="{FF2B5EF4-FFF2-40B4-BE49-F238E27FC236}">
                <a16:creationId xmlns:a16="http://schemas.microsoft.com/office/drawing/2014/main" id="{E68E0E68-5345-4D62-8D07-AE58AE330678}"/>
              </a:ext>
            </a:extLst>
          </p:cNvPr>
          <p:cNvSpPr>
            <a:spLocks noGrp="1"/>
          </p:cNvSpPr>
          <p:nvPr>
            <p:ph sz="quarter" idx="16" hasCustomPrompt="1"/>
          </p:nvPr>
        </p:nvSpPr>
        <p:spPr>
          <a:xfrm>
            <a:off x="9677674" y="1710000"/>
            <a:ext cx="2149200" cy="3999600"/>
          </a:xfrm>
        </p:spPr>
        <p:txBody>
          <a:bodyPr/>
          <a:lstStyle>
            <a:lvl1pPr>
              <a:defRPr/>
            </a:lvl1pPr>
          </a:lstStyle>
          <a:p>
            <a:pPr lvl="0"/>
            <a:r>
              <a:rPr lang="en-US"/>
              <a:t>Click to add text</a:t>
            </a:r>
          </a:p>
          <a:p>
            <a:pPr lvl="1"/>
            <a:r>
              <a:rPr lang="en-US"/>
              <a:t>Second level</a:t>
            </a:r>
          </a:p>
          <a:p>
            <a:pPr lvl="2"/>
            <a:r>
              <a:rPr lang="en-US"/>
              <a:t>Third level</a:t>
            </a:r>
          </a:p>
          <a:p>
            <a:pPr lvl="3"/>
            <a:r>
              <a:rPr lang="en-US"/>
              <a:t>Fourth level</a:t>
            </a:r>
          </a:p>
          <a:p>
            <a:pPr lvl="4"/>
            <a:r>
              <a:rPr lang="en-US"/>
              <a:t>Fifth level</a:t>
            </a:r>
            <a:endParaRPr lang="en-GB"/>
          </a:p>
        </p:txBody>
      </p:sp>
      <p:sp>
        <p:nvSpPr>
          <p:cNvPr id="16" name="Text Placeholder 15">
            <a:extLst>
              <a:ext uri="{FF2B5EF4-FFF2-40B4-BE49-F238E27FC236}">
                <a16:creationId xmlns:a16="http://schemas.microsoft.com/office/drawing/2014/main" id="{3E23F4F6-B0E8-4724-933C-35F21A7E4235}"/>
              </a:ext>
            </a:extLst>
          </p:cNvPr>
          <p:cNvSpPr>
            <a:spLocks noGrp="1"/>
          </p:cNvSpPr>
          <p:nvPr>
            <p:ph type="body" sz="quarter" idx="17" hasCustomPrompt="1"/>
          </p:nvPr>
        </p:nvSpPr>
        <p:spPr>
          <a:xfrm>
            <a:off x="360874" y="910800"/>
            <a:ext cx="11466000" cy="396000"/>
          </a:xfrm>
        </p:spPr>
        <p:txBody>
          <a:bodyPr/>
          <a:lstStyle>
            <a:lvl1pPr>
              <a:defRPr sz="2200"/>
            </a:lvl1pPr>
            <a:lvl2pPr>
              <a:defRPr sz="2200"/>
            </a:lvl2pPr>
            <a:lvl3pPr>
              <a:defRPr sz="2200"/>
            </a:lvl3pPr>
            <a:lvl4pPr>
              <a:defRPr sz="2200"/>
            </a:lvl4pPr>
            <a:lvl5pPr>
              <a:defRPr sz="2200"/>
            </a:lvl5pPr>
          </a:lstStyle>
          <a:p>
            <a:pPr lvl="0"/>
            <a:r>
              <a:rPr lang="en-US"/>
              <a:t>Click to add subtitle</a:t>
            </a:r>
            <a:endParaRPr lang="en-GB"/>
          </a:p>
        </p:txBody>
      </p:sp>
    </p:spTree>
    <p:extLst>
      <p:ext uri="{BB962C8B-B14F-4D97-AF65-F5344CB8AC3E}">
        <p14:creationId xmlns:p14="http://schemas.microsoft.com/office/powerpoint/2010/main" val="39741806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8.xml><?xml version="1.0" encoding="utf-8"?>
<p:sldLayout xmlns:a="http://schemas.openxmlformats.org/drawingml/2006/main" xmlns:r="http://schemas.openxmlformats.org/officeDocument/2006/relationships" xmlns:p="http://schemas.openxmlformats.org/presentationml/2006/main" preserve="1" userDrawn="1">
  <p:cSld name="Title and 5 x content + heading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05C433-9252-44D6-8AA4-495DB59340DB}"/>
              </a:ext>
            </a:extLst>
          </p:cNvPr>
          <p:cNvSpPr>
            <a:spLocks noGrp="1"/>
          </p:cNvSpPr>
          <p:nvPr>
            <p:ph type="title" hasCustomPrompt="1"/>
          </p:nvPr>
        </p:nvSpPr>
        <p:spPr>
          <a:xfrm>
            <a:off x="359999" y="430718"/>
            <a:ext cx="11466875" cy="403200"/>
          </a:xfrm>
        </p:spPr>
        <p:txBody>
          <a:bodyPr/>
          <a:lstStyle>
            <a:lvl1pPr>
              <a:defRPr/>
            </a:lvl1pPr>
          </a:lstStyle>
          <a:p>
            <a:r>
              <a:rPr lang="en-US"/>
              <a:t>Click to add title</a:t>
            </a:r>
            <a:endParaRPr lang="en-GB"/>
          </a:p>
        </p:txBody>
      </p:sp>
      <p:sp>
        <p:nvSpPr>
          <p:cNvPr id="3" name="Slide Number Placeholder 2">
            <a:extLst>
              <a:ext uri="{FF2B5EF4-FFF2-40B4-BE49-F238E27FC236}">
                <a16:creationId xmlns:a16="http://schemas.microsoft.com/office/drawing/2014/main" id="{A76AA46E-1017-4823-B4EC-B35766CE6763}"/>
              </a:ext>
            </a:extLst>
          </p:cNvPr>
          <p:cNvSpPr>
            <a:spLocks noGrp="1"/>
          </p:cNvSpPr>
          <p:nvPr>
            <p:ph type="sldNum" sz="quarter" idx="10"/>
          </p:nvPr>
        </p:nvSpPr>
        <p:spPr>
          <a:xfrm>
            <a:off x="10856913" y="6390000"/>
            <a:ext cx="969962" cy="196850"/>
          </a:xfrm>
          <a:prstGeom prst="rect">
            <a:avLst/>
          </a:prstGeom>
        </p:spPr>
        <p:txBody>
          <a:bodyPr/>
          <a:lstStyle/>
          <a:p>
            <a:fld id="{4034BEE3-566C-4068-A777-C3A4762E861B}" type="slidenum">
              <a:rPr lang="en-GB" smtClean="0"/>
              <a:pPr/>
              <a:t>‹#›</a:t>
            </a:fld>
            <a:endParaRPr lang="en-GB"/>
          </a:p>
        </p:txBody>
      </p:sp>
      <p:sp>
        <p:nvSpPr>
          <p:cNvPr id="4" name="Footer Placeholder 3">
            <a:extLst>
              <a:ext uri="{FF2B5EF4-FFF2-40B4-BE49-F238E27FC236}">
                <a16:creationId xmlns:a16="http://schemas.microsoft.com/office/drawing/2014/main" id="{01E1B86A-68D0-4D2D-A5CB-00F231C8BC28}"/>
              </a:ext>
            </a:extLst>
          </p:cNvPr>
          <p:cNvSpPr>
            <a:spLocks noGrp="1"/>
          </p:cNvSpPr>
          <p:nvPr>
            <p:ph type="ftr" sz="quarter" idx="11"/>
          </p:nvPr>
        </p:nvSpPr>
        <p:spPr>
          <a:xfrm>
            <a:off x="3272400" y="6390000"/>
            <a:ext cx="7495200" cy="198000"/>
          </a:xfrm>
          <a:prstGeom prst="rect">
            <a:avLst/>
          </a:prstGeom>
        </p:spPr>
        <p:txBody>
          <a:bodyPr/>
          <a:lstStyle/>
          <a:p>
            <a:endParaRPr lang="en-GB"/>
          </a:p>
        </p:txBody>
      </p:sp>
      <p:sp>
        <p:nvSpPr>
          <p:cNvPr id="6" name="Text Placeholder 5">
            <a:extLst>
              <a:ext uri="{FF2B5EF4-FFF2-40B4-BE49-F238E27FC236}">
                <a16:creationId xmlns:a16="http://schemas.microsoft.com/office/drawing/2014/main" id="{634B8469-FF2E-4467-8E43-A49A3388A2F3}"/>
              </a:ext>
            </a:extLst>
          </p:cNvPr>
          <p:cNvSpPr>
            <a:spLocks noGrp="1"/>
          </p:cNvSpPr>
          <p:nvPr>
            <p:ph type="body" sz="quarter" idx="12" hasCustomPrompt="1"/>
          </p:nvPr>
        </p:nvSpPr>
        <p:spPr>
          <a:xfrm>
            <a:off x="360363" y="1710000"/>
            <a:ext cx="2149200" cy="604800"/>
          </a:xfrm>
        </p:spPr>
        <p:txBody>
          <a:bodyPr/>
          <a:lstStyle>
            <a:lvl1pPr>
              <a:defRPr b="1"/>
            </a:lvl1pPr>
          </a:lstStyle>
          <a:p>
            <a:pPr lvl="0"/>
            <a:r>
              <a:rPr lang="en-US"/>
              <a:t>Click to add text</a:t>
            </a:r>
            <a:endParaRPr lang="en-GB"/>
          </a:p>
        </p:txBody>
      </p:sp>
      <p:sp>
        <p:nvSpPr>
          <p:cNvPr id="8" name="Content Placeholder 7">
            <a:extLst>
              <a:ext uri="{FF2B5EF4-FFF2-40B4-BE49-F238E27FC236}">
                <a16:creationId xmlns:a16="http://schemas.microsoft.com/office/drawing/2014/main" id="{6F0DDC14-9B67-4FE8-BC58-A70501A5344F}"/>
              </a:ext>
            </a:extLst>
          </p:cNvPr>
          <p:cNvSpPr>
            <a:spLocks noGrp="1"/>
          </p:cNvSpPr>
          <p:nvPr>
            <p:ph sz="quarter" idx="13" hasCustomPrompt="1"/>
          </p:nvPr>
        </p:nvSpPr>
        <p:spPr>
          <a:xfrm>
            <a:off x="360000" y="2376000"/>
            <a:ext cx="2149200" cy="3344400"/>
          </a:xfrm>
        </p:spPr>
        <p:txBody>
          <a:bodyPr/>
          <a:lstStyle>
            <a:lvl1pPr>
              <a:defRPr/>
            </a:lvl1pPr>
          </a:lstStyle>
          <a:p>
            <a:pPr lvl="0"/>
            <a:r>
              <a:rPr lang="en-US"/>
              <a:t>Click to add text</a:t>
            </a:r>
          </a:p>
          <a:p>
            <a:pPr lvl="1"/>
            <a:r>
              <a:rPr lang="en-US"/>
              <a:t>Second level</a:t>
            </a:r>
          </a:p>
          <a:p>
            <a:pPr lvl="2"/>
            <a:r>
              <a:rPr lang="en-US"/>
              <a:t>Third level</a:t>
            </a:r>
          </a:p>
          <a:p>
            <a:pPr lvl="3"/>
            <a:r>
              <a:rPr lang="en-US"/>
              <a:t>Fourth level</a:t>
            </a:r>
          </a:p>
          <a:p>
            <a:pPr lvl="4"/>
            <a:r>
              <a:rPr lang="en-US"/>
              <a:t>Fifth level</a:t>
            </a:r>
            <a:endParaRPr lang="en-GB"/>
          </a:p>
        </p:txBody>
      </p:sp>
      <p:sp>
        <p:nvSpPr>
          <p:cNvPr id="10" name="Text Placeholder 9">
            <a:extLst>
              <a:ext uri="{FF2B5EF4-FFF2-40B4-BE49-F238E27FC236}">
                <a16:creationId xmlns:a16="http://schemas.microsoft.com/office/drawing/2014/main" id="{A007D028-2ECB-46AF-8517-CCF9C089D819}"/>
              </a:ext>
            </a:extLst>
          </p:cNvPr>
          <p:cNvSpPr>
            <a:spLocks noGrp="1"/>
          </p:cNvSpPr>
          <p:nvPr>
            <p:ph type="body" sz="quarter" idx="14" hasCustomPrompt="1"/>
          </p:nvPr>
        </p:nvSpPr>
        <p:spPr>
          <a:xfrm>
            <a:off x="2689691" y="1710000"/>
            <a:ext cx="2149200" cy="604800"/>
          </a:xfrm>
        </p:spPr>
        <p:txBody>
          <a:bodyPr/>
          <a:lstStyle>
            <a:lvl1pPr>
              <a:defRPr b="1"/>
            </a:lvl1pPr>
          </a:lstStyle>
          <a:p>
            <a:pPr lvl="0"/>
            <a:r>
              <a:rPr lang="en-US"/>
              <a:t>Click to add text</a:t>
            </a:r>
            <a:endParaRPr lang="en-GB"/>
          </a:p>
        </p:txBody>
      </p:sp>
      <p:sp>
        <p:nvSpPr>
          <p:cNvPr id="12" name="Content Placeholder 11">
            <a:extLst>
              <a:ext uri="{FF2B5EF4-FFF2-40B4-BE49-F238E27FC236}">
                <a16:creationId xmlns:a16="http://schemas.microsoft.com/office/drawing/2014/main" id="{2F1DDE75-E486-4A48-BDBB-2C2A5B5E64D3}"/>
              </a:ext>
            </a:extLst>
          </p:cNvPr>
          <p:cNvSpPr>
            <a:spLocks noGrp="1"/>
          </p:cNvSpPr>
          <p:nvPr>
            <p:ph sz="quarter" idx="15" hasCustomPrompt="1"/>
          </p:nvPr>
        </p:nvSpPr>
        <p:spPr>
          <a:xfrm>
            <a:off x="2689419" y="2376000"/>
            <a:ext cx="2149200" cy="3344400"/>
          </a:xfrm>
        </p:spPr>
        <p:txBody>
          <a:bodyPr/>
          <a:lstStyle>
            <a:lvl1pPr>
              <a:defRPr/>
            </a:lvl1pPr>
          </a:lstStyle>
          <a:p>
            <a:pPr lvl="0"/>
            <a:r>
              <a:rPr lang="en-US"/>
              <a:t>Click to add text</a:t>
            </a:r>
          </a:p>
          <a:p>
            <a:pPr lvl="1"/>
            <a:r>
              <a:rPr lang="en-US"/>
              <a:t>Second level</a:t>
            </a:r>
          </a:p>
          <a:p>
            <a:pPr lvl="2"/>
            <a:r>
              <a:rPr lang="en-US"/>
              <a:t>Third level</a:t>
            </a:r>
          </a:p>
          <a:p>
            <a:pPr lvl="3"/>
            <a:r>
              <a:rPr lang="en-US"/>
              <a:t>Fourth level</a:t>
            </a:r>
          </a:p>
          <a:p>
            <a:pPr lvl="4"/>
            <a:r>
              <a:rPr lang="en-US"/>
              <a:t>Fifth level</a:t>
            </a:r>
            <a:endParaRPr lang="en-GB"/>
          </a:p>
        </p:txBody>
      </p:sp>
      <p:sp>
        <p:nvSpPr>
          <p:cNvPr id="14" name="Text Placeholder 13">
            <a:extLst>
              <a:ext uri="{FF2B5EF4-FFF2-40B4-BE49-F238E27FC236}">
                <a16:creationId xmlns:a16="http://schemas.microsoft.com/office/drawing/2014/main" id="{87A506B6-1DA9-4CD7-9F56-C6BF2FDC187B}"/>
              </a:ext>
            </a:extLst>
          </p:cNvPr>
          <p:cNvSpPr>
            <a:spLocks noGrp="1"/>
          </p:cNvSpPr>
          <p:nvPr>
            <p:ph type="body" sz="quarter" idx="16" hasCustomPrompt="1"/>
          </p:nvPr>
        </p:nvSpPr>
        <p:spPr>
          <a:xfrm>
            <a:off x="5019019" y="1710000"/>
            <a:ext cx="2149200" cy="604800"/>
          </a:xfrm>
        </p:spPr>
        <p:txBody>
          <a:bodyPr/>
          <a:lstStyle>
            <a:lvl1pPr>
              <a:defRPr b="1"/>
            </a:lvl1pPr>
          </a:lstStyle>
          <a:p>
            <a:pPr lvl="0"/>
            <a:r>
              <a:rPr lang="en-US"/>
              <a:t>Click to add text</a:t>
            </a:r>
            <a:endParaRPr lang="en-GB"/>
          </a:p>
        </p:txBody>
      </p:sp>
      <p:sp>
        <p:nvSpPr>
          <p:cNvPr id="16" name="Content Placeholder 15">
            <a:extLst>
              <a:ext uri="{FF2B5EF4-FFF2-40B4-BE49-F238E27FC236}">
                <a16:creationId xmlns:a16="http://schemas.microsoft.com/office/drawing/2014/main" id="{3F41FFAE-2857-4B94-916D-0210AE0A1766}"/>
              </a:ext>
            </a:extLst>
          </p:cNvPr>
          <p:cNvSpPr>
            <a:spLocks noGrp="1"/>
          </p:cNvSpPr>
          <p:nvPr>
            <p:ph sz="quarter" idx="17" hasCustomPrompt="1"/>
          </p:nvPr>
        </p:nvSpPr>
        <p:spPr>
          <a:xfrm>
            <a:off x="5018838" y="2376000"/>
            <a:ext cx="2149200" cy="3344400"/>
          </a:xfrm>
        </p:spPr>
        <p:txBody>
          <a:bodyPr/>
          <a:lstStyle>
            <a:lvl1pPr>
              <a:defRPr/>
            </a:lvl1pPr>
          </a:lstStyle>
          <a:p>
            <a:pPr lvl="0"/>
            <a:r>
              <a:rPr lang="en-US"/>
              <a:t>Click to add text</a:t>
            </a:r>
          </a:p>
          <a:p>
            <a:pPr lvl="1"/>
            <a:r>
              <a:rPr lang="en-US"/>
              <a:t>Second level</a:t>
            </a:r>
          </a:p>
          <a:p>
            <a:pPr lvl="2"/>
            <a:r>
              <a:rPr lang="en-US"/>
              <a:t>Third level</a:t>
            </a:r>
          </a:p>
          <a:p>
            <a:pPr lvl="3"/>
            <a:r>
              <a:rPr lang="en-US"/>
              <a:t>Fourth level</a:t>
            </a:r>
          </a:p>
          <a:p>
            <a:pPr lvl="4"/>
            <a:r>
              <a:rPr lang="en-US"/>
              <a:t>Fifth level</a:t>
            </a:r>
            <a:endParaRPr lang="en-GB"/>
          </a:p>
        </p:txBody>
      </p:sp>
      <p:sp>
        <p:nvSpPr>
          <p:cNvPr id="18" name="Text Placeholder 17">
            <a:extLst>
              <a:ext uri="{FF2B5EF4-FFF2-40B4-BE49-F238E27FC236}">
                <a16:creationId xmlns:a16="http://schemas.microsoft.com/office/drawing/2014/main" id="{8C34C508-C3AF-422F-B1C7-A38F34513AB7}"/>
              </a:ext>
            </a:extLst>
          </p:cNvPr>
          <p:cNvSpPr>
            <a:spLocks noGrp="1"/>
          </p:cNvSpPr>
          <p:nvPr>
            <p:ph type="body" sz="quarter" idx="18" hasCustomPrompt="1"/>
          </p:nvPr>
        </p:nvSpPr>
        <p:spPr>
          <a:xfrm>
            <a:off x="7348347" y="1710000"/>
            <a:ext cx="2149200" cy="604800"/>
          </a:xfrm>
        </p:spPr>
        <p:txBody>
          <a:bodyPr/>
          <a:lstStyle>
            <a:lvl1pPr>
              <a:defRPr b="1"/>
            </a:lvl1pPr>
          </a:lstStyle>
          <a:p>
            <a:pPr lvl="0"/>
            <a:r>
              <a:rPr lang="en-US"/>
              <a:t>Click to add text</a:t>
            </a:r>
            <a:endParaRPr lang="en-GB"/>
          </a:p>
        </p:txBody>
      </p:sp>
      <p:sp>
        <p:nvSpPr>
          <p:cNvPr id="20" name="Content Placeholder 19">
            <a:extLst>
              <a:ext uri="{FF2B5EF4-FFF2-40B4-BE49-F238E27FC236}">
                <a16:creationId xmlns:a16="http://schemas.microsoft.com/office/drawing/2014/main" id="{0D9455C4-8047-4B5B-B5BC-4A0379405BC2}"/>
              </a:ext>
            </a:extLst>
          </p:cNvPr>
          <p:cNvSpPr>
            <a:spLocks noGrp="1"/>
          </p:cNvSpPr>
          <p:nvPr>
            <p:ph sz="quarter" idx="19" hasCustomPrompt="1"/>
          </p:nvPr>
        </p:nvSpPr>
        <p:spPr>
          <a:xfrm>
            <a:off x="7348257" y="2376488"/>
            <a:ext cx="2149200" cy="3344400"/>
          </a:xfrm>
        </p:spPr>
        <p:txBody>
          <a:bodyPr/>
          <a:lstStyle>
            <a:lvl1pPr>
              <a:defRPr/>
            </a:lvl1pPr>
          </a:lstStyle>
          <a:p>
            <a:pPr lvl="0"/>
            <a:r>
              <a:rPr lang="en-US"/>
              <a:t>Click to add text</a:t>
            </a:r>
          </a:p>
          <a:p>
            <a:pPr lvl="1"/>
            <a:r>
              <a:rPr lang="en-US"/>
              <a:t>Second level</a:t>
            </a:r>
          </a:p>
          <a:p>
            <a:pPr lvl="2"/>
            <a:r>
              <a:rPr lang="en-US"/>
              <a:t>Third level</a:t>
            </a:r>
          </a:p>
          <a:p>
            <a:pPr lvl="3"/>
            <a:r>
              <a:rPr lang="en-US"/>
              <a:t>Fourth level</a:t>
            </a:r>
          </a:p>
          <a:p>
            <a:pPr lvl="4"/>
            <a:r>
              <a:rPr lang="en-US"/>
              <a:t>Fifth level</a:t>
            </a:r>
            <a:endParaRPr lang="en-GB"/>
          </a:p>
        </p:txBody>
      </p:sp>
      <p:sp>
        <p:nvSpPr>
          <p:cNvPr id="22" name="Text Placeholder 21">
            <a:extLst>
              <a:ext uri="{FF2B5EF4-FFF2-40B4-BE49-F238E27FC236}">
                <a16:creationId xmlns:a16="http://schemas.microsoft.com/office/drawing/2014/main" id="{5AEAC907-A41C-4782-BCD8-2B8C0ADD422D}"/>
              </a:ext>
            </a:extLst>
          </p:cNvPr>
          <p:cNvSpPr>
            <a:spLocks noGrp="1"/>
          </p:cNvSpPr>
          <p:nvPr>
            <p:ph type="body" sz="quarter" idx="20" hasCustomPrompt="1"/>
          </p:nvPr>
        </p:nvSpPr>
        <p:spPr>
          <a:xfrm>
            <a:off x="9677674" y="1710000"/>
            <a:ext cx="2149200" cy="604800"/>
          </a:xfrm>
        </p:spPr>
        <p:txBody>
          <a:bodyPr/>
          <a:lstStyle>
            <a:lvl1pPr>
              <a:defRPr b="1"/>
            </a:lvl1pPr>
          </a:lstStyle>
          <a:p>
            <a:pPr lvl="0"/>
            <a:r>
              <a:rPr lang="en-US"/>
              <a:t>Click to add text</a:t>
            </a:r>
            <a:endParaRPr lang="en-GB"/>
          </a:p>
        </p:txBody>
      </p:sp>
      <p:sp>
        <p:nvSpPr>
          <p:cNvPr id="24" name="Content Placeholder 23">
            <a:extLst>
              <a:ext uri="{FF2B5EF4-FFF2-40B4-BE49-F238E27FC236}">
                <a16:creationId xmlns:a16="http://schemas.microsoft.com/office/drawing/2014/main" id="{056BBA8E-FD61-47C5-A779-B66918B4D327}"/>
              </a:ext>
            </a:extLst>
          </p:cNvPr>
          <p:cNvSpPr>
            <a:spLocks noGrp="1"/>
          </p:cNvSpPr>
          <p:nvPr>
            <p:ph sz="quarter" idx="21" hasCustomPrompt="1"/>
          </p:nvPr>
        </p:nvSpPr>
        <p:spPr>
          <a:xfrm>
            <a:off x="9677674" y="2376000"/>
            <a:ext cx="2149200" cy="3344400"/>
          </a:xfrm>
        </p:spPr>
        <p:txBody>
          <a:bodyPr/>
          <a:lstStyle>
            <a:lvl1pPr>
              <a:defRPr/>
            </a:lvl1pPr>
          </a:lstStyle>
          <a:p>
            <a:pPr lvl="0"/>
            <a:r>
              <a:rPr lang="en-US"/>
              <a:t>Click to add text</a:t>
            </a:r>
          </a:p>
          <a:p>
            <a:pPr lvl="1"/>
            <a:r>
              <a:rPr lang="en-US"/>
              <a:t>Second level</a:t>
            </a:r>
          </a:p>
          <a:p>
            <a:pPr lvl="2"/>
            <a:r>
              <a:rPr lang="en-US"/>
              <a:t>Third level</a:t>
            </a:r>
          </a:p>
          <a:p>
            <a:pPr lvl="3"/>
            <a:r>
              <a:rPr lang="en-US"/>
              <a:t>Fourth level</a:t>
            </a:r>
          </a:p>
          <a:p>
            <a:pPr lvl="4"/>
            <a:r>
              <a:rPr lang="en-US"/>
              <a:t>Fifth level</a:t>
            </a:r>
            <a:endParaRPr lang="en-GB"/>
          </a:p>
        </p:txBody>
      </p:sp>
      <p:sp>
        <p:nvSpPr>
          <p:cNvPr id="26" name="Text Placeholder 25">
            <a:extLst>
              <a:ext uri="{FF2B5EF4-FFF2-40B4-BE49-F238E27FC236}">
                <a16:creationId xmlns:a16="http://schemas.microsoft.com/office/drawing/2014/main" id="{48EED4C4-55A2-440F-BFEB-B054C51690A5}"/>
              </a:ext>
            </a:extLst>
          </p:cNvPr>
          <p:cNvSpPr>
            <a:spLocks noGrp="1"/>
          </p:cNvSpPr>
          <p:nvPr>
            <p:ph type="body" sz="quarter" idx="22" hasCustomPrompt="1"/>
          </p:nvPr>
        </p:nvSpPr>
        <p:spPr>
          <a:xfrm>
            <a:off x="360000" y="910800"/>
            <a:ext cx="11466000" cy="396000"/>
          </a:xfrm>
        </p:spPr>
        <p:txBody>
          <a:bodyPr/>
          <a:lstStyle>
            <a:lvl1pPr>
              <a:spcBef>
                <a:spcPts val="600"/>
              </a:spcBef>
              <a:defRPr sz="2200"/>
            </a:lvl1pPr>
          </a:lstStyle>
          <a:p>
            <a:pPr lvl="0"/>
            <a:r>
              <a:rPr lang="en-US"/>
              <a:t>Click to add subtitle</a:t>
            </a:r>
            <a:endParaRPr lang="en-GB"/>
          </a:p>
        </p:txBody>
      </p:sp>
    </p:spTree>
    <p:extLst>
      <p:ext uri="{BB962C8B-B14F-4D97-AF65-F5344CB8AC3E}">
        <p14:creationId xmlns:p14="http://schemas.microsoft.com/office/powerpoint/2010/main" val="25236289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9.xml><?xml version="1.0" encoding="utf-8"?>
<p:sldLayout xmlns:a="http://schemas.openxmlformats.org/drawingml/2006/main" xmlns:r="http://schemas.openxmlformats.org/officeDocument/2006/relationships" xmlns:p="http://schemas.openxmlformats.org/presentationml/2006/main" preserve="1" userDrawn="1">
  <p:cSld name="Title and 6 x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84F353-7CBB-4EBB-BB48-0DDB45E9B8E5}"/>
              </a:ext>
            </a:extLst>
          </p:cNvPr>
          <p:cNvSpPr>
            <a:spLocks noGrp="1"/>
          </p:cNvSpPr>
          <p:nvPr>
            <p:ph type="title" hasCustomPrompt="1"/>
          </p:nvPr>
        </p:nvSpPr>
        <p:spPr/>
        <p:txBody>
          <a:bodyPr/>
          <a:lstStyle>
            <a:lvl1pPr>
              <a:defRPr/>
            </a:lvl1pPr>
          </a:lstStyle>
          <a:p>
            <a:r>
              <a:rPr lang="en-US"/>
              <a:t>Click to add title</a:t>
            </a:r>
            <a:endParaRPr lang="en-GB"/>
          </a:p>
        </p:txBody>
      </p:sp>
      <p:sp>
        <p:nvSpPr>
          <p:cNvPr id="3" name="Slide Number Placeholder 2">
            <a:extLst>
              <a:ext uri="{FF2B5EF4-FFF2-40B4-BE49-F238E27FC236}">
                <a16:creationId xmlns:a16="http://schemas.microsoft.com/office/drawing/2014/main" id="{055794D1-DF29-4B89-9359-EE65C8A56AFE}"/>
              </a:ext>
            </a:extLst>
          </p:cNvPr>
          <p:cNvSpPr>
            <a:spLocks noGrp="1"/>
          </p:cNvSpPr>
          <p:nvPr>
            <p:ph type="sldNum" sz="quarter" idx="10"/>
          </p:nvPr>
        </p:nvSpPr>
        <p:spPr>
          <a:xfrm>
            <a:off x="10856913" y="6390000"/>
            <a:ext cx="969962" cy="196850"/>
          </a:xfrm>
          <a:prstGeom prst="rect">
            <a:avLst/>
          </a:prstGeom>
        </p:spPr>
        <p:txBody>
          <a:bodyPr/>
          <a:lstStyle/>
          <a:p>
            <a:fld id="{4034BEE3-566C-4068-A777-C3A4762E861B}" type="slidenum">
              <a:rPr lang="en-GB" smtClean="0"/>
              <a:pPr/>
              <a:t>‹#›</a:t>
            </a:fld>
            <a:endParaRPr lang="en-GB"/>
          </a:p>
        </p:txBody>
      </p:sp>
      <p:sp>
        <p:nvSpPr>
          <p:cNvPr id="4" name="Footer Placeholder 3">
            <a:extLst>
              <a:ext uri="{FF2B5EF4-FFF2-40B4-BE49-F238E27FC236}">
                <a16:creationId xmlns:a16="http://schemas.microsoft.com/office/drawing/2014/main" id="{5C772A83-22C7-42BE-87D1-B99FEC13505C}"/>
              </a:ext>
            </a:extLst>
          </p:cNvPr>
          <p:cNvSpPr>
            <a:spLocks noGrp="1"/>
          </p:cNvSpPr>
          <p:nvPr>
            <p:ph type="ftr" sz="quarter" idx="11"/>
          </p:nvPr>
        </p:nvSpPr>
        <p:spPr>
          <a:xfrm>
            <a:off x="3272400" y="6390000"/>
            <a:ext cx="7495200" cy="198000"/>
          </a:xfrm>
          <a:prstGeom prst="rect">
            <a:avLst/>
          </a:prstGeom>
        </p:spPr>
        <p:txBody>
          <a:bodyPr/>
          <a:lstStyle/>
          <a:p>
            <a:endParaRPr lang="en-GB"/>
          </a:p>
        </p:txBody>
      </p:sp>
      <p:sp>
        <p:nvSpPr>
          <p:cNvPr id="6" name="Content Placeholder 5">
            <a:extLst>
              <a:ext uri="{FF2B5EF4-FFF2-40B4-BE49-F238E27FC236}">
                <a16:creationId xmlns:a16="http://schemas.microsoft.com/office/drawing/2014/main" id="{127B7932-7D06-4E7E-AF70-44D39F481C0B}"/>
              </a:ext>
            </a:extLst>
          </p:cNvPr>
          <p:cNvSpPr>
            <a:spLocks noGrp="1"/>
          </p:cNvSpPr>
          <p:nvPr>
            <p:ph sz="quarter" idx="12" hasCustomPrompt="1"/>
          </p:nvPr>
        </p:nvSpPr>
        <p:spPr>
          <a:xfrm>
            <a:off x="360000" y="1710000"/>
            <a:ext cx="1760400" cy="3999600"/>
          </a:xfrm>
        </p:spPr>
        <p:txBody>
          <a:bodyPr/>
          <a:lstStyle>
            <a:lvl1pPr>
              <a:defRPr/>
            </a:lvl1pPr>
          </a:lstStyle>
          <a:p>
            <a:pPr lvl="0"/>
            <a:r>
              <a:rPr lang="en-US"/>
              <a:t>Click to add text</a:t>
            </a:r>
          </a:p>
          <a:p>
            <a:pPr lvl="1"/>
            <a:r>
              <a:rPr lang="en-US"/>
              <a:t>Second level</a:t>
            </a:r>
          </a:p>
          <a:p>
            <a:pPr lvl="2"/>
            <a:r>
              <a:rPr lang="en-US"/>
              <a:t>Third level</a:t>
            </a:r>
          </a:p>
          <a:p>
            <a:pPr lvl="3"/>
            <a:r>
              <a:rPr lang="en-US"/>
              <a:t>Fourth level</a:t>
            </a:r>
          </a:p>
          <a:p>
            <a:pPr lvl="4"/>
            <a:r>
              <a:rPr lang="en-US"/>
              <a:t>Fifth level</a:t>
            </a:r>
            <a:endParaRPr lang="en-GB"/>
          </a:p>
        </p:txBody>
      </p:sp>
      <p:sp>
        <p:nvSpPr>
          <p:cNvPr id="8" name="Content Placeholder 7">
            <a:extLst>
              <a:ext uri="{FF2B5EF4-FFF2-40B4-BE49-F238E27FC236}">
                <a16:creationId xmlns:a16="http://schemas.microsoft.com/office/drawing/2014/main" id="{2FB353AB-4D08-4BBD-91C2-E6A30A5F493F}"/>
              </a:ext>
            </a:extLst>
          </p:cNvPr>
          <p:cNvSpPr>
            <a:spLocks noGrp="1"/>
          </p:cNvSpPr>
          <p:nvPr>
            <p:ph sz="quarter" idx="13" hasCustomPrompt="1"/>
          </p:nvPr>
        </p:nvSpPr>
        <p:spPr>
          <a:xfrm>
            <a:off x="2301120" y="1710000"/>
            <a:ext cx="1760400" cy="3999600"/>
          </a:xfrm>
        </p:spPr>
        <p:txBody>
          <a:bodyPr/>
          <a:lstStyle>
            <a:lvl1pPr>
              <a:defRPr/>
            </a:lvl1pPr>
          </a:lstStyle>
          <a:p>
            <a:pPr lvl="0"/>
            <a:r>
              <a:rPr lang="en-US"/>
              <a:t>Click to add text</a:t>
            </a:r>
          </a:p>
          <a:p>
            <a:pPr lvl="1"/>
            <a:r>
              <a:rPr lang="en-US"/>
              <a:t>Second level</a:t>
            </a:r>
          </a:p>
          <a:p>
            <a:pPr lvl="2"/>
            <a:r>
              <a:rPr lang="en-US"/>
              <a:t>Third level</a:t>
            </a:r>
          </a:p>
          <a:p>
            <a:pPr lvl="3"/>
            <a:r>
              <a:rPr lang="en-US"/>
              <a:t>Fourth level</a:t>
            </a:r>
          </a:p>
          <a:p>
            <a:pPr lvl="4"/>
            <a:r>
              <a:rPr lang="en-US"/>
              <a:t>Fifth level</a:t>
            </a:r>
            <a:endParaRPr lang="en-GB"/>
          </a:p>
        </p:txBody>
      </p:sp>
      <p:sp>
        <p:nvSpPr>
          <p:cNvPr id="10" name="Content Placeholder 9">
            <a:extLst>
              <a:ext uri="{FF2B5EF4-FFF2-40B4-BE49-F238E27FC236}">
                <a16:creationId xmlns:a16="http://schemas.microsoft.com/office/drawing/2014/main" id="{F4A6B5AF-EB3C-46C5-B212-27204822781C}"/>
              </a:ext>
            </a:extLst>
          </p:cNvPr>
          <p:cNvSpPr>
            <a:spLocks noGrp="1"/>
          </p:cNvSpPr>
          <p:nvPr>
            <p:ph sz="quarter" idx="14" hasCustomPrompt="1"/>
          </p:nvPr>
        </p:nvSpPr>
        <p:spPr>
          <a:xfrm>
            <a:off x="4242240" y="1710000"/>
            <a:ext cx="1760400" cy="3999600"/>
          </a:xfrm>
        </p:spPr>
        <p:txBody>
          <a:bodyPr/>
          <a:lstStyle>
            <a:lvl1pPr>
              <a:defRPr/>
            </a:lvl1pPr>
          </a:lstStyle>
          <a:p>
            <a:pPr lvl="0"/>
            <a:r>
              <a:rPr lang="en-US"/>
              <a:t>Click to add text</a:t>
            </a:r>
          </a:p>
          <a:p>
            <a:pPr lvl="1"/>
            <a:r>
              <a:rPr lang="en-US"/>
              <a:t>Second level</a:t>
            </a:r>
          </a:p>
          <a:p>
            <a:pPr lvl="2"/>
            <a:r>
              <a:rPr lang="en-US"/>
              <a:t>Third level</a:t>
            </a:r>
          </a:p>
          <a:p>
            <a:pPr lvl="3"/>
            <a:r>
              <a:rPr lang="en-US"/>
              <a:t>Fourth level</a:t>
            </a:r>
          </a:p>
          <a:p>
            <a:pPr lvl="4"/>
            <a:r>
              <a:rPr lang="en-US"/>
              <a:t>Fifth level</a:t>
            </a:r>
            <a:endParaRPr lang="en-GB"/>
          </a:p>
        </p:txBody>
      </p:sp>
      <p:sp>
        <p:nvSpPr>
          <p:cNvPr id="12" name="Content Placeholder 11">
            <a:extLst>
              <a:ext uri="{FF2B5EF4-FFF2-40B4-BE49-F238E27FC236}">
                <a16:creationId xmlns:a16="http://schemas.microsoft.com/office/drawing/2014/main" id="{5800475F-DBE2-47A0-89B9-1175EDD8427E}"/>
              </a:ext>
            </a:extLst>
          </p:cNvPr>
          <p:cNvSpPr>
            <a:spLocks noGrp="1"/>
          </p:cNvSpPr>
          <p:nvPr>
            <p:ph sz="quarter" idx="15" hasCustomPrompt="1"/>
          </p:nvPr>
        </p:nvSpPr>
        <p:spPr>
          <a:xfrm>
            <a:off x="6183360" y="1710000"/>
            <a:ext cx="1760400" cy="3999600"/>
          </a:xfrm>
        </p:spPr>
        <p:txBody>
          <a:bodyPr/>
          <a:lstStyle>
            <a:lvl1pPr>
              <a:defRPr/>
            </a:lvl1pPr>
          </a:lstStyle>
          <a:p>
            <a:pPr lvl="0"/>
            <a:r>
              <a:rPr lang="en-US"/>
              <a:t>Click to add text</a:t>
            </a:r>
          </a:p>
          <a:p>
            <a:pPr lvl="1"/>
            <a:r>
              <a:rPr lang="en-US"/>
              <a:t>Second level</a:t>
            </a:r>
          </a:p>
          <a:p>
            <a:pPr lvl="2"/>
            <a:r>
              <a:rPr lang="en-US"/>
              <a:t>Third level</a:t>
            </a:r>
          </a:p>
          <a:p>
            <a:pPr lvl="3"/>
            <a:r>
              <a:rPr lang="en-US"/>
              <a:t>Fourth level</a:t>
            </a:r>
          </a:p>
          <a:p>
            <a:pPr lvl="4"/>
            <a:r>
              <a:rPr lang="en-US"/>
              <a:t>Fifth level</a:t>
            </a:r>
            <a:endParaRPr lang="en-GB"/>
          </a:p>
        </p:txBody>
      </p:sp>
      <p:sp>
        <p:nvSpPr>
          <p:cNvPr id="14" name="Content Placeholder 13">
            <a:extLst>
              <a:ext uri="{FF2B5EF4-FFF2-40B4-BE49-F238E27FC236}">
                <a16:creationId xmlns:a16="http://schemas.microsoft.com/office/drawing/2014/main" id="{0B5CE08A-01D2-488B-843A-CA3415AB7320}"/>
              </a:ext>
            </a:extLst>
          </p:cNvPr>
          <p:cNvSpPr>
            <a:spLocks noGrp="1"/>
          </p:cNvSpPr>
          <p:nvPr>
            <p:ph sz="quarter" idx="16" hasCustomPrompt="1"/>
          </p:nvPr>
        </p:nvSpPr>
        <p:spPr>
          <a:xfrm>
            <a:off x="8124480" y="1710000"/>
            <a:ext cx="1760400" cy="3999600"/>
          </a:xfrm>
        </p:spPr>
        <p:txBody>
          <a:bodyPr/>
          <a:lstStyle>
            <a:lvl1pPr>
              <a:defRPr/>
            </a:lvl1pPr>
          </a:lstStyle>
          <a:p>
            <a:pPr lvl="0"/>
            <a:r>
              <a:rPr lang="en-US"/>
              <a:t>Click to add text</a:t>
            </a:r>
          </a:p>
          <a:p>
            <a:pPr lvl="1"/>
            <a:r>
              <a:rPr lang="en-US"/>
              <a:t>Second level</a:t>
            </a:r>
          </a:p>
          <a:p>
            <a:pPr lvl="2"/>
            <a:r>
              <a:rPr lang="en-US"/>
              <a:t>Third level</a:t>
            </a:r>
          </a:p>
          <a:p>
            <a:pPr lvl="3"/>
            <a:r>
              <a:rPr lang="en-US"/>
              <a:t>Fourth level</a:t>
            </a:r>
          </a:p>
          <a:p>
            <a:pPr lvl="4"/>
            <a:r>
              <a:rPr lang="en-US"/>
              <a:t>Fifth level</a:t>
            </a:r>
            <a:endParaRPr lang="en-GB"/>
          </a:p>
        </p:txBody>
      </p:sp>
      <p:sp>
        <p:nvSpPr>
          <p:cNvPr id="16" name="Content Placeholder 15">
            <a:extLst>
              <a:ext uri="{FF2B5EF4-FFF2-40B4-BE49-F238E27FC236}">
                <a16:creationId xmlns:a16="http://schemas.microsoft.com/office/drawing/2014/main" id="{39BAB9BC-6F39-4494-87B4-04D45B7607BE}"/>
              </a:ext>
            </a:extLst>
          </p:cNvPr>
          <p:cNvSpPr>
            <a:spLocks noGrp="1"/>
          </p:cNvSpPr>
          <p:nvPr>
            <p:ph sz="quarter" idx="17" hasCustomPrompt="1"/>
          </p:nvPr>
        </p:nvSpPr>
        <p:spPr>
          <a:xfrm>
            <a:off x="10065600" y="1710000"/>
            <a:ext cx="1760400" cy="3999600"/>
          </a:xfrm>
        </p:spPr>
        <p:txBody>
          <a:bodyPr/>
          <a:lstStyle>
            <a:lvl1pPr>
              <a:defRPr/>
            </a:lvl1pPr>
          </a:lstStyle>
          <a:p>
            <a:pPr lvl="0"/>
            <a:r>
              <a:rPr lang="en-US"/>
              <a:t>Click to add text</a:t>
            </a:r>
          </a:p>
          <a:p>
            <a:pPr lvl="1"/>
            <a:r>
              <a:rPr lang="en-US"/>
              <a:t>Second level</a:t>
            </a:r>
          </a:p>
          <a:p>
            <a:pPr lvl="2"/>
            <a:r>
              <a:rPr lang="en-US"/>
              <a:t>Third level</a:t>
            </a:r>
          </a:p>
          <a:p>
            <a:pPr lvl="3"/>
            <a:r>
              <a:rPr lang="en-US"/>
              <a:t>Fourth level</a:t>
            </a:r>
          </a:p>
          <a:p>
            <a:pPr lvl="4"/>
            <a:r>
              <a:rPr lang="en-US"/>
              <a:t>Fifth level</a:t>
            </a:r>
            <a:endParaRPr lang="en-GB"/>
          </a:p>
        </p:txBody>
      </p:sp>
      <p:sp>
        <p:nvSpPr>
          <p:cNvPr id="18" name="Text Placeholder 17">
            <a:extLst>
              <a:ext uri="{FF2B5EF4-FFF2-40B4-BE49-F238E27FC236}">
                <a16:creationId xmlns:a16="http://schemas.microsoft.com/office/drawing/2014/main" id="{569F7FED-54BA-4C56-83A5-FA8601194047}"/>
              </a:ext>
            </a:extLst>
          </p:cNvPr>
          <p:cNvSpPr>
            <a:spLocks noGrp="1"/>
          </p:cNvSpPr>
          <p:nvPr>
            <p:ph type="body" sz="quarter" idx="18" hasCustomPrompt="1"/>
          </p:nvPr>
        </p:nvSpPr>
        <p:spPr>
          <a:xfrm>
            <a:off x="360000" y="910800"/>
            <a:ext cx="11466000" cy="396000"/>
          </a:xfrm>
        </p:spPr>
        <p:txBody>
          <a:bodyPr/>
          <a:lstStyle>
            <a:lvl1pPr>
              <a:spcBef>
                <a:spcPts val="600"/>
              </a:spcBef>
              <a:defRPr sz="2200"/>
            </a:lvl1pPr>
            <a:lvl2pPr>
              <a:defRPr sz="2200"/>
            </a:lvl2pPr>
            <a:lvl3pPr>
              <a:defRPr sz="2200"/>
            </a:lvl3pPr>
            <a:lvl4pPr>
              <a:defRPr sz="2200"/>
            </a:lvl4pPr>
            <a:lvl5pPr>
              <a:defRPr sz="2200"/>
            </a:lvl5pPr>
          </a:lstStyle>
          <a:p>
            <a:pPr lvl="0"/>
            <a:r>
              <a:rPr lang="en-US"/>
              <a:t>Click to add subtitle</a:t>
            </a:r>
            <a:endParaRPr lang="en-GB"/>
          </a:p>
        </p:txBody>
      </p:sp>
    </p:spTree>
    <p:extLst>
      <p:ext uri="{BB962C8B-B14F-4D97-AF65-F5344CB8AC3E}">
        <p14:creationId xmlns:p14="http://schemas.microsoft.com/office/powerpoint/2010/main" val="26637951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and 3 x content + heading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E5AEE3-9929-4A79-A968-8D4311BF5D5E}"/>
              </a:ext>
            </a:extLst>
          </p:cNvPr>
          <p:cNvSpPr>
            <a:spLocks noGrp="1"/>
          </p:cNvSpPr>
          <p:nvPr>
            <p:ph type="title" hasCustomPrompt="1"/>
          </p:nvPr>
        </p:nvSpPr>
        <p:spPr>
          <a:xfrm>
            <a:off x="359999" y="430718"/>
            <a:ext cx="11466875" cy="403200"/>
          </a:xfrm>
        </p:spPr>
        <p:txBody>
          <a:bodyPr/>
          <a:lstStyle>
            <a:lvl1pPr>
              <a:defRPr/>
            </a:lvl1pPr>
          </a:lstStyle>
          <a:p>
            <a:r>
              <a:rPr lang="en-US"/>
              <a:t>Click to add title</a:t>
            </a:r>
            <a:endParaRPr lang="en-GB"/>
          </a:p>
        </p:txBody>
      </p:sp>
      <p:sp>
        <p:nvSpPr>
          <p:cNvPr id="3" name="Slide Number Placeholder 2">
            <a:extLst>
              <a:ext uri="{FF2B5EF4-FFF2-40B4-BE49-F238E27FC236}">
                <a16:creationId xmlns:a16="http://schemas.microsoft.com/office/drawing/2014/main" id="{DDAA155B-CCB9-45EF-83E7-A4F386C3D593}"/>
              </a:ext>
            </a:extLst>
          </p:cNvPr>
          <p:cNvSpPr>
            <a:spLocks noGrp="1"/>
          </p:cNvSpPr>
          <p:nvPr>
            <p:ph type="sldNum" sz="quarter" idx="10"/>
          </p:nvPr>
        </p:nvSpPr>
        <p:spPr/>
        <p:txBody>
          <a:bodyPr/>
          <a:lstStyle/>
          <a:p>
            <a:fld id="{4034BEE3-566C-4068-A777-C3A4762E861B}" type="slidenum">
              <a:rPr lang="en-GB" smtClean="0"/>
              <a:pPr/>
              <a:t>‹#›</a:t>
            </a:fld>
            <a:endParaRPr lang="en-GB"/>
          </a:p>
        </p:txBody>
      </p:sp>
      <p:sp>
        <p:nvSpPr>
          <p:cNvPr id="4" name="Footer Placeholder 3">
            <a:extLst>
              <a:ext uri="{FF2B5EF4-FFF2-40B4-BE49-F238E27FC236}">
                <a16:creationId xmlns:a16="http://schemas.microsoft.com/office/drawing/2014/main" id="{6E46BAB9-04B4-4317-A1F0-FDDB9A1286EA}"/>
              </a:ext>
            </a:extLst>
          </p:cNvPr>
          <p:cNvSpPr>
            <a:spLocks noGrp="1"/>
          </p:cNvSpPr>
          <p:nvPr>
            <p:ph type="ftr" sz="quarter" idx="11"/>
          </p:nvPr>
        </p:nvSpPr>
        <p:spPr/>
        <p:txBody>
          <a:bodyPr/>
          <a:lstStyle/>
          <a:p>
            <a:endParaRPr lang="en-GB"/>
          </a:p>
        </p:txBody>
      </p:sp>
      <p:sp>
        <p:nvSpPr>
          <p:cNvPr id="6" name="Text Placeholder 5">
            <a:extLst>
              <a:ext uri="{FF2B5EF4-FFF2-40B4-BE49-F238E27FC236}">
                <a16:creationId xmlns:a16="http://schemas.microsoft.com/office/drawing/2014/main" id="{02044888-1B05-4294-ABC2-A93A4A32E0DD}"/>
              </a:ext>
            </a:extLst>
          </p:cNvPr>
          <p:cNvSpPr>
            <a:spLocks noGrp="1"/>
          </p:cNvSpPr>
          <p:nvPr>
            <p:ph type="body" sz="quarter" idx="12" hasCustomPrompt="1"/>
          </p:nvPr>
        </p:nvSpPr>
        <p:spPr>
          <a:xfrm>
            <a:off x="360000" y="1710000"/>
            <a:ext cx="3672000" cy="604800"/>
          </a:xfrm>
        </p:spPr>
        <p:txBody>
          <a:bodyPr/>
          <a:lstStyle>
            <a:lvl1pPr>
              <a:defRPr b="1"/>
            </a:lvl1pPr>
          </a:lstStyle>
          <a:p>
            <a:pPr lvl="0"/>
            <a:r>
              <a:rPr lang="en-US"/>
              <a:t>Click to add text</a:t>
            </a:r>
          </a:p>
        </p:txBody>
      </p:sp>
      <p:sp>
        <p:nvSpPr>
          <p:cNvPr id="8" name="Content Placeholder 7">
            <a:extLst>
              <a:ext uri="{FF2B5EF4-FFF2-40B4-BE49-F238E27FC236}">
                <a16:creationId xmlns:a16="http://schemas.microsoft.com/office/drawing/2014/main" id="{FB8C48F8-FEC0-41E0-BBB9-68EC3003D7D8}"/>
              </a:ext>
            </a:extLst>
          </p:cNvPr>
          <p:cNvSpPr>
            <a:spLocks noGrp="1"/>
          </p:cNvSpPr>
          <p:nvPr>
            <p:ph sz="quarter" idx="13" hasCustomPrompt="1"/>
          </p:nvPr>
        </p:nvSpPr>
        <p:spPr>
          <a:xfrm>
            <a:off x="360363" y="2376000"/>
            <a:ext cx="3672000" cy="3344400"/>
          </a:xfrm>
        </p:spPr>
        <p:txBody>
          <a:bodyPr/>
          <a:lstStyle>
            <a:lvl1pPr>
              <a:defRPr/>
            </a:lvl1pPr>
          </a:lstStyle>
          <a:p>
            <a:pPr lvl="0"/>
            <a:r>
              <a:rPr lang="en-US"/>
              <a:t>Click to add text</a:t>
            </a:r>
          </a:p>
          <a:p>
            <a:pPr lvl="1"/>
            <a:r>
              <a:rPr lang="en-US"/>
              <a:t>Second level</a:t>
            </a:r>
          </a:p>
          <a:p>
            <a:pPr lvl="2"/>
            <a:r>
              <a:rPr lang="en-US"/>
              <a:t>Third level</a:t>
            </a:r>
          </a:p>
          <a:p>
            <a:pPr lvl="3"/>
            <a:r>
              <a:rPr lang="en-US"/>
              <a:t>Fourth level</a:t>
            </a:r>
          </a:p>
          <a:p>
            <a:pPr lvl="4"/>
            <a:r>
              <a:rPr lang="en-US"/>
              <a:t>Fifth level</a:t>
            </a:r>
            <a:endParaRPr lang="en-GB"/>
          </a:p>
        </p:txBody>
      </p:sp>
      <p:sp>
        <p:nvSpPr>
          <p:cNvPr id="10" name="Text Placeholder 9">
            <a:extLst>
              <a:ext uri="{FF2B5EF4-FFF2-40B4-BE49-F238E27FC236}">
                <a16:creationId xmlns:a16="http://schemas.microsoft.com/office/drawing/2014/main" id="{F59D2917-03D0-4000-AA1D-13CEEB10FBFD}"/>
              </a:ext>
            </a:extLst>
          </p:cNvPr>
          <p:cNvSpPr>
            <a:spLocks noGrp="1"/>
          </p:cNvSpPr>
          <p:nvPr>
            <p:ph type="body" sz="quarter" idx="14" hasCustomPrompt="1"/>
          </p:nvPr>
        </p:nvSpPr>
        <p:spPr>
          <a:xfrm>
            <a:off x="4257437" y="1710000"/>
            <a:ext cx="3672000" cy="604800"/>
          </a:xfrm>
        </p:spPr>
        <p:txBody>
          <a:bodyPr/>
          <a:lstStyle>
            <a:lvl1pPr>
              <a:defRPr b="1"/>
            </a:lvl1pPr>
          </a:lstStyle>
          <a:p>
            <a:pPr lvl="0"/>
            <a:r>
              <a:rPr lang="en-US"/>
              <a:t>Click to add text</a:t>
            </a:r>
            <a:endParaRPr lang="en-GB"/>
          </a:p>
        </p:txBody>
      </p:sp>
      <p:sp>
        <p:nvSpPr>
          <p:cNvPr id="12" name="Content Placeholder 11">
            <a:extLst>
              <a:ext uri="{FF2B5EF4-FFF2-40B4-BE49-F238E27FC236}">
                <a16:creationId xmlns:a16="http://schemas.microsoft.com/office/drawing/2014/main" id="{DDE23886-2490-491C-8436-F655BBCD8C99}"/>
              </a:ext>
            </a:extLst>
          </p:cNvPr>
          <p:cNvSpPr>
            <a:spLocks noGrp="1"/>
          </p:cNvSpPr>
          <p:nvPr>
            <p:ph sz="quarter" idx="15" hasCustomPrompt="1"/>
          </p:nvPr>
        </p:nvSpPr>
        <p:spPr>
          <a:xfrm>
            <a:off x="4257619" y="2376488"/>
            <a:ext cx="3672000" cy="3343275"/>
          </a:xfrm>
        </p:spPr>
        <p:txBody>
          <a:bodyPr/>
          <a:lstStyle>
            <a:lvl1pPr>
              <a:defRPr/>
            </a:lvl1pPr>
          </a:lstStyle>
          <a:p>
            <a:pPr lvl="0"/>
            <a:r>
              <a:rPr lang="en-US"/>
              <a:t>Click to add text</a:t>
            </a:r>
          </a:p>
          <a:p>
            <a:pPr lvl="1"/>
            <a:r>
              <a:rPr lang="en-US"/>
              <a:t>Second level</a:t>
            </a:r>
          </a:p>
          <a:p>
            <a:pPr lvl="2"/>
            <a:r>
              <a:rPr lang="en-US"/>
              <a:t>Third level</a:t>
            </a:r>
          </a:p>
          <a:p>
            <a:pPr lvl="3"/>
            <a:r>
              <a:rPr lang="en-US"/>
              <a:t>Fourth level</a:t>
            </a:r>
          </a:p>
          <a:p>
            <a:pPr lvl="4"/>
            <a:r>
              <a:rPr lang="en-US"/>
              <a:t>Fifth level</a:t>
            </a:r>
            <a:endParaRPr lang="en-GB"/>
          </a:p>
        </p:txBody>
      </p:sp>
      <p:sp>
        <p:nvSpPr>
          <p:cNvPr id="14" name="Text Placeholder 13">
            <a:extLst>
              <a:ext uri="{FF2B5EF4-FFF2-40B4-BE49-F238E27FC236}">
                <a16:creationId xmlns:a16="http://schemas.microsoft.com/office/drawing/2014/main" id="{51DA3C15-7E9D-4E22-895A-F50878BD332E}"/>
              </a:ext>
            </a:extLst>
          </p:cNvPr>
          <p:cNvSpPr>
            <a:spLocks noGrp="1"/>
          </p:cNvSpPr>
          <p:nvPr>
            <p:ph type="body" sz="quarter" idx="16" hasCustomPrompt="1"/>
          </p:nvPr>
        </p:nvSpPr>
        <p:spPr>
          <a:xfrm>
            <a:off x="8154874" y="1710000"/>
            <a:ext cx="3672000" cy="604838"/>
          </a:xfrm>
        </p:spPr>
        <p:txBody>
          <a:bodyPr/>
          <a:lstStyle>
            <a:lvl1pPr>
              <a:defRPr b="1"/>
            </a:lvl1pPr>
          </a:lstStyle>
          <a:p>
            <a:pPr lvl="0"/>
            <a:r>
              <a:rPr lang="en-US"/>
              <a:t>Click to add text</a:t>
            </a:r>
            <a:endParaRPr lang="en-GB"/>
          </a:p>
        </p:txBody>
      </p:sp>
      <p:sp>
        <p:nvSpPr>
          <p:cNvPr id="16" name="Content Placeholder 15">
            <a:extLst>
              <a:ext uri="{FF2B5EF4-FFF2-40B4-BE49-F238E27FC236}">
                <a16:creationId xmlns:a16="http://schemas.microsoft.com/office/drawing/2014/main" id="{C41F52C9-6836-4FC9-99EA-1BF6FF01DF3F}"/>
              </a:ext>
            </a:extLst>
          </p:cNvPr>
          <p:cNvSpPr>
            <a:spLocks noGrp="1"/>
          </p:cNvSpPr>
          <p:nvPr>
            <p:ph sz="quarter" idx="17" hasCustomPrompt="1"/>
          </p:nvPr>
        </p:nvSpPr>
        <p:spPr>
          <a:xfrm>
            <a:off x="8154874" y="2376000"/>
            <a:ext cx="3672000" cy="3344400"/>
          </a:xfrm>
        </p:spPr>
        <p:txBody>
          <a:bodyPr/>
          <a:lstStyle>
            <a:lvl1pPr>
              <a:defRPr/>
            </a:lvl1pPr>
          </a:lstStyle>
          <a:p>
            <a:pPr lvl="0"/>
            <a:r>
              <a:rPr lang="en-US"/>
              <a:t>Click to add text</a:t>
            </a:r>
          </a:p>
          <a:p>
            <a:pPr lvl="1"/>
            <a:r>
              <a:rPr lang="en-US"/>
              <a:t>Second level</a:t>
            </a:r>
          </a:p>
          <a:p>
            <a:pPr lvl="2"/>
            <a:r>
              <a:rPr lang="en-US"/>
              <a:t>Third level</a:t>
            </a:r>
          </a:p>
          <a:p>
            <a:pPr lvl="3"/>
            <a:r>
              <a:rPr lang="en-US"/>
              <a:t>Fourth level</a:t>
            </a:r>
          </a:p>
          <a:p>
            <a:pPr lvl="4"/>
            <a:r>
              <a:rPr lang="en-US"/>
              <a:t>Fifth level</a:t>
            </a:r>
            <a:endParaRPr lang="en-GB"/>
          </a:p>
        </p:txBody>
      </p:sp>
      <p:sp>
        <p:nvSpPr>
          <p:cNvPr id="18" name="Text Placeholder 17">
            <a:extLst>
              <a:ext uri="{FF2B5EF4-FFF2-40B4-BE49-F238E27FC236}">
                <a16:creationId xmlns:a16="http://schemas.microsoft.com/office/drawing/2014/main" id="{3593581B-25F6-45F4-A388-25B91698559B}"/>
              </a:ext>
            </a:extLst>
          </p:cNvPr>
          <p:cNvSpPr>
            <a:spLocks noGrp="1"/>
          </p:cNvSpPr>
          <p:nvPr>
            <p:ph type="body" sz="quarter" idx="18" hasCustomPrompt="1"/>
          </p:nvPr>
        </p:nvSpPr>
        <p:spPr>
          <a:xfrm>
            <a:off x="360000" y="910800"/>
            <a:ext cx="11466000" cy="396000"/>
          </a:xfrm>
        </p:spPr>
        <p:txBody>
          <a:bodyPr/>
          <a:lstStyle>
            <a:lvl1pPr>
              <a:defRPr sz="1800"/>
            </a:lvl1pPr>
          </a:lstStyle>
          <a:p>
            <a:pPr lvl="0"/>
            <a:r>
              <a:rPr lang="en-US"/>
              <a:t>Click to add subtitle</a:t>
            </a:r>
            <a:endParaRPr lang="en-GB"/>
          </a:p>
        </p:txBody>
      </p:sp>
    </p:spTree>
    <p:extLst>
      <p:ext uri="{BB962C8B-B14F-4D97-AF65-F5344CB8AC3E}">
        <p14:creationId xmlns:p14="http://schemas.microsoft.com/office/powerpoint/2010/main" val="16618386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0.xml><?xml version="1.0" encoding="utf-8"?>
<p:sldLayout xmlns:a="http://schemas.openxmlformats.org/drawingml/2006/main" xmlns:r="http://schemas.openxmlformats.org/officeDocument/2006/relationships" xmlns:p="http://schemas.openxmlformats.org/presentationml/2006/main" preserve="1" userDrawn="1">
  <p:cSld name="Title and 6 x content + heading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836FA1-AACD-4AC6-8977-227A1E8204A7}"/>
              </a:ext>
            </a:extLst>
          </p:cNvPr>
          <p:cNvSpPr>
            <a:spLocks noGrp="1"/>
          </p:cNvSpPr>
          <p:nvPr>
            <p:ph type="title" hasCustomPrompt="1"/>
          </p:nvPr>
        </p:nvSpPr>
        <p:spPr>
          <a:xfrm>
            <a:off x="359999" y="430718"/>
            <a:ext cx="11466875" cy="403200"/>
          </a:xfrm>
        </p:spPr>
        <p:txBody>
          <a:bodyPr/>
          <a:lstStyle>
            <a:lvl1pPr>
              <a:defRPr/>
            </a:lvl1pPr>
          </a:lstStyle>
          <a:p>
            <a:r>
              <a:rPr lang="en-US"/>
              <a:t>Click to add title</a:t>
            </a:r>
            <a:endParaRPr lang="en-GB"/>
          </a:p>
        </p:txBody>
      </p:sp>
      <p:sp>
        <p:nvSpPr>
          <p:cNvPr id="3" name="Slide Number Placeholder 2">
            <a:extLst>
              <a:ext uri="{FF2B5EF4-FFF2-40B4-BE49-F238E27FC236}">
                <a16:creationId xmlns:a16="http://schemas.microsoft.com/office/drawing/2014/main" id="{9E9A02C0-437A-4731-B690-16D1AFCAA82F}"/>
              </a:ext>
            </a:extLst>
          </p:cNvPr>
          <p:cNvSpPr>
            <a:spLocks noGrp="1"/>
          </p:cNvSpPr>
          <p:nvPr>
            <p:ph type="sldNum" sz="quarter" idx="10"/>
          </p:nvPr>
        </p:nvSpPr>
        <p:spPr>
          <a:xfrm>
            <a:off x="10856913" y="6390000"/>
            <a:ext cx="969962" cy="196850"/>
          </a:xfrm>
          <a:prstGeom prst="rect">
            <a:avLst/>
          </a:prstGeom>
        </p:spPr>
        <p:txBody>
          <a:bodyPr/>
          <a:lstStyle/>
          <a:p>
            <a:fld id="{4034BEE3-566C-4068-A777-C3A4762E861B}" type="slidenum">
              <a:rPr lang="en-GB" smtClean="0"/>
              <a:pPr/>
              <a:t>‹#›</a:t>
            </a:fld>
            <a:endParaRPr lang="en-GB"/>
          </a:p>
        </p:txBody>
      </p:sp>
      <p:sp>
        <p:nvSpPr>
          <p:cNvPr id="4" name="Footer Placeholder 3">
            <a:extLst>
              <a:ext uri="{FF2B5EF4-FFF2-40B4-BE49-F238E27FC236}">
                <a16:creationId xmlns:a16="http://schemas.microsoft.com/office/drawing/2014/main" id="{B7CC7B4E-73B3-4F33-A7FC-00F64BC9BBCD}"/>
              </a:ext>
            </a:extLst>
          </p:cNvPr>
          <p:cNvSpPr>
            <a:spLocks noGrp="1"/>
          </p:cNvSpPr>
          <p:nvPr>
            <p:ph type="ftr" sz="quarter" idx="11"/>
          </p:nvPr>
        </p:nvSpPr>
        <p:spPr>
          <a:xfrm>
            <a:off x="3272400" y="6390000"/>
            <a:ext cx="7495200" cy="198000"/>
          </a:xfrm>
          <a:prstGeom prst="rect">
            <a:avLst/>
          </a:prstGeom>
        </p:spPr>
        <p:txBody>
          <a:bodyPr/>
          <a:lstStyle/>
          <a:p>
            <a:endParaRPr lang="en-GB"/>
          </a:p>
        </p:txBody>
      </p:sp>
      <p:sp>
        <p:nvSpPr>
          <p:cNvPr id="6" name="Text Placeholder 5">
            <a:extLst>
              <a:ext uri="{FF2B5EF4-FFF2-40B4-BE49-F238E27FC236}">
                <a16:creationId xmlns:a16="http://schemas.microsoft.com/office/drawing/2014/main" id="{570764FD-7DA2-4FE5-A31B-6691075F4688}"/>
              </a:ext>
            </a:extLst>
          </p:cNvPr>
          <p:cNvSpPr>
            <a:spLocks noGrp="1"/>
          </p:cNvSpPr>
          <p:nvPr>
            <p:ph type="body" sz="quarter" idx="12" hasCustomPrompt="1"/>
          </p:nvPr>
        </p:nvSpPr>
        <p:spPr>
          <a:xfrm>
            <a:off x="360000" y="1708149"/>
            <a:ext cx="1760400" cy="604800"/>
          </a:xfrm>
        </p:spPr>
        <p:txBody>
          <a:bodyPr/>
          <a:lstStyle>
            <a:lvl1pPr>
              <a:defRPr b="1"/>
            </a:lvl1pPr>
          </a:lstStyle>
          <a:p>
            <a:pPr lvl="0"/>
            <a:r>
              <a:rPr lang="en-US"/>
              <a:t>Click to add text</a:t>
            </a:r>
            <a:endParaRPr lang="en-GB"/>
          </a:p>
        </p:txBody>
      </p:sp>
      <p:sp>
        <p:nvSpPr>
          <p:cNvPr id="8" name="Content Placeholder 7">
            <a:extLst>
              <a:ext uri="{FF2B5EF4-FFF2-40B4-BE49-F238E27FC236}">
                <a16:creationId xmlns:a16="http://schemas.microsoft.com/office/drawing/2014/main" id="{CBC0C4CA-E13F-460B-A188-81482902B701}"/>
              </a:ext>
            </a:extLst>
          </p:cNvPr>
          <p:cNvSpPr>
            <a:spLocks noGrp="1"/>
          </p:cNvSpPr>
          <p:nvPr>
            <p:ph sz="quarter" idx="13" hasCustomPrompt="1"/>
          </p:nvPr>
        </p:nvSpPr>
        <p:spPr>
          <a:xfrm>
            <a:off x="360000" y="2376000"/>
            <a:ext cx="1760400" cy="3344400"/>
          </a:xfrm>
        </p:spPr>
        <p:txBody>
          <a:bodyPr/>
          <a:lstStyle>
            <a:lvl1pPr>
              <a:defRPr/>
            </a:lvl1pPr>
          </a:lstStyle>
          <a:p>
            <a:pPr lvl="0"/>
            <a:r>
              <a:rPr lang="en-US"/>
              <a:t>Click to add text</a:t>
            </a:r>
          </a:p>
          <a:p>
            <a:pPr lvl="1"/>
            <a:r>
              <a:rPr lang="en-US"/>
              <a:t>Second level</a:t>
            </a:r>
          </a:p>
          <a:p>
            <a:pPr lvl="2"/>
            <a:r>
              <a:rPr lang="en-US"/>
              <a:t>Third level</a:t>
            </a:r>
          </a:p>
          <a:p>
            <a:pPr lvl="3"/>
            <a:r>
              <a:rPr lang="en-US"/>
              <a:t>Fourth level</a:t>
            </a:r>
          </a:p>
          <a:p>
            <a:pPr lvl="4"/>
            <a:r>
              <a:rPr lang="en-US"/>
              <a:t>Fifth level</a:t>
            </a:r>
            <a:endParaRPr lang="en-GB"/>
          </a:p>
        </p:txBody>
      </p:sp>
      <p:sp>
        <p:nvSpPr>
          <p:cNvPr id="10" name="Text Placeholder 9">
            <a:extLst>
              <a:ext uri="{FF2B5EF4-FFF2-40B4-BE49-F238E27FC236}">
                <a16:creationId xmlns:a16="http://schemas.microsoft.com/office/drawing/2014/main" id="{E105AA54-6669-4974-B1E8-3E58001D876E}"/>
              </a:ext>
            </a:extLst>
          </p:cNvPr>
          <p:cNvSpPr>
            <a:spLocks noGrp="1"/>
          </p:cNvSpPr>
          <p:nvPr>
            <p:ph type="body" sz="quarter" idx="14" hasCustomPrompt="1"/>
          </p:nvPr>
        </p:nvSpPr>
        <p:spPr>
          <a:xfrm>
            <a:off x="2301120" y="1708149"/>
            <a:ext cx="1760400" cy="604800"/>
          </a:xfrm>
        </p:spPr>
        <p:txBody>
          <a:bodyPr/>
          <a:lstStyle>
            <a:lvl1pPr>
              <a:defRPr b="1"/>
            </a:lvl1pPr>
          </a:lstStyle>
          <a:p>
            <a:pPr lvl="0"/>
            <a:r>
              <a:rPr lang="en-US"/>
              <a:t>Click to add text</a:t>
            </a:r>
            <a:endParaRPr lang="en-GB"/>
          </a:p>
        </p:txBody>
      </p:sp>
      <p:sp>
        <p:nvSpPr>
          <p:cNvPr id="12" name="Content Placeholder 11">
            <a:extLst>
              <a:ext uri="{FF2B5EF4-FFF2-40B4-BE49-F238E27FC236}">
                <a16:creationId xmlns:a16="http://schemas.microsoft.com/office/drawing/2014/main" id="{D2A0DDBF-A8B7-4F77-B8D5-E6CF8FB015AE}"/>
              </a:ext>
            </a:extLst>
          </p:cNvPr>
          <p:cNvSpPr>
            <a:spLocks noGrp="1"/>
          </p:cNvSpPr>
          <p:nvPr>
            <p:ph sz="quarter" idx="15" hasCustomPrompt="1"/>
          </p:nvPr>
        </p:nvSpPr>
        <p:spPr>
          <a:xfrm>
            <a:off x="2301120" y="2376000"/>
            <a:ext cx="1760400" cy="3344400"/>
          </a:xfrm>
        </p:spPr>
        <p:txBody>
          <a:bodyPr/>
          <a:lstStyle>
            <a:lvl1pPr>
              <a:defRPr/>
            </a:lvl1pPr>
          </a:lstStyle>
          <a:p>
            <a:pPr lvl="0"/>
            <a:r>
              <a:rPr lang="en-US"/>
              <a:t>Click to add text</a:t>
            </a:r>
          </a:p>
          <a:p>
            <a:pPr lvl="1"/>
            <a:r>
              <a:rPr lang="en-US"/>
              <a:t>Second level</a:t>
            </a:r>
          </a:p>
          <a:p>
            <a:pPr lvl="2"/>
            <a:r>
              <a:rPr lang="en-US"/>
              <a:t>Third level</a:t>
            </a:r>
          </a:p>
          <a:p>
            <a:pPr lvl="3"/>
            <a:r>
              <a:rPr lang="en-US"/>
              <a:t>Fourth level</a:t>
            </a:r>
          </a:p>
          <a:p>
            <a:pPr lvl="4"/>
            <a:r>
              <a:rPr lang="en-US"/>
              <a:t>Fifth level</a:t>
            </a:r>
            <a:endParaRPr lang="en-GB"/>
          </a:p>
        </p:txBody>
      </p:sp>
      <p:sp>
        <p:nvSpPr>
          <p:cNvPr id="14" name="Text Placeholder 13">
            <a:extLst>
              <a:ext uri="{FF2B5EF4-FFF2-40B4-BE49-F238E27FC236}">
                <a16:creationId xmlns:a16="http://schemas.microsoft.com/office/drawing/2014/main" id="{E793D7A9-75C8-4028-9CA8-F07E93F82E4E}"/>
              </a:ext>
            </a:extLst>
          </p:cNvPr>
          <p:cNvSpPr>
            <a:spLocks noGrp="1"/>
          </p:cNvSpPr>
          <p:nvPr>
            <p:ph type="body" sz="quarter" idx="16" hasCustomPrompt="1"/>
          </p:nvPr>
        </p:nvSpPr>
        <p:spPr>
          <a:xfrm>
            <a:off x="4242240" y="1708150"/>
            <a:ext cx="1760400" cy="604800"/>
          </a:xfrm>
        </p:spPr>
        <p:txBody>
          <a:bodyPr/>
          <a:lstStyle>
            <a:lvl1pPr>
              <a:defRPr b="1"/>
            </a:lvl1pPr>
          </a:lstStyle>
          <a:p>
            <a:pPr lvl="0"/>
            <a:r>
              <a:rPr lang="en-US"/>
              <a:t>Click to add text</a:t>
            </a:r>
            <a:endParaRPr lang="en-GB"/>
          </a:p>
        </p:txBody>
      </p:sp>
      <p:sp>
        <p:nvSpPr>
          <p:cNvPr id="16" name="Content Placeholder 15">
            <a:extLst>
              <a:ext uri="{FF2B5EF4-FFF2-40B4-BE49-F238E27FC236}">
                <a16:creationId xmlns:a16="http://schemas.microsoft.com/office/drawing/2014/main" id="{9B5E2A26-6C2A-419D-B4DC-291BA85B0C8A}"/>
              </a:ext>
            </a:extLst>
          </p:cNvPr>
          <p:cNvSpPr>
            <a:spLocks noGrp="1"/>
          </p:cNvSpPr>
          <p:nvPr>
            <p:ph sz="quarter" idx="17" hasCustomPrompt="1"/>
          </p:nvPr>
        </p:nvSpPr>
        <p:spPr>
          <a:xfrm>
            <a:off x="4242240" y="2376000"/>
            <a:ext cx="1760400" cy="3344400"/>
          </a:xfrm>
        </p:spPr>
        <p:txBody>
          <a:bodyPr/>
          <a:lstStyle>
            <a:lvl1pPr>
              <a:defRPr/>
            </a:lvl1pPr>
          </a:lstStyle>
          <a:p>
            <a:pPr lvl="0"/>
            <a:r>
              <a:rPr lang="en-US"/>
              <a:t>Click to add text</a:t>
            </a:r>
          </a:p>
          <a:p>
            <a:pPr lvl="1"/>
            <a:r>
              <a:rPr lang="en-US"/>
              <a:t>Second level</a:t>
            </a:r>
          </a:p>
          <a:p>
            <a:pPr lvl="2"/>
            <a:r>
              <a:rPr lang="en-US"/>
              <a:t>Third level</a:t>
            </a:r>
          </a:p>
          <a:p>
            <a:pPr lvl="3"/>
            <a:r>
              <a:rPr lang="en-US"/>
              <a:t>Fourth level</a:t>
            </a:r>
          </a:p>
          <a:p>
            <a:pPr lvl="4"/>
            <a:r>
              <a:rPr lang="en-US"/>
              <a:t>Fifth level</a:t>
            </a:r>
            <a:endParaRPr lang="en-GB"/>
          </a:p>
        </p:txBody>
      </p:sp>
      <p:sp>
        <p:nvSpPr>
          <p:cNvPr id="18" name="Text Placeholder 17">
            <a:extLst>
              <a:ext uri="{FF2B5EF4-FFF2-40B4-BE49-F238E27FC236}">
                <a16:creationId xmlns:a16="http://schemas.microsoft.com/office/drawing/2014/main" id="{3DE92C5F-EFFE-48BF-93E1-CC78EFCD2947}"/>
              </a:ext>
            </a:extLst>
          </p:cNvPr>
          <p:cNvSpPr>
            <a:spLocks noGrp="1"/>
          </p:cNvSpPr>
          <p:nvPr>
            <p:ph type="body" sz="quarter" idx="18" hasCustomPrompt="1"/>
          </p:nvPr>
        </p:nvSpPr>
        <p:spPr>
          <a:xfrm>
            <a:off x="6183360" y="1708149"/>
            <a:ext cx="1760400" cy="604800"/>
          </a:xfrm>
        </p:spPr>
        <p:txBody>
          <a:bodyPr/>
          <a:lstStyle>
            <a:lvl1pPr>
              <a:defRPr b="1"/>
            </a:lvl1pPr>
          </a:lstStyle>
          <a:p>
            <a:pPr lvl="0"/>
            <a:r>
              <a:rPr lang="en-US"/>
              <a:t>Click to add text</a:t>
            </a:r>
            <a:endParaRPr lang="en-GB"/>
          </a:p>
        </p:txBody>
      </p:sp>
      <p:sp>
        <p:nvSpPr>
          <p:cNvPr id="20" name="Content Placeholder 19">
            <a:extLst>
              <a:ext uri="{FF2B5EF4-FFF2-40B4-BE49-F238E27FC236}">
                <a16:creationId xmlns:a16="http://schemas.microsoft.com/office/drawing/2014/main" id="{3DA85A52-F7FD-4298-9AE5-CB80F4E3C640}"/>
              </a:ext>
            </a:extLst>
          </p:cNvPr>
          <p:cNvSpPr>
            <a:spLocks noGrp="1"/>
          </p:cNvSpPr>
          <p:nvPr>
            <p:ph sz="quarter" idx="19" hasCustomPrompt="1"/>
          </p:nvPr>
        </p:nvSpPr>
        <p:spPr>
          <a:xfrm>
            <a:off x="6183360" y="2376000"/>
            <a:ext cx="1760400" cy="3344400"/>
          </a:xfrm>
        </p:spPr>
        <p:txBody>
          <a:bodyPr/>
          <a:lstStyle>
            <a:lvl1pPr>
              <a:defRPr/>
            </a:lvl1pPr>
          </a:lstStyle>
          <a:p>
            <a:pPr lvl="0"/>
            <a:r>
              <a:rPr lang="en-US"/>
              <a:t>Click to add text</a:t>
            </a:r>
          </a:p>
          <a:p>
            <a:pPr lvl="1"/>
            <a:r>
              <a:rPr lang="en-US"/>
              <a:t>Second level</a:t>
            </a:r>
          </a:p>
          <a:p>
            <a:pPr lvl="2"/>
            <a:r>
              <a:rPr lang="en-US"/>
              <a:t>Third level</a:t>
            </a:r>
          </a:p>
          <a:p>
            <a:pPr lvl="3"/>
            <a:r>
              <a:rPr lang="en-US"/>
              <a:t>Fourth level</a:t>
            </a:r>
          </a:p>
          <a:p>
            <a:pPr lvl="4"/>
            <a:r>
              <a:rPr lang="en-US"/>
              <a:t>Fifth level</a:t>
            </a:r>
            <a:endParaRPr lang="en-GB"/>
          </a:p>
        </p:txBody>
      </p:sp>
      <p:sp>
        <p:nvSpPr>
          <p:cNvPr id="22" name="Text Placeholder 21">
            <a:extLst>
              <a:ext uri="{FF2B5EF4-FFF2-40B4-BE49-F238E27FC236}">
                <a16:creationId xmlns:a16="http://schemas.microsoft.com/office/drawing/2014/main" id="{44E88849-5449-4627-813B-31B40F08F009}"/>
              </a:ext>
            </a:extLst>
          </p:cNvPr>
          <p:cNvSpPr>
            <a:spLocks noGrp="1"/>
          </p:cNvSpPr>
          <p:nvPr>
            <p:ph type="body" sz="quarter" idx="20" hasCustomPrompt="1"/>
          </p:nvPr>
        </p:nvSpPr>
        <p:spPr>
          <a:xfrm>
            <a:off x="8124480" y="1708150"/>
            <a:ext cx="1760400" cy="604800"/>
          </a:xfrm>
        </p:spPr>
        <p:txBody>
          <a:bodyPr/>
          <a:lstStyle>
            <a:lvl1pPr>
              <a:defRPr b="1"/>
            </a:lvl1pPr>
          </a:lstStyle>
          <a:p>
            <a:pPr lvl="0"/>
            <a:r>
              <a:rPr lang="en-US"/>
              <a:t>Click to add text</a:t>
            </a:r>
            <a:endParaRPr lang="en-GB"/>
          </a:p>
        </p:txBody>
      </p:sp>
      <p:sp>
        <p:nvSpPr>
          <p:cNvPr id="24" name="Content Placeholder 23">
            <a:extLst>
              <a:ext uri="{FF2B5EF4-FFF2-40B4-BE49-F238E27FC236}">
                <a16:creationId xmlns:a16="http://schemas.microsoft.com/office/drawing/2014/main" id="{9A7FC01F-A245-4C0F-BF24-3AAE6AC55CC4}"/>
              </a:ext>
            </a:extLst>
          </p:cNvPr>
          <p:cNvSpPr>
            <a:spLocks noGrp="1"/>
          </p:cNvSpPr>
          <p:nvPr>
            <p:ph sz="quarter" idx="21" hasCustomPrompt="1"/>
          </p:nvPr>
        </p:nvSpPr>
        <p:spPr>
          <a:xfrm>
            <a:off x="8124480" y="2376000"/>
            <a:ext cx="1760400" cy="3344400"/>
          </a:xfrm>
        </p:spPr>
        <p:txBody>
          <a:bodyPr/>
          <a:lstStyle>
            <a:lvl1pPr>
              <a:defRPr/>
            </a:lvl1pPr>
          </a:lstStyle>
          <a:p>
            <a:pPr lvl="0"/>
            <a:r>
              <a:rPr lang="en-US"/>
              <a:t>Click to add text</a:t>
            </a:r>
          </a:p>
          <a:p>
            <a:pPr lvl="1"/>
            <a:r>
              <a:rPr lang="en-US"/>
              <a:t>Second level</a:t>
            </a:r>
          </a:p>
          <a:p>
            <a:pPr lvl="2"/>
            <a:r>
              <a:rPr lang="en-US"/>
              <a:t>Third level</a:t>
            </a:r>
          </a:p>
          <a:p>
            <a:pPr lvl="3"/>
            <a:r>
              <a:rPr lang="en-US"/>
              <a:t>Fourth level</a:t>
            </a:r>
          </a:p>
          <a:p>
            <a:pPr lvl="4"/>
            <a:r>
              <a:rPr lang="en-US"/>
              <a:t>Fifth level</a:t>
            </a:r>
            <a:endParaRPr lang="en-GB"/>
          </a:p>
        </p:txBody>
      </p:sp>
      <p:sp>
        <p:nvSpPr>
          <p:cNvPr id="26" name="Text Placeholder 25">
            <a:extLst>
              <a:ext uri="{FF2B5EF4-FFF2-40B4-BE49-F238E27FC236}">
                <a16:creationId xmlns:a16="http://schemas.microsoft.com/office/drawing/2014/main" id="{5CCD92EA-38A4-44E5-ADF7-78EA3D6DD06D}"/>
              </a:ext>
            </a:extLst>
          </p:cNvPr>
          <p:cNvSpPr>
            <a:spLocks noGrp="1"/>
          </p:cNvSpPr>
          <p:nvPr>
            <p:ph type="body" sz="quarter" idx="22" hasCustomPrompt="1"/>
          </p:nvPr>
        </p:nvSpPr>
        <p:spPr>
          <a:xfrm>
            <a:off x="10065600" y="1708150"/>
            <a:ext cx="1760400" cy="604800"/>
          </a:xfrm>
        </p:spPr>
        <p:txBody>
          <a:bodyPr/>
          <a:lstStyle>
            <a:lvl1pPr>
              <a:defRPr b="1"/>
            </a:lvl1pPr>
          </a:lstStyle>
          <a:p>
            <a:pPr lvl="0"/>
            <a:r>
              <a:rPr lang="en-US"/>
              <a:t>Click to add text</a:t>
            </a:r>
            <a:endParaRPr lang="en-GB"/>
          </a:p>
        </p:txBody>
      </p:sp>
      <p:sp>
        <p:nvSpPr>
          <p:cNvPr id="28" name="Content Placeholder 27">
            <a:extLst>
              <a:ext uri="{FF2B5EF4-FFF2-40B4-BE49-F238E27FC236}">
                <a16:creationId xmlns:a16="http://schemas.microsoft.com/office/drawing/2014/main" id="{8317D903-C6B2-443C-A2F2-E7B672E08E3B}"/>
              </a:ext>
            </a:extLst>
          </p:cNvPr>
          <p:cNvSpPr>
            <a:spLocks noGrp="1"/>
          </p:cNvSpPr>
          <p:nvPr>
            <p:ph sz="quarter" idx="23" hasCustomPrompt="1"/>
          </p:nvPr>
        </p:nvSpPr>
        <p:spPr>
          <a:xfrm>
            <a:off x="10065600" y="2376000"/>
            <a:ext cx="1760400" cy="3344400"/>
          </a:xfrm>
        </p:spPr>
        <p:txBody>
          <a:bodyPr/>
          <a:lstStyle>
            <a:lvl1pPr>
              <a:defRPr/>
            </a:lvl1pPr>
          </a:lstStyle>
          <a:p>
            <a:pPr lvl="0"/>
            <a:r>
              <a:rPr lang="en-US"/>
              <a:t>Click to add text</a:t>
            </a:r>
          </a:p>
          <a:p>
            <a:pPr lvl="1"/>
            <a:r>
              <a:rPr lang="en-US"/>
              <a:t>Second level</a:t>
            </a:r>
          </a:p>
          <a:p>
            <a:pPr lvl="2"/>
            <a:r>
              <a:rPr lang="en-US"/>
              <a:t>Third level</a:t>
            </a:r>
          </a:p>
          <a:p>
            <a:pPr lvl="3"/>
            <a:r>
              <a:rPr lang="en-US"/>
              <a:t>Fourth level</a:t>
            </a:r>
          </a:p>
          <a:p>
            <a:pPr lvl="4"/>
            <a:r>
              <a:rPr lang="en-US"/>
              <a:t>Fifth level</a:t>
            </a:r>
            <a:endParaRPr lang="en-GB"/>
          </a:p>
        </p:txBody>
      </p:sp>
      <p:sp>
        <p:nvSpPr>
          <p:cNvPr id="30" name="Text Placeholder 29">
            <a:extLst>
              <a:ext uri="{FF2B5EF4-FFF2-40B4-BE49-F238E27FC236}">
                <a16:creationId xmlns:a16="http://schemas.microsoft.com/office/drawing/2014/main" id="{D26D01CC-3541-4F97-AF97-73FF6352033A}"/>
              </a:ext>
            </a:extLst>
          </p:cNvPr>
          <p:cNvSpPr>
            <a:spLocks noGrp="1"/>
          </p:cNvSpPr>
          <p:nvPr>
            <p:ph type="body" sz="quarter" idx="24" hasCustomPrompt="1"/>
          </p:nvPr>
        </p:nvSpPr>
        <p:spPr>
          <a:xfrm>
            <a:off x="360000" y="910800"/>
            <a:ext cx="11466000" cy="396000"/>
          </a:xfrm>
        </p:spPr>
        <p:txBody>
          <a:bodyPr/>
          <a:lstStyle>
            <a:lvl1pPr>
              <a:spcBef>
                <a:spcPts val="600"/>
              </a:spcBef>
              <a:defRPr sz="2200"/>
            </a:lvl1pPr>
          </a:lstStyle>
          <a:p>
            <a:pPr lvl="0"/>
            <a:r>
              <a:rPr lang="en-US"/>
              <a:t>Click to add subtitle</a:t>
            </a:r>
            <a:endParaRPr lang="en-GB"/>
          </a:p>
        </p:txBody>
      </p:sp>
    </p:spTree>
    <p:extLst>
      <p:ext uri="{BB962C8B-B14F-4D97-AF65-F5344CB8AC3E}">
        <p14:creationId xmlns:p14="http://schemas.microsoft.com/office/powerpoint/2010/main" val="16353506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1.xml><?xml version="1.0" encoding="utf-8"?>
<p:sldLayout xmlns:a="http://schemas.openxmlformats.org/drawingml/2006/main" xmlns:r="http://schemas.openxmlformats.org/officeDocument/2006/relationships" xmlns:p="http://schemas.openxmlformats.org/presentationml/2006/main" preserve="1" userDrawn="1">
  <p:cSld name="Text and imag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462903-71A8-4BD2-B059-6BA4C3AA3987}"/>
              </a:ext>
            </a:extLst>
          </p:cNvPr>
          <p:cNvSpPr>
            <a:spLocks noGrp="1"/>
          </p:cNvSpPr>
          <p:nvPr>
            <p:ph type="title" hasCustomPrompt="1"/>
          </p:nvPr>
        </p:nvSpPr>
        <p:spPr>
          <a:xfrm>
            <a:off x="359999" y="430718"/>
            <a:ext cx="5626800" cy="403200"/>
          </a:xfrm>
        </p:spPr>
        <p:txBody>
          <a:bodyPr/>
          <a:lstStyle>
            <a:lvl1pPr>
              <a:defRPr/>
            </a:lvl1pPr>
          </a:lstStyle>
          <a:p>
            <a:r>
              <a:rPr lang="en-US"/>
              <a:t>Click to add title</a:t>
            </a:r>
            <a:endParaRPr lang="en-GB"/>
          </a:p>
        </p:txBody>
      </p:sp>
      <p:sp>
        <p:nvSpPr>
          <p:cNvPr id="3" name="Slide Number Placeholder 2">
            <a:extLst>
              <a:ext uri="{FF2B5EF4-FFF2-40B4-BE49-F238E27FC236}">
                <a16:creationId xmlns:a16="http://schemas.microsoft.com/office/drawing/2014/main" id="{333EFCC3-809C-4472-825A-5268DA759575}"/>
              </a:ext>
            </a:extLst>
          </p:cNvPr>
          <p:cNvSpPr>
            <a:spLocks noGrp="1"/>
          </p:cNvSpPr>
          <p:nvPr>
            <p:ph type="sldNum" sz="quarter" idx="10"/>
          </p:nvPr>
        </p:nvSpPr>
        <p:spPr>
          <a:xfrm>
            <a:off x="10856913" y="6390000"/>
            <a:ext cx="969962" cy="196850"/>
          </a:xfrm>
          <a:prstGeom prst="rect">
            <a:avLst/>
          </a:prstGeom>
        </p:spPr>
        <p:txBody>
          <a:bodyPr/>
          <a:lstStyle/>
          <a:p>
            <a:fld id="{4034BEE3-566C-4068-A777-C3A4762E861B}" type="slidenum">
              <a:rPr lang="en-GB" smtClean="0"/>
              <a:pPr/>
              <a:t>‹#›</a:t>
            </a:fld>
            <a:endParaRPr lang="en-GB"/>
          </a:p>
        </p:txBody>
      </p:sp>
      <p:sp>
        <p:nvSpPr>
          <p:cNvPr id="4" name="Footer Placeholder 3">
            <a:extLst>
              <a:ext uri="{FF2B5EF4-FFF2-40B4-BE49-F238E27FC236}">
                <a16:creationId xmlns:a16="http://schemas.microsoft.com/office/drawing/2014/main" id="{257A7757-8EC5-4D12-B56F-AB9F88D69ABD}"/>
              </a:ext>
            </a:extLst>
          </p:cNvPr>
          <p:cNvSpPr>
            <a:spLocks noGrp="1"/>
          </p:cNvSpPr>
          <p:nvPr>
            <p:ph type="ftr" sz="quarter" idx="11"/>
          </p:nvPr>
        </p:nvSpPr>
        <p:spPr>
          <a:xfrm>
            <a:off x="3272400" y="6390000"/>
            <a:ext cx="7495200" cy="198000"/>
          </a:xfrm>
          <a:prstGeom prst="rect">
            <a:avLst/>
          </a:prstGeom>
        </p:spPr>
        <p:txBody>
          <a:bodyPr/>
          <a:lstStyle/>
          <a:p>
            <a:endParaRPr lang="en-GB"/>
          </a:p>
        </p:txBody>
      </p:sp>
      <p:sp>
        <p:nvSpPr>
          <p:cNvPr id="6" name="Text Placeholder 5">
            <a:extLst>
              <a:ext uri="{FF2B5EF4-FFF2-40B4-BE49-F238E27FC236}">
                <a16:creationId xmlns:a16="http://schemas.microsoft.com/office/drawing/2014/main" id="{C55437D9-CE22-451C-B458-B3F648A64234}"/>
              </a:ext>
            </a:extLst>
          </p:cNvPr>
          <p:cNvSpPr>
            <a:spLocks noGrp="1"/>
          </p:cNvSpPr>
          <p:nvPr>
            <p:ph type="body" sz="quarter" idx="12" hasCustomPrompt="1"/>
          </p:nvPr>
        </p:nvSpPr>
        <p:spPr>
          <a:xfrm>
            <a:off x="360000" y="1708150"/>
            <a:ext cx="5626800" cy="3999600"/>
          </a:xfrm>
        </p:spPr>
        <p:txBody>
          <a:bodyPr/>
          <a:lstStyle>
            <a:lvl1pPr>
              <a:defRPr/>
            </a:lvl1pPr>
          </a:lstStyle>
          <a:p>
            <a:pPr lvl="0"/>
            <a:r>
              <a:rPr lang="en-US"/>
              <a:t>Click to add text</a:t>
            </a:r>
          </a:p>
          <a:p>
            <a:pPr lvl="1"/>
            <a:r>
              <a:rPr lang="en-US"/>
              <a:t>Second level</a:t>
            </a:r>
          </a:p>
          <a:p>
            <a:pPr lvl="2"/>
            <a:r>
              <a:rPr lang="en-US"/>
              <a:t>Third level</a:t>
            </a:r>
          </a:p>
          <a:p>
            <a:pPr lvl="3"/>
            <a:r>
              <a:rPr lang="en-US"/>
              <a:t>Fourth level</a:t>
            </a:r>
          </a:p>
          <a:p>
            <a:pPr lvl="4"/>
            <a:r>
              <a:rPr lang="en-US"/>
              <a:t>Fifth level</a:t>
            </a:r>
            <a:endParaRPr lang="en-GB"/>
          </a:p>
        </p:txBody>
      </p:sp>
      <p:sp>
        <p:nvSpPr>
          <p:cNvPr id="8" name="Picture Placeholder 7">
            <a:extLst>
              <a:ext uri="{FF2B5EF4-FFF2-40B4-BE49-F238E27FC236}">
                <a16:creationId xmlns:a16="http://schemas.microsoft.com/office/drawing/2014/main" id="{9F169CDD-9FFC-4BEA-A4C1-F55F1EBC5A64}"/>
              </a:ext>
            </a:extLst>
          </p:cNvPr>
          <p:cNvSpPr>
            <a:spLocks noGrp="1"/>
          </p:cNvSpPr>
          <p:nvPr>
            <p:ph type="pic" sz="quarter" idx="13"/>
          </p:nvPr>
        </p:nvSpPr>
        <p:spPr>
          <a:xfrm>
            <a:off x="6202799" y="430717"/>
            <a:ext cx="5626800" cy="5468400"/>
          </a:xfrm>
        </p:spPr>
        <p:txBody>
          <a:bodyPr anchor="ctr" anchorCtr="0"/>
          <a:lstStyle>
            <a:lvl1pPr algn="ctr">
              <a:defRPr/>
            </a:lvl1pPr>
          </a:lstStyle>
          <a:p>
            <a:r>
              <a:rPr lang="en-US"/>
              <a:t>Click icon to add picture</a:t>
            </a:r>
            <a:endParaRPr lang="en-GB"/>
          </a:p>
        </p:txBody>
      </p:sp>
    </p:spTree>
    <p:extLst>
      <p:ext uri="{BB962C8B-B14F-4D97-AF65-F5344CB8AC3E}">
        <p14:creationId xmlns:p14="http://schemas.microsoft.com/office/powerpoint/2010/main" val="9662808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2.xml><?xml version="1.0" encoding="utf-8"?>
<p:sldLayout xmlns:a="http://schemas.openxmlformats.org/drawingml/2006/main" xmlns:r="http://schemas.openxmlformats.org/officeDocument/2006/relationships" xmlns:p="http://schemas.openxmlformats.org/presentationml/2006/main" preserve="1" userDrawn="1">
  <p:cSld name="Image and text">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28FAACB8-7B00-457D-8F89-FB4DD9039A6A}"/>
              </a:ext>
            </a:extLst>
          </p:cNvPr>
          <p:cNvSpPr>
            <a:spLocks noGrp="1"/>
          </p:cNvSpPr>
          <p:nvPr>
            <p:ph type="sldNum" sz="quarter" idx="10"/>
          </p:nvPr>
        </p:nvSpPr>
        <p:spPr>
          <a:xfrm>
            <a:off x="10856913" y="6390000"/>
            <a:ext cx="969962" cy="196850"/>
          </a:xfrm>
          <a:prstGeom prst="rect">
            <a:avLst/>
          </a:prstGeom>
        </p:spPr>
        <p:txBody>
          <a:bodyPr/>
          <a:lstStyle/>
          <a:p>
            <a:fld id="{4034BEE3-566C-4068-A777-C3A4762E861B}" type="slidenum">
              <a:rPr lang="en-GB" smtClean="0"/>
              <a:pPr/>
              <a:t>‹#›</a:t>
            </a:fld>
            <a:endParaRPr lang="en-GB"/>
          </a:p>
        </p:txBody>
      </p:sp>
      <p:sp>
        <p:nvSpPr>
          <p:cNvPr id="4" name="Footer Placeholder 3">
            <a:extLst>
              <a:ext uri="{FF2B5EF4-FFF2-40B4-BE49-F238E27FC236}">
                <a16:creationId xmlns:a16="http://schemas.microsoft.com/office/drawing/2014/main" id="{F6556072-910B-4986-8C02-A52A75446092}"/>
              </a:ext>
            </a:extLst>
          </p:cNvPr>
          <p:cNvSpPr>
            <a:spLocks noGrp="1"/>
          </p:cNvSpPr>
          <p:nvPr>
            <p:ph type="ftr" sz="quarter" idx="11"/>
          </p:nvPr>
        </p:nvSpPr>
        <p:spPr>
          <a:xfrm>
            <a:off x="3272400" y="6390000"/>
            <a:ext cx="7495200" cy="198000"/>
          </a:xfrm>
          <a:prstGeom prst="rect">
            <a:avLst/>
          </a:prstGeom>
        </p:spPr>
        <p:txBody>
          <a:bodyPr/>
          <a:lstStyle/>
          <a:p>
            <a:endParaRPr lang="en-GB"/>
          </a:p>
        </p:txBody>
      </p:sp>
      <p:sp>
        <p:nvSpPr>
          <p:cNvPr id="8" name="Picture Placeholder 7">
            <a:extLst>
              <a:ext uri="{FF2B5EF4-FFF2-40B4-BE49-F238E27FC236}">
                <a16:creationId xmlns:a16="http://schemas.microsoft.com/office/drawing/2014/main" id="{44F34447-13E0-43B9-BE1F-C60C03555D39}"/>
              </a:ext>
            </a:extLst>
          </p:cNvPr>
          <p:cNvSpPr>
            <a:spLocks noGrp="1"/>
          </p:cNvSpPr>
          <p:nvPr>
            <p:ph type="pic" sz="quarter" idx="12"/>
          </p:nvPr>
        </p:nvSpPr>
        <p:spPr>
          <a:xfrm>
            <a:off x="360000" y="432000"/>
            <a:ext cx="5627561" cy="5468400"/>
          </a:xfrm>
        </p:spPr>
        <p:txBody>
          <a:bodyPr anchor="ctr" anchorCtr="0"/>
          <a:lstStyle>
            <a:lvl1pPr algn="ctr">
              <a:defRPr/>
            </a:lvl1pPr>
          </a:lstStyle>
          <a:p>
            <a:r>
              <a:rPr lang="en-US"/>
              <a:t>Click icon to add picture</a:t>
            </a:r>
            <a:endParaRPr lang="en-GB"/>
          </a:p>
        </p:txBody>
      </p:sp>
      <p:sp>
        <p:nvSpPr>
          <p:cNvPr id="6" name="Text Placeholder 5">
            <a:extLst>
              <a:ext uri="{FF2B5EF4-FFF2-40B4-BE49-F238E27FC236}">
                <a16:creationId xmlns:a16="http://schemas.microsoft.com/office/drawing/2014/main" id="{10D6BD01-6C23-44ED-8363-1C234E2533EA}"/>
              </a:ext>
            </a:extLst>
          </p:cNvPr>
          <p:cNvSpPr>
            <a:spLocks noGrp="1"/>
          </p:cNvSpPr>
          <p:nvPr>
            <p:ph type="body" sz="quarter" idx="13" hasCustomPrompt="1"/>
          </p:nvPr>
        </p:nvSpPr>
        <p:spPr>
          <a:xfrm>
            <a:off x="6202361" y="1708150"/>
            <a:ext cx="5626800" cy="3999600"/>
          </a:xfrm>
        </p:spPr>
        <p:txBody>
          <a:bodyPr/>
          <a:lstStyle>
            <a:lvl1pPr>
              <a:defRPr/>
            </a:lvl1pPr>
          </a:lstStyle>
          <a:p>
            <a:pPr lvl="0"/>
            <a:r>
              <a:rPr lang="en-US"/>
              <a:t>Click to add text</a:t>
            </a:r>
          </a:p>
          <a:p>
            <a:pPr lvl="1"/>
            <a:r>
              <a:rPr lang="en-US"/>
              <a:t>Second level</a:t>
            </a:r>
          </a:p>
          <a:p>
            <a:pPr lvl="2"/>
            <a:r>
              <a:rPr lang="en-US"/>
              <a:t>Third level</a:t>
            </a:r>
          </a:p>
          <a:p>
            <a:pPr lvl="3"/>
            <a:r>
              <a:rPr lang="en-US"/>
              <a:t>Fourth level</a:t>
            </a:r>
          </a:p>
          <a:p>
            <a:pPr lvl="4"/>
            <a:r>
              <a:rPr lang="en-US"/>
              <a:t>Fifth level</a:t>
            </a:r>
            <a:endParaRPr lang="en-GB"/>
          </a:p>
        </p:txBody>
      </p:sp>
      <p:sp>
        <p:nvSpPr>
          <p:cNvPr id="2" name="Title 1">
            <a:extLst>
              <a:ext uri="{FF2B5EF4-FFF2-40B4-BE49-F238E27FC236}">
                <a16:creationId xmlns:a16="http://schemas.microsoft.com/office/drawing/2014/main" id="{586AABB0-FC25-4DDA-B141-9861B8EF64BF}"/>
              </a:ext>
            </a:extLst>
          </p:cNvPr>
          <p:cNvSpPr>
            <a:spLocks noGrp="1"/>
          </p:cNvSpPr>
          <p:nvPr>
            <p:ph type="title" hasCustomPrompt="1"/>
          </p:nvPr>
        </p:nvSpPr>
        <p:spPr>
          <a:xfrm>
            <a:off x="6202361" y="430718"/>
            <a:ext cx="5626800" cy="403200"/>
          </a:xfrm>
        </p:spPr>
        <p:txBody>
          <a:bodyPr/>
          <a:lstStyle>
            <a:lvl1pPr>
              <a:defRPr/>
            </a:lvl1pPr>
          </a:lstStyle>
          <a:p>
            <a:r>
              <a:rPr lang="en-US"/>
              <a:t>Click to add title</a:t>
            </a:r>
            <a:endParaRPr lang="en-GB"/>
          </a:p>
        </p:txBody>
      </p:sp>
    </p:spTree>
    <p:extLst>
      <p:ext uri="{BB962C8B-B14F-4D97-AF65-F5344CB8AC3E}">
        <p14:creationId xmlns:p14="http://schemas.microsoft.com/office/powerpoint/2010/main" val="16152630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3.xml><?xml version="1.0" encoding="utf-8"?>
<p:sldLayout xmlns:a="http://schemas.openxmlformats.org/drawingml/2006/main" xmlns:r="http://schemas.openxmlformats.org/officeDocument/2006/relationships" xmlns:p="http://schemas.openxmlformats.org/presentationml/2006/main" preserve="1" userDrawn="1">
  <p:cSld name="Title only - sub headin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698738-2E1C-4407-AE23-FC7C52247775}"/>
              </a:ext>
            </a:extLst>
          </p:cNvPr>
          <p:cNvSpPr>
            <a:spLocks noGrp="1"/>
          </p:cNvSpPr>
          <p:nvPr>
            <p:ph type="title" hasCustomPrompt="1"/>
          </p:nvPr>
        </p:nvSpPr>
        <p:spPr/>
        <p:txBody>
          <a:bodyPr/>
          <a:lstStyle>
            <a:lvl1pPr>
              <a:defRPr/>
            </a:lvl1pPr>
          </a:lstStyle>
          <a:p>
            <a:r>
              <a:rPr lang="en-US"/>
              <a:t>Click to add title</a:t>
            </a:r>
            <a:endParaRPr lang="en-GB"/>
          </a:p>
        </p:txBody>
      </p:sp>
      <p:sp>
        <p:nvSpPr>
          <p:cNvPr id="3" name="Slide Number Placeholder 2">
            <a:extLst>
              <a:ext uri="{FF2B5EF4-FFF2-40B4-BE49-F238E27FC236}">
                <a16:creationId xmlns:a16="http://schemas.microsoft.com/office/drawing/2014/main" id="{38DB932A-F9A4-4379-8F69-FA63BDFA2491}"/>
              </a:ext>
            </a:extLst>
          </p:cNvPr>
          <p:cNvSpPr>
            <a:spLocks noGrp="1"/>
          </p:cNvSpPr>
          <p:nvPr>
            <p:ph type="sldNum" sz="quarter" idx="10"/>
          </p:nvPr>
        </p:nvSpPr>
        <p:spPr>
          <a:xfrm>
            <a:off x="10856913" y="6390000"/>
            <a:ext cx="969962" cy="196850"/>
          </a:xfrm>
          <a:prstGeom prst="rect">
            <a:avLst/>
          </a:prstGeom>
        </p:spPr>
        <p:txBody>
          <a:bodyPr/>
          <a:lstStyle/>
          <a:p>
            <a:fld id="{4034BEE3-566C-4068-A777-C3A4762E861B}" type="slidenum">
              <a:rPr lang="en-GB" smtClean="0"/>
              <a:pPr/>
              <a:t>‹#›</a:t>
            </a:fld>
            <a:endParaRPr lang="en-GB"/>
          </a:p>
        </p:txBody>
      </p:sp>
      <p:sp>
        <p:nvSpPr>
          <p:cNvPr id="4" name="Footer Placeholder 3">
            <a:extLst>
              <a:ext uri="{FF2B5EF4-FFF2-40B4-BE49-F238E27FC236}">
                <a16:creationId xmlns:a16="http://schemas.microsoft.com/office/drawing/2014/main" id="{DC347A58-42BF-4A47-A878-643A5CD2794C}"/>
              </a:ext>
            </a:extLst>
          </p:cNvPr>
          <p:cNvSpPr>
            <a:spLocks noGrp="1"/>
          </p:cNvSpPr>
          <p:nvPr>
            <p:ph type="ftr" sz="quarter" idx="11"/>
          </p:nvPr>
        </p:nvSpPr>
        <p:spPr>
          <a:xfrm>
            <a:off x="3272400" y="6390000"/>
            <a:ext cx="7495200" cy="198000"/>
          </a:xfrm>
          <a:prstGeom prst="rect">
            <a:avLst/>
          </a:prstGeom>
        </p:spPr>
        <p:txBody>
          <a:bodyPr/>
          <a:lstStyle/>
          <a:p>
            <a:endParaRPr lang="en-GB"/>
          </a:p>
        </p:txBody>
      </p:sp>
      <p:sp>
        <p:nvSpPr>
          <p:cNvPr id="6" name="Text Placeholder 5">
            <a:extLst>
              <a:ext uri="{FF2B5EF4-FFF2-40B4-BE49-F238E27FC236}">
                <a16:creationId xmlns:a16="http://schemas.microsoft.com/office/drawing/2014/main" id="{F7C6D4BB-14E1-42DC-832A-2D0CE7863284}"/>
              </a:ext>
            </a:extLst>
          </p:cNvPr>
          <p:cNvSpPr>
            <a:spLocks noGrp="1"/>
          </p:cNvSpPr>
          <p:nvPr>
            <p:ph type="body" sz="quarter" idx="12" hasCustomPrompt="1"/>
          </p:nvPr>
        </p:nvSpPr>
        <p:spPr>
          <a:xfrm>
            <a:off x="360363" y="910800"/>
            <a:ext cx="11466512" cy="396000"/>
          </a:xfrm>
        </p:spPr>
        <p:txBody>
          <a:bodyPr/>
          <a:lstStyle>
            <a:lvl1pPr>
              <a:spcBef>
                <a:spcPts val="600"/>
              </a:spcBef>
              <a:defRPr sz="2200"/>
            </a:lvl1pPr>
          </a:lstStyle>
          <a:p>
            <a:pPr lvl="0"/>
            <a:r>
              <a:rPr lang="en-US"/>
              <a:t>Click to add subtitle</a:t>
            </a:r>
            <a:endParaRPr lang="en-GB"/>
          </a:p>
        </p:txBody>
      </p:sp>
    </p:spTree>
    <p:extLst>
      <p:ext uri="{BB962C8B-B14F-4D97-AF65-F5344CB8AC3E}">
        <p14:creationId xmlns:p14="http://schemas.microsoft.com/office/powerpoint/2010/main" val="27403744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4.xml><?xml version="1.0" encoding="utf-8"?>
<p:sldLayout xmlns:a="http://schemas.openxmlformats.org/drawingml/2006/main" xmlns:r="http://schemas.openxmlformats.org/officeDocument/2006/relationships" xmlns:p="http://schemas.openxmlformats.org/presentationml/2006/main" preserve="1" userDrawn="1">
  <p:cSld name="Footer only">
    <p:spTree>
      <p:nvGrpSpPr>
        <p:cNvPr id="1" name=""/>
        <p:cNvGrpSpPr/>
        <p:nvPr/>
      </p:nvGrpSpPr>
      <p:grpSpPr>
        <a:xfrm>
          <a:off x="0" y="0"/>
          <a:ext cx="0" cy="0"/>
          <a:chOff x="0" y="0"/>
          <a:chExt cx="0" cy="0"/>
        </a:xfrm>
      </p:grpSpPr>
    </p:spTree>
    <p:extLst>
      <p:ext uri="{BB962C8B-B14F-4D97-AF65-F5344CB8AC3E}">
        <p14:creationId xmlns:p14="http://schemas.microsoft.com/office/powerpoint/2010/main" val="39521704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5.xml><?xml version="1.0" encoding="utf-8"?>
<p:sldLayout xmlns:a="http://schemas.openxmlformats.org/drawingml/2006/main" xmlns:r="http://schemas.openxmlformats.org/officeDocument/2006/relationships" xmlns:p="http://schemas.openxmlformats.org/presentationml/2006/main" showMasterSp="0" preserve="1" userDrawn="1">
  <p:cSld name="Title slide 1 (white)">
    <p:bg>
      <p:bgPr>
        <a:solidFill>
          <a:schemeClr val="bg1"/>
        </a:solidFill>
        <a:effectLst/>
      </p:bgPr>
    </p:bg>
    <p:spTree>
      <p:nvGrpSpPr>
        <p:cNvPr id="1" name=""/>
        <p:cNvGrpSpPr/>
        <p:nvPr/>
      </p:nvGrpSpPr>
      <p:grpSpPr>
        <a:xfrm>
          <a:off x="0" y="0"/>
          <a:ext cx="0" cy="0"/>
          <a:chOff x="0" y="0"/>
          <a:chExt cx="0" cy="0"/>
        </a:xfrm>
      </p:grpSpPr>
      <p:pic>
        <p:nvPicPr>
          <p:cNvPr id="7" name="Graphic 6">
            <a:extLst>
              <a:ext uri="{FF2B5EF4-FFF2-40B4-BE49-F238E27FC236}">
                <a16:creationId xmlns:a16="http://schemas.microsoft.com/office/drawing/2014/main" id="{A895B6F9-54DB-428E-9A0A-FA1DD7C58F69}"/>
              </a:ext>
            </a:extLst>
          </p:cNvPr>
          <p:cNvPicPr>
            <a:picLocks noChangeAspect="1"/>
          </p:cNvPicPr>
          <p:nvPr userDrawn="1">
            <p:custDataLst>
              <p:tags r:id="rId1"/>
            </p:custDataLst>
          </p:nvPr>
        </p:nvPicPr>
        <p:blipFill>
          <a:blip r:embed="rId3">
            <a:extLst>
              <a:ext uri="{96DAC541-7B7A-43D3-8B79-37D633B846F1}">
                <asvg:svgBlip xmlns:asvg="http://schemas.microsoft.com/office/drawing/2016/SVG/main" r:embed="rId4"/>
              </a:ext>
            </a:extLst>
          </a:blip>
          <a:stretch>
            <a:fillRect/>
          </a:stretch>
        </p:blipFill>
        <p:spPr>
          <a:xfrm>
            <a:off x="360000" y="558000"/>
            <a:ext cx="1940914" cy="367200"/>
          </a:xfrm>
          <a:prstGeom prst="rect">
            <a:avLst/>
          </a:prstGeom>
        </p:spPr>
      </p:pic>
      <p:sp>
        <p:nvSpPr>
          <p:cNvPr id="2" name="Title 1"/>
          <p:cNvSpPr>
            <a:spLocks noGrp="1"/>
          </p:cNvSpPr>
          <p:nvPr>
            <p:ph type="ctrTitle" hasCustomPrompt="1"/>
          </p:nvPr>
        </p:nvSpPr>
        <p:spPr>
          <a:xfrm>
            <a:off x="360000" y="1490400"/>
            <a:ext cx="3520800" cy="1976400"/>
          </a:xfrm>
          <a:prstGeom prst="rect">
            <a:avLst/>
          </a:prstGeom>
        </p:spPr>
        <p:txBody>
          <a:bodyPr anchor="t">
            <a:noAutofit/>
          </a:bodyPr>
          <a:lstStyle>
            <a:lvl1pPr algn="l">
              <a:defRPr sz="3000" b="0">
                <a:solidFill>
                  <a:schemeClr val="tx1"/>
                </a:solidFill>
              </a:defRPr>
            </a:lvl1pPr>
          </a:lstStyle>
          <a:p>
            <a:r>
              <a:rPr lang="en-GB"/>
              <a:t>Click to add title</a:t>
            </a:r>
          </a:p>
        </p:txBody>
      </p:sp>
      <p:sp>
        <p:nvSpPr>
          <p:cNvPr id="3" name="Subtitle 2"/>
          <p:cNvSpPr>
            <a:spLocks noGrp="1"/>
          </p:cNvSpPr>
          <p:nvPr>
            <p:ph type="subTitle" idx="1" hasCustomPrompt="1"/>
          </p:nvPr>
        </p:nvSpPr>
        <p:spPr>
          <a:xfrm>
            <a:off x="360000" y="3708000"/>
            <a:ext cx="3520800" cy="1022400"/>
          </a:xfrm>
          <a:prstGeom prst="rect">
            <a:avLst/>
          </a:prstGeom>
        </p:spPr>
        <p:txBody>
          <a:bodyPr anchor="t">
            <a:noAutofit/>
          </a:bodyPr>
          <a:lstStyle>
            <a:lvl1pPr marL="0" indent="0" algn="l">
              <a:spcBef>
                <a:spcPts val="600"/>
              </a:spcBef>
              <a:buNone/>
              <a:defRPr sz="1800" b="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add subtitle</a:t>
            </a:r>
          </a:p>
        </p:txBody>
      </p:sp>
      <p:sp>
        <p:nvSpPr>
          <p:cNvPr id="6" name="Text Placeholder 5">
            <a:extLst>
              <a:ext uri="{FF2B5EF4-FFF2-40B4-BE49-F238E27FC236}">
                <a16:creationId xmlns:a16="http://schemas.microsoft.com/office/drawing/2014/main" id="{50929DC8-987C-4BF4-9A49-8F549F1F3DBE}"/>
              </a:ext>
            </a:extLst>
          </p:cNvPr>
          <p:cNvSpPr>
            <a:spLocks noGrp="1"/>
          </p:cNvSpPr>
          <p:nvPr>
            <p:ph type="body" sz="quarter" idx="10" hasCustomPrompt="1"/>
          </p:nvPr>
        </p:nvSpPr>
        <p:spPr>
          <a:xfrm>
            <a:off x="360363" y="4971600"/>
            <a:ext cx="3521075" cy="1022350"/>
          </a:xfrm>
        </p:spPr>
        <p:txBody>
          <a:bodyPr anchor="b"/>
          <a:lstStyle>
            <a:lvl1pPr>
              <a:spcBef>
                <a:spcPts val="600"/>
              </a:spcBef>
              <a:defRPr sz="1200"/>
            </a:lvl1pPr>
          </a:lstStyle>
          <a:p>
            <a:pPr lvl="0"/>
            <a:r>
              <a:rPr lang="en-GB"/>
              <a:t>Click to add text</a:t>
            </a:r>
          </a:p>
        </p:txBody>
      </p:sp>
    </p:spTree>
    <p:extLst>
      <p:ext uri="{BB962C8B-B14F-4D97-AF65-F5344CB8AC3E}">
        <p14:creationId xmlns:p14="http://schemas.microsoft.com/office/powerpoint/2010/main" val="41158788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6.xml><?xml version="1.0" encoding="utf-8"?>
<p:sldLayout xmlns:a="http://schemas.openxmlformats.org/drawingml/2006/main" xmlns:r="http://schemas.openxmlformats.org/officeDocument/2006/relationships" xmlns:p="http://schemas.openxmlformats.org/presentationml/2006/main" showMasterSp="0" preserve="1" userDrawn="1">
  <p:cSld name="Title slide with image (white)">
    <p:bg>
      <p:bgPr>
        <a:solidFill>
          <a:schemeClr val="bg1"/>
        </a:solidFill>
        <a:effectLst/>
      </p:bgPr>
    </p:bg>
    <p:spTree>
      <p:nvGrpSpPr>
        <p:cNvPr id="1" name=""/>
        <p:cNvGrpSpPr/>
        <p:nvPr/>
      </p:nvGrpSpPr>
      <p:grpSpPr>
        <a:xfrm>
          <a:off x="0" y="0"/>
          <a:ext cx="0" cy="0"/>
          <a:chOff x="0" y="0"/>
          <a:chExt cx="0" cy="0"/>
        </a:xfrm>
      </p:grpSpPr>
      <p:pic>
        <p:nvPicPr>
          <p:cNvPr id="11" name="Graphic 10">
            <a:extLst>
              <a:ext uri="{FF2B5EF4-FFF2-40B4-BE49-F238E27FC236}">
                <a16:creationId xmlns:a16="http://schemas.microsoft.com/office/drawing/2014/main" id="{BCC9C48B-8F01-477C-A429-B5E465F5632C}"/>
              </a:ext>
            </a:extLst>
          </p:cNvPr>
          <p:cNvPicPr>
            <a:picLocks noChangeAspect="1"/>
          </p:cNvPicPr>
          <p:nvPr userDrawn="1">
            <p:custDataLst>
              <p:tags r:id="rId1"/>
            </p:custDataLst>
          </p:nvPr>
        </p:nvPicPr>
        <p:blipFill>
          <a:blip r:embed="rId3">
            <a:extLst>
              <a:ext uri="{96DAC541-7B7A-43D3-8B79-37D633B846F1}">
                <asvg:svgBlip xmlns:asvg="http://schemas.microsoft.com/office/drawing/2016/SVG/main" r:embed="rId4"/>
              </a:ext>
            </a:extLst>
          </a:blip>
          <a:stretch>
            <a:fillRect/>
          </a:stretch>
        </p:blipFill>
        <p:spPr>
          <a:xfrm>
            <a:off x="360000" y="558000"/>
            <a:ext cx="1940914" cy="367200"/>
          </a:xfrm>
          <a:prstGeom prst="rect">
            <a:avLst/>
          </a:prstGeom>
        </p:spPr>
      </p:pic>
      <p:sp>
        <p:nvSpPr>
          <p:cNvPr id="6" name="Picture Placeholder 6">
            <a:extLst>
              <a:ext uri="{FF2B5EF4-FFF2-40B4-BE49-F238E27FC236}">
                <a16:creationId xmlns:a16="http://schemas.microsoft.com/office/drawing/2014/main" id="{CC213809-11F2-4FF6-8836-C61FDCCBA32E}"/>
              </a:ext>
            </a:extLst>
          </p:cNvPr>
          <p:cNvSpPr>
            <a:spLocks noGrp="1"/>
          </p:cNvSpPr>
          <p:nvPr>
            <p:ph type="pic" sz="quarter" idx="19"/>
          </p:nvPr>
        </p:nvSpPr>
        <p:spPr>
          <a:xfrm>
            <a:off x="4272000" y="1490400"/>
            <a:ext cx="7920000" cy="4500000"/>
          </a:xfrm>
        </p:spPr>
        <p:txBody>
          <a:bodyPr/>
          <a:lstStyle/>
          <a:p>
            <a:r>
              <a:rPr lang="en-GB"/>
              <a:t>Click icon to add picture</a:t>
            </a:r>
          </a:p>
        </p:txBody>
      </p:sp>
      <p:sp>
        <p:nvSpPr>
          <p:cNvPr id="9" name="Title 1">
            <a:extLst>
              <a:ext uri="{FF2B5EF4-FFF2-40B4-BE49-F238E27FC236}">
                <a16:creationId xmlns:a16="http://schemas.microsoft.com/office/drawing/2014/main" id="{F1EB514B-0857-4EBF-B042-2A3E81792E20}"/>
              </a:ext>
            </a:extLst>
          </p:cNvPr>
          <p:cNvSpPr>
            <a:spLocks noGrp="1"/>
          </p:cNvSpPr>
          <p:nvPr>
            <p:ph type="ctrTitle" hasCustomPrompt="1"/>
          </p:nvPr>
        </p:nvSpPr>
        <p:spPr>
          <a:xfrm>
            <a:off x="360000" y="1490400"/>
            <a:ext cx="3520800" cy="1975330"/>
          </a:xfrm>
          <a:prstGeom prst="rect">
            <a:avLst/>
          </a:prstGeom>
        </p:spPr>
        <p:txBody>
          <a:bodyPr anchor="t">
            <a:noAutofit/>
          </a:bodyPr>
          <a:lstStyle>
            <a:lvl1pPr algn="l">
              <a:defRPr sz="3000" b="0">
                <a:solidFill>
                  <a:schemeClr val="tx1"/>
                </a:solidFill>
              </a:defRPr>
            </a:lvl1pPr>
          </a:lstStyle>
          <a:p>
            <a:r>
              <a:rPr lang="en-GB"/>
              <a:t>Click to add title</a:t>
            </a:r>
          </a:p>
        </p:txBody>
      </p:sp>
      <p:sp>
        <p:nvSpPr>
          <p:cNvPr id="10" name="Subtitle 2">
            <a:extLst>
              <a:ext uri="{FF2B5EF4-FFF2-40B4-BE49-F238E27FC236}">
                <a16:creationId xmlns:a16="http://schemas.microsoft.com/office/drawing/2014/main" id="{E8F4C310-09FC-4B27-9FA2-5128CE9C6086}"/>
              </a:ext>
            </a:extLst>
          </p:cNvPr>
          <p:cNvSpPr>
            <a:spLocks noGrp="1"/>
          </p:cNvSpPr>
          <p:nvPr>
            <p:ph type="subTitle" idx="1" hasCustomPrompt="1"/>
          </p:nvPr>
        </p:nvSpPr>
        <p:spPr>
          <a:xfrm>
            <a:off x="360000" y="3708000"/>
            <a:ext cx="3520800" cy="1022713"/>
          </a:xfrm>
          <a:prstGeom prst="rect">
            <a:avLst/>
          </a:prstGeom>
        </p:spPr>
        <p:txBody>
          <a:bodyPr anchor="t">
            <a:noAutofit/>
          </a:bodyPr>
          <a:lstStyle>
            <a:lvl1pPr marL="0" indent="0" algn="l">
              <a:spcBef>
                <a:spcPts val="600"/>
              </a:spcBef>
              <a:buNone/>
              <a:defRPr sz="1800" b="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add subtitle</a:t>
            </a:r>
          </a:p>
        </p:txBody>
      </p:sp>
      <p:sp>
        <p:nvSpPr>
          <p:cNvPr id="3" name="Text Placeholder 2">
            <a:extLst>
              <a:ext uri="{FF2B5EF4-FFF2-40B4-BE49-F238E27FC236}">
                <a16:creationId xmlns:a16="http://schemas.microsoft.com/office/drawing/2014/main" id="{198B54B2-17FC-4F44-A549-93DE726BD63E}"/>
              </a:ext>
            </a:extLst>
          </p:cNvPr>
          <p:cNvSpPr>
            <a:spLocks noGrp="1"/>
          </p:cNvSpPr>
          <p:nvPr>
            <p:ph type="body" sz="quarter" idx="20" hasCustomPrompt="1"/>
          </p:nvPr>
        </p:nvSpPr>
        <p:spPr>
          <a:xfrm>
            <a:off x="360000" y="4971600"/>
            <a:ext cx="3519536" cy="1022713"/>
          </a:xfrm>
        </p:spPr>
        <p:txBody>
          <a:bodyPr anchor="b"/>
          <a:lstStyle>
            <a:lvl1pPr>
              <a:spcBef>
                <a:spcPts val="600"/>
              </a:spcBef>
              <a:defRPr sz="1200"/>
            </a:lvl1pPr>
          </a:lstStyle>
          <a:p>
            <a:pPr lvl="0"/>
            <a:r>
              <a:rPr lang="en-US"/>
              <a:t>Click to add text</a:t>
            </a:r>
          </a:p>
        </p:txBody>
      </p:sp>
      <p:pic>
        <p:nvPicPr>
          <p:cNvPr id="12" name="Picture 11">
            <a:extLst>
              <a:ext uri="{FF2B5EF4-FFF2-40B4-BE49-F238E27FC236}">
                <a16:creationId xmlns:a16="http://schemas.microsoft.com/office/drawing/2014/main" id="{8367E2D2-7C31-4CEA-8775-7B4E031C0347}"/>
              </a:ext>
            </a:extLst>
          </p:cNvPr>
          <p:cNvPicPr>
            <a:picLocks noChangeAspect="1"/>
          </p:cNvPicPr>
          <p:nvPr userDrawn="1"/>
        </p:nvPicPr>
        <p:blipFill>
          <a:blip r:embed="rId5"/>
          <a:stretch>
            <a:fillRect/>
          </a:stretch>
        </p:blipFill>
        <p:spPr>
          <a:xfrm>
            <a:off x="4213475" y="1490401"/>
            <a:ext cx="63612" cy="4500000"/>
          </a:xfrm>
          <a:prstGeom prst="rect">
            <a:avLst/>
          </a:prstGeom>
        </p:spPr>
      </p:pic>
    </p:spTree>
    <p:extLst>
      <p:ext uri="{BB962C8B-B14F-4D97-AF65-F5344CB8AC3E}">
        <p14:creationId xmlns:p14="http://schemas.microsoft.com/office/powerpoint/2010/main" val="19156199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7.xml><?xml version="1.0" encoding="utf-8"?>
<p:sldLayout xmlns:a="http://schemas.openxmlformats.org/drawingml/2006/main" xmlns:r="http://schemas.openxmlformats.org/officeDocument/2006/relationships" xmlns:p="http://schemas.openxmlformats.org/presentationml/2006/main" showMasterSp="0" preserve="1" userDrawn="1">
  <p:cSld name="Title slide 1 (black)">
    <p:bg>
      <p:bgPr>
        <a:solidFill>
          <a:srgbClr val="000000"/>
        </a:solidFill>
        <a:effectLst/>
      </p:bgPr>
    </p:bg>
    <p:spTree>
      <p:nvGrpSpPr>
        <p:cNvPr id="1" name=""/>
        <p:cNvGrpSpPr/>
        <p:nvPr/>
      </p:nvGrpSpPr>
      <p:grpSpPr>
        <a:xfrm>
          <a:off x="0" y="0"/>
          <a:ext cx="0" cy="0"/>
          <a:chOff x="0" y="0"/>
          <a:chExt cx="0" cy="0"/>
        </a:xfrm>
      </p:grpSpPr>
      <p:pic>
        <p:nvPicPr>
          <p:cNvPr id="8" name="Graphic 7">
            <a:extLst>
              <a:ext uri="{FF2B5EF4-FFF2-40B4-BE49-F238E27FC236}">
                <a16:creationId xmlns:a16="http://schemas.microsoft.com/office/drawing/2014/main" id="{A919E3D3-0D4F-48CE-AB93-69E448E98470}"/>
              </a:ext>
            </a:extLst>
          </p:cNvPr>
          <p:cNvPicPr>
            <a:picLocks noChangeAspect="1"/>
          </p:cNvPicPr>
          <p:nvPr userDrawn="1">
            <p:custDataLst>
              <p:tags r:id="rId1"/>
            </p:custDataLst>
          </p:nvPr>
        </p:nvPicPr>
        <p:blipFill>
          <a:blip r:embed="rId3">
            <a:extLst>
              <a:ext uri="{96DAC541-7B7A-43D3-8B79-37D633B846F1}">
                <asvg:svgBlip xmlns:asvg="http://schemas.microsoft.com/office/drawing/2016/SVG/main" r:embed="rId4"/>
              </a:ext>
            </a:extLst>
          </a:blip>
          <a:stretch>
            <a:fillRect/>
          </a:stretch>
        </p:blipFill>
        <p:spPr>
          <a:xfrm>
            <a:off x="360000" y="558000"/>
            <a:ext cx="1940914" cy="367200"/>
          </a:xfrm>
          <a:prstGeom prst="rect">
            <a:avLst/>
          </a:prstGeom>
        </p:spPr>
      </p:pic>
      <p:sp>
        <p:nvSpPr>
          <p:cNvPr id="2" name="Title 1"/>
          <p:cNvSpPr>
            <a:spLocks noGrp="1"/>
          </p:cNvSpPr>
          <p:nvPr>
            <p:ph type="ctrTitle" hasCustomPrompt="1"/>
          </p:nvPr>
        </p:nvSpPr>
        <p:spPr>
          <a:xfrm>
            <a:off x="360000" y="1490400"/>
            <a:ext cx="3520800" cy="1976400"/>
          </a:xfrm>
          <a:prstGeom prst="rect">
            <a:avLst/>
          </a:prstGeom>
        </p:spPr>
        <p:txBody>
          <a:bodyPr anchor="t">
            <a:noAutofit/>
          </a:bodyPr>
          <a:lstStyle>
            <a:lvl1pPr algn="l">
              <a:defRPr sz="3000" b="0">
                <a:solidFill>
                  <a:srgbClr val="FFFFFF"/>
                </a:solidFill>
              </a:defRPr>
            </a:lvl1pPr>
          </a:lstStyle>
          <a:p>
            <a:r>
              <a:rPr lang="en-GB"/>
              <a:t>Click to add title</a:t>
            </a:r>
          </a:p>
        </p:txBody>
      </p:sp>
      <p:sp>
        <p:nvSpPr>
          <p:cNvPr id="3" name="Subtitle 2"/>
          <p:cNvSpPr>
            <a:spLocks noGrp="1"/>
          </p:cNvSpPr>
          <p:nvPr>
            <p:ph type="subTitle" idx="1" hasCustomPrompt="1"/>
          </p:nvPr>
        </p:nvSpPr>
        <p:spPr>
          <a:xfrm>
            <a:off x="360000" y="3708000"/>
            <a:ext cx="3520800" cy="1022400"/>
          </a:xfrm>
          <a:prstGeom prst="rect">
            <a:avLst/>
          </a:prstGeom>
        </p:spPr>
        <p:txBody>
          <a:bodyPr anchor="t">
            <a:noAutofit/>
          </a:bodyPr>
          <a:lstStyle>
            <a:lvl1pPr marL="0" indent="0" algn="l">
              <a:spcBef>
                <a:spcPts val="600"/>
              </a:spcBef>
              <a:buNone/>
              <a:defRPr sz="1800" b="0">
                <a:solidFill>
                  <a:srgbClr val="FFFFFF"/>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add subtitle</a:t>
            </a:r>
          </a:p>
        </p:txBody>
      </p:sp>
      <p:sp>
        <p:nvSpPr>
          <p:cNvPr id="6" name="Text Placeholder 5">
            <a:extLst>
              <a:ext uri="{FF2B5EF4-FFF2-40B4-BE49-F238E27FC236}">
                <a16:creationId xmlns:a16="http://schemas.microsoft.com/office/drawing/2014/main" id="{50929DC8-987C-4BF4-9A49-8F549F1F3DBE}"/>
              </a:ext>
            </a:extLst>
          </p:cNvPr>
          <p:cNvSpPr>
            <a:spLocks noGrp="1"/>
          </p:cNvSpPr>
          <p:nvPr>
            <p:ph type="body" sz="quarter" idx="10" hasCustomPrompt="1"/>
          </p:nvPr>
        </p:nvSpPr>
        <p:spPr>
          <a:xfrm>
            <a:off x="360363" y="4971600"/>
            <a:ext cx="3521075" cy="1022350"/>
          </a:xfrm>
        </p:spPr>
        <p:txBody>
          <a:bodyPr anchor="b"/>
          <a:lstStyle>
            <a:lvl1pPr>
              <a:spcBef>
                <a:spcPts val="600"/>
              </a:spcBef>
              <a:defRPr sz="1200">
                <a:solidFill>
                  <a:srgbClr val="FFFFFF"/>
                </a:solidFill>
              </a:defRPr>
            </a:lvl1pPr>
          </a:lstStyle>
          <a:p>
            <a:pPr lvl="0"/>
            <a:r>
              <a:rPr lang="en-GB"/>
              <a:t>Click to add text</a:t>
            </a:r>
          </a:p>
        </p:txBody>
      </p:sp>
    </p:spTree>
    <p:extLst>
      <p:ext uri="{BB962C8B-B14F-4D97-AF65-F5344CB8AC3E}">
        <p14:creationId xmlns:p14="http://schemas.microsoft.com/office/powerpoint/2010/main" val="20566996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8.xml><?xml version="1.0" encoding="utf-8"?>
<p:sldLayout xmlns:a="http://schemas.openxmlformats.org/drawingml/2006/main" xmlns:r="http://schemas.openxmlformats.org/officeDocument/2006/relationships" xmlns:p="http://schemas.openxmlformats.org/presentationml/2006/main" showMasterSp="0" preserve="1" userDrawn="1">
  <p:cSld name="Title slide with image (black)">
    <p:bg>
      <p:bgPr>
        <a:solidFill>
          <a:srgbClr val="000000"/>
        </a:solidFill>
        <a:effectLst/>
      </p:bgPr>
    </p:bg>
    <p:spTree>
      <p:nvGrpSpPr>
        <p:cNvPr id="1" name=""/>
        <p:cNvGrpSpPr/>
        <p:nvPr/>
      </p:nvGrpSpPr>
      <p:grpSpPr>
        <a:xfrm>
          <a:off x="0" y="0"/>
          <a:ext cx="0" cy="0"/>
          <a:chOff x="0" y="0"/>
          <a:chExt cx="0" cy="0"/>
        </a:xfrm>
      </p:grpSpPr>
      <p:sp>
        <p:nvSpPr>
          <p:cNvPr id="6" name="Picture Placeholder 6">
            <a:extLst>
              <a:ext uri="{FF2B5EF4-FFF2-40B4-BE49-F238E27FC236}">
                <a16:creationId xmlns:a16="http://schemas.microsoft.com/office/drawing/2014/main" id="{CC213809-11F2-4FF6-8836-C61FDCCBA32E}"/>
              </a:ext>
            </a:extLst>
          </p:cNvPr>
          <p:cNvSpPr>
            <a:spLocks noGrp="1"/>
          </p:cNvSpPr>
          <p:nvPr>
            <p:ph type="pic" sz="quarter" idx="19"/>
          </p:nvPr>
        </p:nvSpPr>
        <p:spPr>
          <a:xfrm>
            <a:off x="4272000" y="1490400"/>
            <a:ext cx="7920000" cy="4500000"/>
          </a:xfrm>
        </p:spPr>
        <p:txBody>
          <a:bodyPr/>
          <a:lstStyle/>
          <a:p>
            <a:r>
              <a:rPr lang="en-GB"/>
              <a:t>Click icon to add picture</a:t>
            </a:r>
          </a:p>
        </p:txBody>
      </p:sp>
      <p:sp>
        <p:nvSpPr>
          <p:cNvPr id="9" name="Title 1">
            <a:extLst>
              <a:ext uri="{FF2B5EF4-FFF2-40B4-BE49-F238E27FC236}">
                <a16:creationId xmlns:a16="http://schemas.microsoft.com/office/drawing/2014/main" id="{F1EB514B-0857-4EBF-B042-2A3E81792E20}"/>
              </a:ext>
            </a:extLst>
          </p:cNvPr>
          <p:cNvSpPr>
            <a:spLocks noGrp="1"/>
          </p:cNvSpPr>
          <p:nvPr>
            <p:ph type="ctrTitle" hasCustomPrompt="1"/>
          </p:nvPr>
        </p:nvSpPr>
        <p:spPr>
          <a:xfrm>
            <a:off x="360000" y="1490400"/>
            <a:ext cx="3520800" cy="1975330"/>
          </a:xfrm>
          <a:prstGeom prst="rect">
            <a:avLst/>
          </a:prstGeom>
        </p:spPr>
        <p:txBody>
          <a:bodyPr anchor="t">
            <a:noAutofit/>
          </a:bodyPr>
          <a:lstStyle>
            <a:lvl1pPr algn="l">
              <a:defRPr sz="3000" b="0">
                <a:solidFill>
                  <a:schemeClr val="bg1"/>
                </a:solidFill>
              </a:defRPr>
            </a:lvl1pPr>
          </a:lstStyle>
          <a:p>
            <a:r>
              <a:rPr lang="en-GB"/>
              <a:t>Click to add title</a:t>
            </a:r>
          </a:p>
        </p:txBody>
      </p:sp>
      <p:sp>
        <p:nvSpPr>
          <p:cNvPr id="10" name="Subtitle 2">
            <a:extLst>
              <a:ext uri="{FF2B5EF4-FFF2-40B4-BE49-F238E27FC236}">
                <a16:creationId xmlns:a16="http://schemas.microsoft.com/office/drawing/2014/main" id="{E8F4C310-09FC-4B27-9FA2-5128CE9C6086}"/>
              </a:ext>
            </a:extLst>
          </p:cNvPr>
          <p:cNvSpPr>
            <a:spLocks noGrp="1"/>
          </p:cNvSpPr>
          <p:nvPr>
            <p:ph type="subTitle" idx="1" hasCustomPrompt="1"/>
          </p:nvPr>
        </p:nvSpPr>
        <p:spPr>
          <a:xfrm>
            <a:off x="360000" y="3708000"/>
            <a:ext cx="3520800" cy="1022713"/>
          </a:xfrm>
          <a:prstGeom prst="rect">
            <a:avLst/>
          </a:prstGeom>
        </p:spPr>
        <p:txBody>
          <a:bodyPr anchor="t">
            <a:noAutofit/>
          </a:bodyPr>
          <a:lstStyle>
            <a:lvl1pPr marL="0" indent="0" algn="l">
              <a:spcBef>
                <a:spcPts val="600"/>
              </a:spcBef>
              <a:buNone/>
              <a:defRPr sz="1800" b="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add subtitle</a:t>
            </a:r>
          </a:p>
        </p:txBody>
      </p:sp>
      <p:sp>
        <p:nvSpPr>
          <p:cNvPr id="3" name="Text Placeholder 2">
            <a:extLst>
              <a:ext uri="{FF2B5EF4-FFF2-40B4-BE49-F238E27FC236}">
                <a16:creationId xmlns:a16="http://schemas.microsoft.com/office/drawing/2014/main" id="{198B54B2-17FC-4F44-A549-93DE726BD63E}"/>
              </a:ext>
            </a:extLst>
          </p:cNvPr>
          <p:cNvSpPr>
            <a:spLocks noGrp="1"/>
          </p:cNvSpPr>
          <p:nvPr>
            <p:ph type="body" sz="quarter" idx="20" hasCustomPrompt="1"/>
          </p:nvPr>
        </p:nvSpPr>
        <p:spPr>
          <a:xfrm>
            <a:off x="360000" y="4971600"/>
            <a:ext cx="3519536" cy="1022713"/>
          </a:xfrm>
        </p:spPr>
        <p:txBody>
          <a:bodyPr anchor="b"/>
          <a:lstStyle>
            <a:lvl1pPr>
              <a:spcBef>
                <a:spcPts val="600"/>
              </a:spcBef>
              <a:defRPr sz="1200">
                <a:solidFill>
                  <a:schemeClr val="bg1"/>
                </a:solidFill>
              </a:defRPr>
            </a:lvl1pPr>
          </a:lstStyle>
          <a:p>
            <a:pPr lvl="0"/>
            <a:r>
              <a:rPr lang="en-US"/>
              <a:t>Click to add text </a:t>
            </a:r>
          </a:p>
        </p:txBody>
      </p:sp>
      <p:pic>
        <p:nvPicPr>
          <p:cNvPr id="12" name="Graphic 11">
            <a:extLst>
              <a:ext uri="{FF2B5EF4-FFF2-40B4-BE49-F238E27FC236}">
                <a16:creationId xmlns:a16="http://schemas.microsoft.com/office/drawing/2014/main" id="{2087B06F-69A6-4EAD-A196-9FC5E6C0FDA6}"/>
              </a:ext>
            </a:extLst>
          </p:cNvPr>
          <p:cNvPicPr>
            <a:picLocks noChangeAspect="1"/>
          </p:cNvPicPr>
          <p:nvPr userDrawn="1">
            <p:custDataLst>
              <p:tags r:id="rId1"/>
            </p:custDataLst>
          </p:nvPr>
        </p:nvPicPr>
        <p:blipFill>
          <a:blip r:embed="rId3">
            <a:extLst>
              <a:ext uri="{96DAC541-7B7A-43D3-8B79-37D633B846F1}">
                <asvg:svgBlip xmlns:asvg="http://schemas.microsoft.com/office/drawing/2016/SVG/main" r:embed="rId4"/>
              </a:ext>
            </a:extLst>
          </a:blip>
          <a:stretch>
            <a:fillRect/>
          </a:stretch>
        </p:blipFill>
        <p:spPr>
          <a:xfrm>
            <a:off x="360000" y="558000"/>
            <a:ext cx="1940914" cy="367200"/>
          </a:xfrm>
          <a:prstGeom prst="rect">
            <a:avLst/>
          </a:prstGeom>
        </p:spPr>
      </p:pic>
      <p:pic>
        <p:nvPicPr>
          <p:cNvPr id="11" name="Picture 10">
            <a:extLst>
              <a:ext uri="{FF2B5EF4-FFF2-40B4-BE49-F238E27FC236}">
                <a16:creationId xmlns:a16="http://schemas.microsoft.com/office/drawing/2014/main" id="{AB940724-CD0A-4966-9236-B1E83A63E8E9}"/>
              </a:ext>
            </a:extLst>
          </p:cNvPr>
          <p:cNvPicPr>
            <a:picLocks noChangeAspect="1"/>
          </p:cNvPicPr>
          <p:nvPr userDrawn="1"/>
        </p:nvPicPr>
        <p:blipFill>
          <a:blip r:embed="rId5"/>
          <a:stretch>
            <a:fillRect/>
          </a:stretch>
        </p:blipFill>
        <p:spPr>
          <a:xfrm>
            <a:off x="4213475" y="1490401"/>
            <a:ext cx="63612" cy="4500000"/>
          </a:xfrm>
          <a:prstGeom prst="rect">
            <a:avLst/>
          </a:prstGeom>
        </p:spPr>
      </p:pic>
    </p:spTree>
    <p:extLst>
      <p:ext uri="{BB962C8B-B14F-4D97-AF65-F5344CB8AC3E}">
        <p14:creationId xmlns:p14="http://schemas.microsoft.com/office/powerpoint/2010/main" val="32523128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9.xml><?xml version="1.0" encoding="utf-8"?>
<p:sldLayout xmlns:a="http://schemas.openxmlformats.org/drawingml/2006/main" xmlns:r="http://schemas.openxmlformats.org/officeDocument/2006/relationships" xmlns:p="http://schemas.openxmlformats.org/presentationml/2006/main" showMasterSp="0" preserve="1" userDrawn="1">
  <p:cSld name="Section header (white)">
    <p:bg>
      <p:bgPr>
        <a:solidFill>
          <a:schemeClr val="bg1"/>
        </a:solidFill>
        <a:effectLst/>
      </p:bgPr>
    </p:bg>
    <p:spTree>
      <p:nvGrpSpPr>
        <p:cNvPr id="1" name=""/>
        <p:cNvGrpSpPr/>
        <p:nvPr/>
      </p:nvGrpSpPr>
      <p:grpSpPr>
        <a:xfrm>
          <a:off x="0" y="0"/>
          <a:ext cx="0" cy="0"/>
          <a:chOff x="0" y="0"/>
          <a:chExt cx="0" cy="0"/>
        </a:xfrm>
      </p:grpSpPr>
      <p:sp>
        <p:nvSpPr>
          <p:cNvPr id="3" name="Text Placeholder 2"/>
          <p:cNvSpPr>
            <a:spLocks noGrp="1"/>
          </p:cNvSpPr>
          <p:nvPr>
            <p:ph type="body" sz="quarter" idx="15" hasCustomPrompt="1"/>
          </p:nvPr>
        </p:nvSpPr>
        <p:spPr>
          <a:xfrm>
            <a:off x="359999" y="2258559"/>
            <a:ext cx="5643563" cy="1980000"/>
          </a:xfrm>
          <a:prstGeom prst="rect">
            <a:avLst/>
          </a:prstGeom>
        </p:spPr>
        <p:txBody>
          <a:bodyPr anchor="t"/>
          <a:lstStyle>
            <a:lvl1pPr algn="l">
              <a:spcBef>
                <a:spcPts val="200"/>
              </a:spcBef>
              <a:defRPr sz="4000" b="0">
                <a:solidFill>
                  <a:schemeClr val="tx1"/>
                </a:solidFill>
              </a:defRPr>
            </a:lvl1pPr>
            <a:lvl2pPr marL="0" indent="0" algn="l">
              <a:spcBef>
                <a:spcPts val="200"/>
              </a:spcBef>
              <a:buNone/>
              <a:defRPr sz="2200" b="0">
                <a:solidFill>
                  <a:schemeClr val="tx1"/>
                </a:solidFill>
              </a:defRPr>
            </a:lvl2pPr>
          </a:lstStyle>
          <a:p>
            <a:pPr lvl="0"/>
            <a:r>
              <a:rPr lang="en-GB"/>
              <a:t>Click to add title</a:t>
            </a:r>
          </a:p>
        </p:txBody>
      </p:sp>
      <p:sp>
        <p:nvSpPr>
          <p:cNvPr id="5" name="Text Placeholder 2"/>
          <p:cNvSpPr>
            <a:spLocks noGrp="1"/>
          </p:cNvSpPr>
          <p:nvPr>
            <p:ph type="body" sz="quarter" idx="16" hasCustomPrompt="1"/>
          </p:nvPr>
        </p:nvSpPr>
        <p:spPr>
          <a:xfrm>
            <a:off x="359999" y="1713600"/>
            <a:ext cx="976676" cy="540000"/>
          </a:xfrm>
          <a:prstGeom prst="rect">
            <a:avLst/>
          </a:prstGeom>
        </p:spPr>
        <p:txBody>
          <a:bodyPr anchor="t"/>
          <a:lstStyle>
            <a:lvl1pPr algn="l">
              <a:spcBef>
                <a:spcPts val="200"/>
              </a:spcBef>
              <a:defRPr sz="4000" b="0">
                <a:solidFill>
                  <a:schemeClr val="tx1"/>
                </a:solidFill>
              </a:defRPr>
            </a:lvl1pPr>
            <a:lvl2pPr marL="0" indent="0" algn="l">
              <a:spcBef>
                <a:spcPts val="200"/>
              </a:spcBef>
              <a:buNone/>
              <a:defRPr sz="2200" b="0">
                <a:solidFill>
                  <a:schemeClr val="tx1"/>
                </a:solidFill>
              </a:defRPr>
            </a:lvl2pPr>
          </a:lstStyle>
          <a:p>
            <a:pPr lvl="0"/>
            <a:r>
              <a:rPr lang="en-US"/>
              <a:t>No.</a:t>
            </a:r>
          </a:p>
        </p:txBody>
      </p:sp>
    </p:spTree>
    <p:extLst>
      <p:ext uri="{BB962C8B-B14F-4D97-AF65-F5344CB8AC3E}">
        <p14:creationId xmlns:p14="http://schemas.microsoft.com/office/powerpoint/2010/main" val="25004890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and 4 x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3C880B-B2A1-4343-8F1B-D11FAEA2A2C5}"/>
              </a:ext>
            </a:extLst>
          </p:cNvPr>
          <p:cNvSpPr>
            <a:spLocks noGrp="1"/>
          </p:cNvSpPr>
          <p:nvPr>
            <p:ph type="title" hasCustomPrompt="1"/>
          </p:nvPr>
        </p:nvSpPr>
        <p:spPr>
          <a:xfrm>
            <a:off x="359999" y="430718"/>
            <a:ext cx="11466875" cy="403200"/>
          </a:xfrm>
        </p:spPr>
        <p:txBody>
          <a:bodyPr/>
          <a:lstStyle/>
          <a:p>
            <a:r>
              <a:rPr lang="en-US"/>
              <a:t>Click to add title</a:t>
            </a:r>
            <a:endParaRPr lang="en-GB"/>
          </a:p>
        </p:txBody>
      </p:sp>
      <p:sp>
        <p:nvSpPr>
          <p:cNvPr id="3" name="Slide Number Placeholder 2">
            <a:extLst>
              <a:ext uri="{FF2B5EF4-FFF2-40B4-BE49-F238E27FC236}">
                <a16:creationId xmlns:a16="http://schemas.microsoft.com/office/drawing/2014/main" id="{C41184D5-78E0-4646-8F38-C52C718FFF6F}"/>
              </a:ext>
            </a:extLst>
          </p:cNvPr>
          <p:cNvSpPr>
            <a:spLocks noGrp="1"/>
          </p:cNvSpPr>
          <p:nvPr>
            <p:ph type="sldNum" sz="quarter" idx="10"/>
          </p:nvPr>
        </p:nvSpPr>
        <p:spPr/>
        <p:txBody>
          <a:bodyPr/>
          <a:lstStyle/>
          <a:p>
            <a:fld id="{4034BEE3-566C-4068-A777-C3A4762E861B}" type="slidenum">
              <a:rPr lang="en-GB" smtClean="0"/>
              <a:pPr/>
              <a:t>‹#›</a:t>
            </a:fld>
            <a:endParaRPr lang="en-GB"/>
          </a:p>
        </p:txBody>
      </p:sp>
      <p:sp>
        <p:nvSpPr>
          <p:cNvPr id="4" name="Footer Placeholder 3">
            <a:extLst>
              <a:ext uri="{FF2B5EF4-FFF2-40B4-BE49-F238E27FC236}">
                <a16:creationId xmlns:a16="http://schemas.microsoft.com/office/drawing/2014/main" id="{09802832-2B66-4562-9C71-D7D1507397C2}"/>
              </a:ext>
            </a:extLst>
          </p:cNvPr>
          <p:cNvSpPr>
            <a:spLocks noGrp="1"/>
          </p:cNvSpPr>
          <p:nvPr>
            <p:ph type="ftr" sz="quarter" idx="11"/>
          </p:nvPr>
        </p:nvSpPr>
        <p:spPr/>
        <p:txBody>
          <a:bodyPr/>
          <a:lstStyle/>
          <a:p>
            <a:endParaRPr lang="en-GB"/>
          </a:p>
        </p:txBody>
      </p:sp>
      <p:sp>
        <p:nvSpPr>
          <p:cNvPr id="6" name="Content Placeholder 5">
            <a:extLst>
              <a:ext uri="{FF2B5EF4-FFF2-40B4-BE49-F238E27FC236}">
                <a16:creationId xmlns:a16="http://schemas.microsoft.com/office/drawing/2014/main" id="{AEF49FA9-6D89-44C4-B6C9-EA8D7FB75632}"/>
              </a:ext>
            </a:extLst>
          </p:cNvPr>
          <p:cNvSpPr>
            <a:spLocks noGrp="1"/>
          </p:cNvSpPr>
          <p:nvPr>
            <p:ph sz="quarter" idx="12" hasCustomPrompt="1"/>
          </p:nvPr>
        </p:nvSpPr>
        <p:spPr>
          <a:xfrm>
            <a:off x="360362" y="1710000"/>
            <a:ext cx="2728800" cy="3999600"/>
          </a:xfrm>
        </p:spPr>
        <p:txBody>
          <a:bodyPr/>
          <a:lstStyle>
            <a:lvl1pPr>
              <a:defRPr/>
            </a:lvl1pPr>
          </a:lstStyle>
          <a:p>
            <a:pPr lvl="0"/>
            <a:r>
              <a:rPr lang="en-US"/>
              <a:t>Click to add text</a:t>
            </a:r>
          </a:p>
          <a:p>
            <a:pPr lvl="1"/>
            <a:r>
              <a:rPr lang="en-US"/>
              <a:t>Second level</a:t>
            </a:r>
          </a:p>
          <a:p>
            <a:pPr lvl="2"/>
            <a:r>
              <a:rPr lang="en-US"/>
              <a:t>Third level</a:t>
            </a:r>
          </a:p>
          <a:p>
            <a:pPr lvl="3"/>
            <a:r>
              <a:rPr lang="en-US"/>
              <a:t>Fourth level</a:t>
            </a:r>
          </a:p>
          <a:p>
            <a:pPr lvl="4"/>
            <a:r>
              <a:rPr lang="en-US"/>
              <a:t>Fifth level</a:t>
            </a:r>
            <a:endParaRPr lang="en-GB"/>
          </a:p>
        </p:txBody>
      </p:sp>
      <p:sp>
        <p:nvSpPr>
          <p:cNvPr id="8" name="Content Placeholder 7">
            <a:extLst>
              <a:ext uri="{FF2B5EF4-FFF2-40B4-BE49-F238E27FC236}">
                <a16:creationId xmlns:a16="http://schemas.microsoft.com/office/drawing/2014/main" id="{BAD1D924-231B-4C18-8E90-2DFF9C04EF04}"/>
              </a:ext>
            </a:extLst>
          </p:cNvPr>
          <p:cNvSpPr>
            <a:spLocks noGrp="1"/>
          </p:cNvSpPr>
          <p:nvPr>
            <p:ph sz="quarter" idx="13" hasCustomPrompt="1"/>
          </p:nvPr>
        </p:nvSpPr>
        <p:spPr>
          <a:xfrm>
            <a:off x="3272933" y="1710000"/>
            <a:ext cx="2728800" cy="3999600"/>
          </a:xfrm>
        </p:spPr>
        <p:txBody>
          <a:bodyPr/>
          <a:lstStyle>
            <a:lvl1pPr>
              <a:defRPr/>
            </a:lvl1pPr>
          </a:lstStyle>
          <a:p>
            <a:pPr lvl="0"/>
            <a:r>
              <a:rPr lang="en-US"/>
              <a:t>Click to add text</a:t>
            </a:r>
          </a:p>
          <a:p>
            <a:pPr lvl="1"/>
            <a:r>
              <a:rPr lang="en-US"/>
              <a:t>Second level</a:t>
            </a:r>
          </a:p>
          <a:p>
            <a:pPr lvl="2"/>
            <a:r>
              <a:rPr lang="en-US"/>
              <a:t>Third level</a:t>
            </a:r>
          </a:p>
          <a:p>
            <a:pPr lvl="3"/>
            <a:r>
              <a:rPr lang="en-US"/>
              <a:t>Fourth level</a:t>
            </a:r>
          </a:p>
          <a:p>
            <a:pPr lvl="4"/>
            <a:r>
              <a:rPr lang="en-US"/>
              <a:t>Fifth level</a:t>
            </a:r>
            <a:endParaRPr lang="en-GB"/>
          </a:p>
        </p:txBody>
      </p:sp>
      <p:sp>
        <p:nvSpPr>
          <p:cNvPr id="10" name="Content Placeholder 9">
            <a:extLst>
              <a:ext uri="{FF2B5EF4-FFF2-40B4-BE49-F238E27FC236}">
                <a16:creationId xmlns:a16="http://schemas.microsoft.com/office/drawing/2014/main" id="{9EF0024D-3708-4302-8C69-256AD7593873}"/>
              </a:ext>
            </a:extLst>
          </p:cNvPr>
          <p:cNvSpPr>
            <a:spLocks noGrp="1"/>
          </p:cNvSpPr>
          <p:nvPr>
            <p:ph sz="quarter" idx="14" hasCustomPrompt="1"/>
          </p:nvPr>
        </p:nvSpPr>
        <p:spPr>
          <a:xfrm>
            <a:off x="6185504" y="1710000"/>
            <a:ext cx="2728800" cy="3999600"/>
          </a:xfrm>
        </p:spPr>
        <p:txBody>
          <a:bodyPr/>
          <a:lstStyle>
            <a:lvl1pPr>
              <a:defRPr/>
            </a:lvl1pPr>
          </a:lstStyle>
          <a:p>
            <a:pPr lvl="0"/>
            <a:r>
              <a:rPr lang="en-US"/>
              <a:t>Click to add text</a:t>
            </a:r>
          </a:p>
          <a:p>
            <a:pPr lvl="1"/>
            <a:r>
              <a:rPr lang="en-US"/>
              <a:t>Second level</a:t>
            </a:r>
          </a:p>
          <a:p>
            <a:pPr lvl="2"/>
            <a:r>
              <a:rPr lang="en-US"/>
              <a:t>Third level</a:t>
            </a:r>
          </a:p>
          <a:p>
            <a:pPr lvl="3"/>
            <a:r>
              <a:rPr lang="en-US"/>
              <a:t>Fourth level</a:t>
            </a:r>
          </a:p>
          <a:p>
            <a:pPr lvl="4"/>
            <a:r>
              <a:rPr lang="en-US"/>
              <a:t>Fifth level</a:t>
            </a:r>
            <a:endParaRPr lang="en-GB"/>
          </a:p>
        </p:txBody>
      </p:sp>
      <p:sp>
        <p:nvSpPr>
          <p:cNvPr id="12" name="Content Placeholder 11">
            <a:extLst>
              <a:ext uri="{FF2B5EF4-FFF2-40B4-BE49-F238E27FC236}">
                <a16:creationId xmlns:a16="http://schemas.microsoft.com/office/drawing/2014/main" id="{E3415997-1B6E-4BEC-B682-F9280D0D5E3E}"/>
              </a:ext>
            </a:extLst>
          </p:cNvPr>
          <p:cNvSpPr>
            <a:spLocks noGrp="1"/>
          </p:cNvSpPr>
          <p:nvPr>
            <p:ph sz="quarter" idx="15" hasCustomPrompt="1"/>
          </p:nvPr>
        </p:nvSpPr>
        <p:spPr>
          <a:xfrm>
            <a:off x="9098074" y="1710000"/>
            <a:ext cx="2728800" cy="3999600"/>
          </a:xfrm>
        </p:spPr>
        <p:txBody>
          <a:bodyPr/>
          <a:lstStyle>
            <a:lvl1pPr>
              <a:defRPr/>
            </a:lvl1pPr>
          </a:lstStyle>
          <a:p>
            <a:pPr lvl="0"/>
            <a:r>
              <a:rPr lang="en-US"/>
              <a:t>Click to add text</a:t>
            </a:r>
          </a:p>
          <a:p>
            <a:pPr lvl="1"/>
            <a:r>
              <a:rPr lang="en-US"/>
              <a:t>Second level</a:t>
            </a:r>
          </a:p>
          <a:p>
            <a:pPr lvl="2"/>
            <a:r>
              <a:rPr lang="en-US"/>
              <a:t>Third level</a:t>
            </a:r>
          </a:p>
          <a:p>
            <a:pPr lvl="3"/>
            <a:r>
              <a:rPr lang="en-US"/>
              <a:t>Fourth level</a:t>
            </a:r>
          </a:p>
          <a:p>
            <a:pPr lvl="4"/>
            <a:r>
              <a:rPr lang="en-US"/>
              <a:t>Fifth level</a:t>
            </a:r>
            <a:endParaRPr lang="en-GB"/>
          </a:p>
        </p:txBody>
      </p:sp>
      <p:sp>
        <p:nvSpPr>
          <p:cNvPr id="14" name="Text Placeholder 13">
            <a:extLst>
              <a:ext uri="{FF2B5EF4-FFF2-40B4-BE49-F238E27FC236}">
                <a16:creationId xmlns:a16="http://schemas.microsoft.com/office/drawing/2014/main" id="{A97B1331-D3E0-4904-82E5-02B601057EBC}"/>
              </a:ext>
            </a:extLst>
          </p:cNvPr>
          <p:cNvSpPr>
            <a:spLocks noGrp="1"/>
          </p:cNvSpPr>
          <p:nvPr>
            <p:ph type="body" sz="quarter" idx="16" hasCustomPrompt="1"/>
          </p:nvPr>
        </p:nvSpPr>
        <p:spPr>
          <a:xfrm>
            <a:off x="360000" y="910800"/>
            <a:ext cx="11466000" cy="396000"/>
          </a:xfrm>
        </p:spPr>
        <p:txBody>
          <a:bodyPr/>
          <a:lstStyle>
            <a:lvl1pPr>
              <a:defRPr sz="1800"/>
            </a:lvl1pPr>
          </a:lstStyle>
          <a:p>
            <a:pPr lvl="0"/>
            <a:r>
              <a:rPr lang="en-US"/>
              <a:t>Click to add subtitle</a:t>
            </a:r>
            <a:endParaRPr lang="en-GB"/>
          </a:p>
        </p:txBody>
      </p:sp>
    </p:spTree>
    <p:extLst>
      <p:ext uri="{BB962C8B-B14F-4D97-AF65-F5344CB8AC3E}">
        <p14:creationId xmlns:p14="http://schemas.microsoft.com/office/powerpoint/2010/main" val="40163886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0.xml><?xml version="1.0" encoding="utf-8"?>
<p:sldLayout xmlns:a="http://schemas.openxmlformats.org/drawingml/2006/main" xmlns:r="http://schemas.openxmlformats.org/officeDocument/2006/relationships" xmlns:p="http://schemas.openxmlformats.org/presentationml/2006/main" showMasterSp="0" preserve="1" userDrawn="1">
  <p:cSld name="Section header (black)">
    <p:bg>
      <p:bgPr>
        <a:solidFill>
          <a:srgbClr val="000000"/>
        </a:solidFill>
        <a:effectLst/>
      </p:bgPr>
    </p:bg>
    <p:spTree>
      <p:nvGrpSpPr>
        <p:cNvPr id="1" name=""/>
        <p:cNvGrpSpPr/>
        <p:nvPr/>
      </p:nvGrpSpPr>
      <p:grpSpPr>
        <a:xfrm>
          <a:off x="0" y="0"/>
          <a:ext cx="0" cy="0"/>
          <a:chOff x="0" y="0"/>
          <a:chExt cx="0" cy="0"/>
        </a:xfrm>
      </p:grpSpPr>
      <p:sp>
        <p:nvSpPr>
          <p:cNvPr id="5" name="Text Placeholder 2"/>
          <p:cNvSpPr>
            <a:spLocks noGrp="1"/>
          </p:cNvSpPr>
          <p:nvPr>
            <p:ph type="body" sz="quarter" idx="15" hasCustomPrompt="1"/>
          </p:nvPr>
        </p:nvSpPr>
        <p:spPr>
          <a:xfrm>
            <a:off x="359998" y="2257200"/>
            <a:ext cx="5643927" cy="1980000"/>
          </a:xfrm>
          <a:prstGeom prst="rect">
            <a:avLst/>
          </a:prstGeom>
        </p:spPr>
        <p:txBody>
          <a:bodyPr anchor="t"/>
          <a:lstStyle>
            <a:lvl1pPr algn="l">
              <a:spcBef>
                <a:spcPts val="200"/>
              </a:spcBef>
              <a:defRPr sz="4000" b="0">
                <a:solidFill>
                  <a:schemeClr val="bg1"/>
                </a:solidFill>
              </a:defRPr>
            </a:lvl1pPr>
            <a:lvl2pPr marL="0" indent="0" algn="l">
              <a:spcBef>
                <a:spcPts val="200"/>
              </a:spcBef>
              <a:buNone/>
              <a:defRPr sz="2200" b="0">
                <a:solidFill>
                  <a:schemeClr val="bg1"/>
                </a:solidFill>
              </a:defRPr>
            </a:lvl2pPr>
          </a:lstStyle>
          <a:p>
            <a:pPr lvl="0"/>
            <a:r>
              <a:rPr lang="en-GB"/>
              <a:t>Click to add title</a:t>
            </a:r>
          </a:p>
        </p:txBody>
      </p:sp>
      <p:sp>
        <p:nvSpPr>
          <p:cNvPr id="7" name="Text Placeholder 2"/>
          <p:cNvSpPr>
            <a:spLocks noGrp="1"/>
          </p:cNvSpPr>
          <p:nvPr>
            <p:ph type="body" sz="quarter" idx="16" hasCustomPrompt="1"/>
          </p:nvPr>
        </p:nvSpPr>
        <p:spPr>
          <a:xfrm>
            <a:off x="360363" y="1713332"/>
            <a:ext cx="976312" cy="540000"/>
          </a:xfrm>
          <a:prstGeom prst="rect">
            <a:avLst/>
          </a:prstGeom>
        </p:spPr>
        <p:txBody>
          <a:bodyPr anchor="t"/>
          <a:lstStyle>
            <a:lvl1pPr algn="l">
              <a:spcBef>
                <a:spcPts val="200"/>
              </a:spcBef>
              <a:defRPr sz="4000" b="0">
                <a:solidFill>
                  <a:schemeClr val="bg1"/>
                </a:solidFill>
              </a:defRPr>
            </a:lvl1pPr>
            <a:lvl2pPr marL="0" indent="0" algn="l">
              <a:spcBef>
                <a:spcPts val="200"/>
              </a:spcBef>
              <a:buNone/>
              <a:defRPr sz="2200" b="0">
                <a:solidFill>
                  <a:schemeClr val="tx1"/>
                </a:solidFill>
              </a:defRPr>
            </a:lvl2pPr>
          </a:lstStyle>
          <a:p>
            <a:pPr lvl="0"/>
            <a:r>
              <a:rPr lang="en-US"/>
              <a:t>No.</a:t>
            </a:r>
          </a:p>
        </p:txBody>
      </p:sp>
    </p:spTree>
    <p:extLst>
      <p:ext uri="{BB962C8B-B14F-4D97-AF65-F5344CB8AC3E}">
        <p14:creationId xmlns:p14="http://schemas.microsoft.com/office/powerpoint/2010/main" val="23770287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1.xml><?xml version="1.0" encoding="utf-8"?>
<p:sldLayout xmlns:a="http://schemas.openxmlformats.org/drawingml/2006/main" xmlns:r="http://schemas.openxmlformats.org/officeDocument/2006/relationships" xmlns:p="http://schemas.openxmlformats.org/presentationml/2006/main" preserve="1" userDrawn="1">
  <p:cSld name="Title and 1 x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7596ED-8270-4BD9-9069-84F474882F2A}"/>
              </a:ext>
            </a:extLst>
          </p:cNvPr>
          <p:cNvSpPr>
            <a:spLocks noGrp="1"/>
          </p:cNvSpPr>
          <p:nvPr>
            <p:ph type="title" hasCustomPrompt="1"/>
          </p:nvPr>
        </p:nvSpPr>
        <p:spPr/>
        <p:txBody>
          <a:bodyPr/>
          <a:lstStyle>
            <a:lvl1pPr>
              <a:defRPr/>
            </a:lvl1pPr>
          </a:lstStyle>
          <a:p>
            <a:r>
              <a:rPr lang="en-US"/>
              <a:t>Click to add title</a:t>
            </a:r>
            <a:endParaRPr lang="en-GB"/>
          </a:p>
        </p:txBody>
      </p:sp>
      <p:sp>
        <p:nvSpPr>
          <p:cNvPr id="3" name="Slide Number Placeholder 2">
            <a:extLst>
              <a:ext uri="{FF2B5EF4-FFF2-40B4-BE49-F238E27FC236}">
                <a16:creationId xmlns:a16="http://schemas.microsoft.com/office/drawing/2014/main" id="{FACA3A6B-089A-48DA-907F-9446B1276098}"/>
              </a:ext>
            </a:extLst>
          </p:cNvPr>
          <p:cNvSpPr>
            <a:spLocks noGrp="1"/>
          </p:cNvSpPr>
          <p:nvPr>
            <p:ph type="sldNum" sz="quarter" idx="10"/>
          </p:nvPr>
        </p:nvSpPr>
        <p:spPr/>
        <p:txBody>
          <a:bodyPr/>
          <a:lstStyle/>
          <a:p>
            <a:fld id="{4034BEE3-566C-4068-A777-C3A4762E861B}" type="slidenum">
              <a:rPr lang="en-GB" smtClean="0"/>
              <a:pPr/>
              <a:t>‹#›</a:t>
            </a:fld>
            <a:endParaRPr lang="en-GB"/>
          </a:p>
        </p:txBody>
      </p:sp>
      <p:sp>
        <p:nvSpPr>
          <p:cNvPr id="4" name="Footer Placeholder 3">
            <a:extLst>
              <a:ext uri="{FF2B5EF4-FFF2-40B4-BE49-F238E27FC236}">
                <a16:creationId xmlns:a16="http://schemas.microsoft.com/office/drawing/2014/main" id="{3E873D13-8BEF-4470-A16D-19EDE6E7AAA3}"/>
              </a:ext>
            </a:extLst>
          </p:cNvPr>
          <p:cNvSpPr>
            <a:spLocks noGrp="1"/>
          </p:cNvSpPr>
          <p:nvPr>
            <p:ph type="ftr" sz="quarter" idx="11"/>
          </p:nvPr>
        </p:nvSpPr>
        <p:spPr/>
        <p:txBody>
          <a:bodyPr/>
          <a:lstStyle/>
          <a:p>
            <a:endParaRPr lang="en-GB"/>
          </a:p>
        </p:txBody>
      </p:sp>
      <p:sp>
        <p:nvSpPr>
          <p:cNvPr id="8" name="Text Placeholder 7">
            <a:extLst>
              <a:ext uri="{FF2B5EF4-FFF2-40B4-BE49-F238E27FC236}">
                <a16:creationId xmlns:a16="http://schemas.microsoft.com/office/drawing/2014/main" id="{50105BF4-D562-44BF-BA5C-F9CA4C0FE918}"/>
              </a:ext>
            </a:extLst>
          </p:cNvPr>
          <p:cNvSpPr>
            <a:spLocks noGrp="1"/>
          </p:cNvSpPr>
          <p:nvPr>
            <p:ph type="body" sz="quarter" idx="13" hasCustomPrompt="1"/>
          </p:nvPr>
        </p:nvSpPr>
        <p:spPr>
          <a:xfrm>
            <a:off x="360363" y="910800"/>
            <a:ext cx="11466000" cy="396000"/>
          </a:xfrm>
        </p:spPr>
        <p:txBody>
          <a:bodyPr/>
          <a:lstStyle>
            <a:lvl1pPr>
              <a:spcBef>
                <a:spcPts val="600"/>
              </a:spcBef>
              <a:defRPr sz="2200"/>
            </a:lvl1pPr>
          </a:lstStyle>
          <a:p>
            <a:pPr lvl="0"/>
            <a:r>
              <a:rPr lang="en-US"/>
              <a:t>Click to add subtitle</a:t>
            </a:r>
            <a:endParaRPr lang="en-GB"/>
          </a:p>
        </p:txBody>
      </p:sp>
      <p:sp>
        <p:nvSpPr>
          <p:cNvPr id="10" name="Content Placeholder 9">
            <a:extLst>
              <a:ext uri="{FF2B5EF4-FFF2-40B4-BE49-F238E27FC236}">
                <a16:creationId xmlns:a16="http://schemas.microsoft.com/office/drawing/2014/main" id="{E01F0EAC-DF03-4553-8D22-C26B163DC97D}"/>
              </a:ext>
            </a:extLst>
          </p:cNvPr>
          <p:cNvSpPr>
            <a:spLocks noGrp="1"/>
          </p:cNvSpPr>
          <p:nvPr>
            <p:ph sz="quarter" idx="14" hasCustomPrompt="1"/>
          </p:nvPr>
        </p:nvSpPr>
        <p:spPr>
          <a:xfrm>
            <a:off x="360363" y="1710000"/>
            <a:ext cx="11466000" cy="3999600"/>
          </a:xfrm>
        </p:spPr>
        <p:txBody>
          <a:bodyPr/>
          <a:lstStyle>
            <a:lvl1pPr>
              <a:defRPr/>
            </a:lvl1pPr>
          </a:lstStyle>
          <a:p>
            <a:pPr lvl="0"/>
            <a:r>
              <a:rPr lang="en-US"/>
              <a:t>Click to add text</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5769760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2.xml><?xml version="1.0" encoding="utf-8"?>
<p:sldLayout xmlns:a="http://schemas.openxmlformats.org/drawingml/2006/main" xmlns:r="http://schemas.openxmlformats.org/officeDocument/2006/relationships" xmlns:p="http://schemas.openxmlformats.org/presentationml/2006/main" preserve="1" userDrawn="1">
  <p:cSld name="Title and 1 x content + headin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0B7F44-1A9D-43CE-8B94-70E892BCC6C4}"/>
              </a:ext>
            </a:extLst>
          </p:cNvPr>
          <p:cNvSpPr>
            <a:spLocks noGrp="1"/>
          </p:cNvSpPr>
          <p:nvPr>
            <p:ph type="title" hasCustomPrompt="1"/>
          </p:nvPr>
        </p:nvSpPr>
        <p:spPr/>
        <p:txBody>
          <a:bodyPr/>
          <a:lstStyle>
            <a:lvl1pPr>
              <a:defRPr/>
            </a:lvl1pPr>
          </a:lstStyle>
          <a:p>
            <a:r>
              <a:rPr lang="en-US"/>
              <a:t>Click to add title</a:t>
            </a:r>
            <a:endParaRPr lang="en-GB"/>
          </a:p>
        </p:txBody>
      </p:sp>
      <p:sp>
        <p:nvSpPr>
          <p:cNvPr id="3" name="Slide Number Placeholder 2">
            <a:extLst>
              <a:ext uri="{FF2B5EF4-FFF2-40B4-BE49-F238E27FC236}">
                <a16:creationId xmlns:a16="http://schemas.microsoft.com/office/drawing/2014/main" id="{00F0CD56-CDEF-4F99-82E9-F8344BA7D8B8}"/>
              </a:ext>
            </a:extLst>
          </p:cNvPr>
          <p:cNvSpPr>
            <a:spLocks noGrp="1"/>
          </p:cNvSpPr>
          <p:nvPr>
            <p:ph type="sldNum" sz="quarter" idx="10"/>
          </p:nvPr>
        </p:nvSpPr>
        <p:spPr/>
        <p:txBody>
          <a:bodyPr/>
          <a:lstStyle/>
          <a:p>
            <a:fld id="{4034BEE3-566C-4068-A777-C3A4762E861B}" type="slidenum">
              <a:rPr lang="en-GB" smtClean="0"/>
              <a:pPr/>
              <a:t>‹#›</a:t>
            </a:fld>
            <a:endParaRPr lang="en-GB"/>
          </a:p>
        </p:txBody>
      </p:sp>
      <p:sp>
        <p:nvSpPr>
          <p:cNvPr id="4" name="Footer Placeholder 3">
            <a:extLst>
              <a:ext uri="{FF2B5EF4-FFF2-40B4-BE49-F238E27FC236}">
                <a16:creationId xmlns:a16="http://schemas.microsoft.com/office/drawing/2014/main" id="{CAF17232-4933-4B44-AB0A-14F7352465FB}"/>
              </a:ext>
            </a:extLst>
          </p:cNvPr>
          <p:cNvSpPr>
            <a:spLocks noGrp="1"/>
          </p:cNvSpPr>
          <p:nvPr>
            <p:ph type="ftr" sz="quarter" idx="11"/>
          </p:nvPr>
        </p:nvSpPr>
        <p:spPr/>
        <p:txBody>
          <a:bodyPr/>
          <a:lstStyle/>
          <a:p>
            <a:endParaRPr lang="en-GB"/>
          </a:p>
        </p:txBody>
      </p:sp>
      <p:sp>
        <p:nvSpPr>
          <p:cNvPr id="6" name="Text Placeholder 5">
            <a:extLst>
              <a:ext uri="{FF2B5EF4-FFF2-40B4-BE49-F238E27FC236}">
                <a16:creationId xmlns:a16="http://schemas.microsoft.com/office/drawing/2014/main" id="{54A8CE99-0AD9-4D9C-9C09-47545620E96B}"/>
              </a:ext>
            </a:extLst>
          </p:cNvPr>
          <p:cNvSpPr>
            <a:spLocks noGrp="1"/>
          </p:cNvSpPr>
          <p:nvPr>
            <p:ph type="body" sz="quarter" idx="12" hasCustomPrompt="1"/>
          </p:nvPr>
        </p:nvSpPr>
        <p:spPr>
          <a:xfrm>
            <a:off x="360000" y="1710000"/>
            <a:ext cx="11464925" cy="604800"/>
          </a:xfrm>
        </p:spPr>
        <p:txBody>
          <a:bodyPr/>
          <a:lstStyle>
            <a:lvl1pPr>
              <a:defRPr b="1"/>
            </a:lvl1pPr>
          </a:lstStyle>
          <a:p>
            <a:pPr lvl="0"/>
            <a:r>
              <a:rPr lang="en-US"/>
              <a:t>Click to add text</a:t>
            </a:r>
            <a:endParaRPr lang="en-GB"/>
          </a:p>
        </p:txBody>
      </p:sp>
      <p:sp>
        <p:nvSpPr>
          <p:cNvPr id="8" name="Content Placeholder 7">
            <a:extLst>
              <a:ext uri="{FF2B5EF4-FFF2-40B4-BE49-F238E27FC236}">
                <a16:creationId xmlns:a16="http://schemas.microsoft.com/office/drawing/2014/main" id="{58CF1398-AEAE-44BE-B05F-E03B17EB921A}"/>
              </a:ext>
            </a:extLst>
          </p:cNvPr>
          <p:cNvSpPr>
            <a:spLocks noGrp="1"/>
          </p:cNvSpPr>
          <p:nvPr>
            <p:ph sz="quarter" idx="13" hasCustomPrompt="1"/>
          </p:nvPr>
        </p:nvSpPr>
        <p:spPr>
          <a:xfrm>
            <a:off x="360000" y="2376000"/>
            <a:ext cx="11466000" cy="3344400"/>
          </a:xfrm>
        </p:spPr>
        <p:txBody>
          <a:bodyPr/>
          <a:lstStyle>
            <a:lvl1pPr>
              <a:defRPr/>
            </a:lvl1pPr>
          </a:lstStyle>
          <a:p>
            <a:pPr lvl="0"/>
            <a:r>
              <a:rPr lang="en-US"/>
              <a:t>Click to add text</a:t>
            </a:r>
          </a:p>
          <a:p>
            <a:pPr lvl="1"/>
            <a:r>
              <a:rPr lang="en-US"/>
              <a:t>Second level</a:t>
            </a:r>
          </a:p>
          <a:p>
            <a:pPr lvl="2"/>
            <a:r>
              <a:rPr lang="en-US"/>
              <a:t>Third level</a:t>
            </a:r>
          </a:p>
          <a:p>
            <a:pPr lvl="3"/>
            <a:r>
              <a:rPr lang="en-US"/>
              <a:t>Fourth level</a:t>
            </a:r>
          </a:p>
          <a:p>
            <a:pPr lvl="4"/>
            <a:r>
              <a:rPr lang="en-US"/>
              <a:t>Fifth level</a:t>
            </a:r>
            <a:endParaRPr lang="en-GB"/>
          </a:p>
        </p:txBody>
      </p:sp>
      <p:sp>
        <p:nvSpPr>
          <p:cNvPr id="10" name="Text Placeholder 9">
            <a:extLst>
              <a:ext uri="{FF2B5EF4-FFF2-40B4-BE49-F238E27FC236}">
                <a16:creationId xmlns:a16="http://schemas.microsoft.com/office/drawing/2014/main" id="{1A51D583-D2F5-4206-82FD-3E7E687E574D}"/>
              </a:ext>
            </a:extLst>
          </p:cNvPr>
          <p:cNvSpPr>
            <a:spLocks noGrp="1"/>
          </p:cNvSpPr>
          <p:nvPr>
            <p:ph type="body" sz="quarter" idx="14" hasCustomPrompt="1"/>
          </p:nvPr>
        </p:nvSpPr>
        <p:spPr>
          <a:xfrm>
            <a:off x="360000" y="910800"/>
            <a:ext cx="11466513" cy="396000"/>
          </a:xfrm>
        </p:spPr>
        <p:txBody>
          <a:bodyPr/>
          <a:lstStyle>
            <a:lvl1pPr>
              <a:defRPr sz="2200"/>
            </a:lvl1pPr>
          </a:lstStyle>
          <a:p>
            <a:pPr lvl="0"/>
            <a:r>
              <a:rPr lang="en-US"/>
              <a:t>Click to add subtitle</a:t>
            </a:r>
            <a:endParaRPr lang="en-GB"/>
          </a:p>
        </p:txBody>
      </p:sp>
    </p:spTree>
    <p:extLst>
      <p:ext uri="{BB962C8B-B14F-4D97-AF65-F5344CB8AC3E}">
        <p14:creationId xmlns:p14="http://schemas.microsoft.com/office/powerpoint/2010/main" val="39353476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3.xml><?xml version="1.0" encoding="utf-8"?>
<p:sldLayout xmlns:a="http://schemas.openxmlformats.org/drawingml/2006/main" xmlns:r="http://schemas.openxmlformats.org/officeDocument/2006/relationships" xmlns:p="http://schemas.openxmlformats.org/presentationml/2006/main" preserve="1" userDrawn="1">
  <p:cSld name="Title and 2 x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E667F2-B31E-4932-857C-E542EC7E06FE}"/>
              </a:ext>
            </a:extLst>
          </p:cNvPr>
          <p:cNvSpPr>
            <a:spLocks noGrp="1"/>
          </p:cNvSpPr>
          <p:nvPr>
            <p:ph type="title" hasCustomPrompt="1"/>
          </p:nvPr>
        </p:nvSpPr>
        <p:spPr/>
        <p:txBody>
          <a:bodyPr/>
          <a:lstStyle>
            <a:lvl1pPr>
              <a:defRPr/>
            </a:lvl1pPr>
          </a:lstStyle>
          <a:p>
            <a:r>
              <a:rPr lang="en-US"/>
              <a:t>Click to add title</a:t>
            </a:r>
            <a:endParaRPr lang="en-GB"/>
          </a:p>
        </p:txBody>
      </p:sp>
      <p:sp>
        <p:nvSpPr>
          <p:cNvPr id="3" name="Slide Number Placeholder 2">
            <a:extLst>
              <a:ext uri="{FF2B5EF4-FFF2-40B4-BE49-F238E27FC236}">
                <a16:creationId xmlns:a16="http://schemas.microsoft.com/office/drawing/2014/main" id="{4286C412-8D9A-4518-BD82-093D1D70BD3A}"/>
              </a:ext>
            </a:extLst>
          </p:cNvPr>
          <p:cNvSpPr>
            <a:spLocks noGrp="1"/>
          </p:cNvSpPr>
          <p:nvPr>
            <p:ph type="sldNum" sz="quarter" idx="10"/>
          </p:nvPr>
        </p:nvSpPr>
        <p:spPr/>
        <p:txBody>
          <a:bodyPr/>
          <a:lstStyle/>
          <a:p>
            <a:fld id="{4034BEE3-566C-4068-A777-C3A4762E861B}" type="slidenum">
              <a:rPr lang="en-GB" smtClean="0"/>
              <a:pPr/>
              <a:t>‹#›</a:t>
            </a:fld>
            <a:endParaRPr lang="en-GB"/>
          </a:p>
        </p:txBody>
      </p:sp>
      <p:sp>
        <p:nvSpPr>
          <p:cNvPr id="4" name="Footer Placeholder 3">
            <a:extLst>
              <a:ext uri="{FF2B5EF4-FFF2-40B4-BE49-F238E27FC236}">
                <a16:creationId xmlns:a16="http://schemas.microsoft.com/office/drawing/2014/main" id="{458D1434-081E-42DD-A0E7-8AD211AD6053}"/>
              </a:ext>
            </a:extLst>
          </p:cNvPr>
          <p:cNvSpPr>
            <a:spLocks noGrp="1"/>
          </p:cNvSpPr>
          <p:nvPr>
            <p:ph type="ftr" sz="quarter" idx="11"/>
          </p:nvPr>
        </p:nvSpPr>
        <p:spPr/>
        <p:txBody>
          <a:bodyPr/>
          <a:lstStyle/>
          <a:p>
            <a:endParaRPr lang="en-GB"/>
          </a:p>
        </p:txBody>
      </p:sp>
      <p:sp>
        <p:nvSpPr>
          <p:cNvPr id="6" name="Content Placeholder 5">
            <a:extLst>
              <a:ext uri="{FF2B5EF4-FFF2-40B4-BE49-F238E27FC236}">
                <a16:creationId xmlns:a16="http://schemas.microsoft.com/office/drawing/2014/main" id="{F1D24B38-2DD2-4BE4-A6BC-6AB461A6A6AC}"/>
              </a:ext>
            </a:extLst>
          </p:cNvPr>
          <p:cNvSpPr>
            <a:spLocks noGrp="1"/>
          </p:cNvSpPr>
          <p:nvPr>
            <p:ph sz="quarter" idx="12" hasCustomPrompt="1"/>
          </p:nvPr>
        </p:nvSpPr>
        <p:spPr>
          <a:xfrm>
            <a:off x="360363" y="1710000"/>
            <a:ext cx="5626800" cy="3999600"/>
          </a:xfrm>
        </p:spPr>
        <p:txBody>
          <a:bodyPr/>
          <a:lstStyle>
            <a:lvl1pPr>
              <a:defRPr/>
            </a:lvl1pPr>
          </a:lstStyle>
          <a:p>
            <a:pPr lvl="0"/>
            <a:r>
              <a:rPr lang="en-US"/>
              <a:t>Click to add text</a:t>
            </a:r>
          </a:p>
          <a:p>
            <a:pPr lvl="1"/>
            <a:r>
              <a:rPr lang="en-US"/>
              <a:t>Second level</a:t>
            </a:r>
          </a:p>
          <a:p>
            <a:pPr lvl="2"/>
            <a:r>
              <a:rPr lang="en-US"/>
              <a:t>Third level</a:t>
            </a:r>
          </a:p>
          <a:p>
            <a:pPr lvl="3"/>
            <a:r>
              <a:rPr lang="en-US"/>
              <a:t>Fourth level</a:t>
            </a:r>
          </a:p>
          <a:p>
            <a:pPr lvl="4"/>
            <a:r>
              <a:rPr lang="en-US"/>
              <a:t>Fifth level</a:t>
            </a:r>
            <a:endParaRPr lang="en-GB"/>
          </a:p>
        </p:txBody>
      </p:sp>
      <p:sp>
        <p:nvSpPr>
          <p:cNvPr id="8" name="Content Placeholder 7">
            <a:extLst>
              <a:ext uri="{FF2B5EF4-FFF2-40B4-BE49-F238E27FC236}">
                <a16:creationId xmlns:a16="http://schemas.microsoft.com/office/drawing/2014/main" id="{A028BB49-92B7-4BBE-AD91-816AF9386D4C}"/>
              </a:ext>
            </a:extLst>
          </p:cNvPr>
          <p:cNvSpPr>
            <a:spLocks noGrp="1"/>
          </p:cNvSpPr>
          <p:nvPr>
            <p:ph sz="quarter" idx="13" hasCustomPrompt="1"/>
          </p:nvPr>
        </p:nvSpPr>
        <p:spPr>
          <a:xfrm>
            <a:off x="6200965" y="1710000"/>
            <a:ext cx="5626800" cy="3998913"/>
          </a:xfrm>
        </p:spPr>
        <p:txBody>
          <a:bodyPr/>
          <a:lstStyle>
            <a:lvl1pPr>
              <a:defRPr/>
            </a:lvl1pPr>
          </a:lstStyle>
          <a:p>
            <a:pPr lvl="0"/>
            <a:r>
              <a:rPr lang="en-US"/>
              <a:t>Click to add text</a:t>
            </a:r>
          </a:p>
          <a:p>
            <a:pPr lvl="1"/>
            <a:r>
              <a:rPr lang="en-US"/>
              <a:t>Second level</a:t>
            </a:r>
          </a:p>
          <a:p>
            <a:pPr lvl="2"/>
            <a:r>
              <a:rPr lang="en-US"/>
              <a:t>Third level</a:t>
            </a:r>
          </a:p>
          <a:p>
            <a:pPr lvl="3"/>
            <a:r>
              <a:rPr lang="en-US"/>
              <a:t>Fourth level</a:t>
            </a:r>
          </a:p>
          <a:p>
            <a:pPr lvl="4"/>
            <a:r>
              <a:rPr lang="en-US"/>
              <a:t>Fifth level</a:t>
            </a:r>
            <a:endParaRPr lang="en-GB"/>
          </a:p>
        </p:txBody>
      </p:sp>
      <p:sp>
        <p:nvSpPr>
          <p:cNvPr id="10" name="Text Placeholder 9">
            <a:extLst>
              <a:ext uri="{FF2B5EF4-FFF2-40B4-BE49-F238E27FC236}">
                <a16:creationId xmlns:a16="http://schemas.microsoft.com/office/drawing/2014/main" id="{29FAE1AF-1132-4B0D-8DC6-F52576CE682C}"/>
              </a:ext>
            </a:extLst>
          </p:cNvPr>
          <p:cNvSpPr>
            <a:spLocks noGrp="1"/>
          </p:cNvSpPr>
          <p:nvPr>
            <p:ph type="body" sz="quarter" idx="14" hasCustomPrompt="1"/>
          </p:nvPr>
        </p:nvSpPr>
        <p:spPr>
          <a:xfrm>
            <a:off x="360363" y="910800"/>
            <a:ext cx="11466000" cy="396000"/>
          </a:xfrm>
        </p:spPr>
        <p:txBody>
          <a:bodyPr/>
          <a:lstStyle>
            <a:lvl1pPr>
              <a:defRPr sz="2200"/>
            </a:lvl1pPr>
          </a:lstStyle>
          <a:p>
            <a:pPr lvl="0"/>
            <a:r>
              <a:rPr lang="en-US"/>
              <a:t>Click to add subtitle</a:t>
            </a:r>
            <a:endParaRPr lang="en-GB"/>
          </a:p>
        </p:txBody>
      </p:sp>
    </p:spTree>
    <p:extLst>
      <p:ext uri="{BB962C8B-B14F-4D97-AF65-F5344CB8AC3E}">
        <p14:creationId xmlns:p14="http://schemas.microsoft.com/office/powerpoint/2010/main" val="1687844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4.xml><?xml version="1.0" encoding="utf-8"?>
<p:sldLayout xmlns:a="http://schemas.openxmlformats.org/drawingml/2006/main" xmlns:r="http://schemas.openxmlformats.org/officeDocument/2006/relationships" xmlns:p="http://schemas.openxmlformats.org/presentationml/2006/main" preserve="1" userDrawn="1">
  <p:cSld name="Title and 2 x content + heading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707A87-9762-46A5-A1BF-60907C2C37A7}"/>
              </a:ext>
            </a:extLst>
          </p:cNvPr>
          <p:cNvSpPr>
            <a:spLocks noGrp="1"/>
          </p:cNvSpPr>
          <p:nvPr>
            <p:ph type="title" hasCustomPrompt="1"/>
          </p:nvPr>
        </p:nvSpPr>
        <p:spPr/>
        <p:txBody>
          <a:bodyPr/>
          <a:lstStyle>
            <a:lvl1pPr>
              <a:defRPr/>
            </a:lvl1pPr>
          </a:lstStyle>
          <a:p>
            <a:r>
              <a:rPr lang="en-US"/>
              <a:t>Click to add title</a:t>
            </a:r>
            <a:endParaRPr lang="en-GB"/>
          </a:p>
        </p:txBody>
      </p:sp>
      <p:sp>
        <p:nvSpPr>
          <p:cNvPr id="3" name="Slide Number Placeholder 2">
            <a:extLst>
              <a:ext uri="{FF2B5EF4-FFF2-40B4-BE49-F238E27FC236}">
                <a16:creationId xmlns:a16="http://schemas.microsoft.com/office/drawing/2014/main" id="{3CEE70F8-6350-4489-8BF1-B1E111BCABD9}"/>
              </a:ext>
            </a:extLst>
          </p:cNvPr>
          <p:cNvSpPr>
            <a:spLocks noGrp="1"/>
          </p:cNvSpPr>
          <p:nvPr>
            <p:ph type="sldNum" sz="quarter" idx="10"/>
          </p:nvPr>
        </p:nvSpPr>
        <p:spPr/>
        <p:txBody>
          <a:bodyPr/>
          <a:lstStyle/>
          <a:p>
            <a:fld id="{4034BEE3-566C-4068-A777-C3A4762E861B}" type="slidenum">
              <a:rPr lang="en-GB" smtClean="0"/>
              <a:pPr/>
              <a:t>‹#›</a:t>
            </a:fld>
            <a:endParaRPr lang="en-GB"/>
          </a:p>
        </p:txBody>
      </p:sp>
      <p:sp>
        <p:nvSpPr>
          <p:cNvPr id="4" name="Footer Placeholder 3">
            <a:extLst>
              <a:ext uri="{FF2B5EF4-FFF2-40B4-BE49-F238E27FC236}">
                <a16:creationId xmlns:a16="http://schemas.microsoft.com/office/drawing/2014/main" id="{A50CCAD9-3BB6-43FD-8F71-48FD58809076}"/>
              </a:ext>
            </a:extLst>
          </p:cNvPr>
          <p:cNvSpPr>
            <a:spLocks noGrp="1"/>
          </p:cNvSpPr>
          <p:nvPr>
            <p:ph type="ftr" sz="quarter" idx="11"/>
          </p:nvPr>
        </p:nvSpPr>
        <p:spPr/>
        <p:txBody>
          <a:bodyPr/>
          <a:lstStyle/>
          <a:p>
            <a:endParaRPr lang="en-GB"/>
          </a:p>
        </p:txBody>
      </p:sp>
      <p:sp>
        <p:nvSpPr>
          <p:cNvPr id="6" name="Text Placeholder 5">
            <a:extLst>
              <a:ext uri="{FF2B5EF4-FFF2-40B4-BE49-F238E27FC236}">
                <a16:creationId xmlns:a16="http://schemas.microsoft.com/office/drawing/2014/main" id="{260E6D9E-AC7D-4CD8-9A1B-DC502AAB0B81}"/>
              </a:ext>
            </a:extLst>
          </p:cNvPr>
          <p:cNvSpPr>
            <a:spLocks noGrp="1"/>
          </p:cNvSpPr>
          <p:nvPr>
            <p:ph type="body" sz="quarter" idx="12" hasCustomPrompt="1"/>
          </p:nvPr>
        </p:nvSpPr>
        <p:spPr>
          <a:xfrm>
            <a:off x="360363" y="1710000"/>
            <a:ext cx="5626800" cy="604800"/>
          </a:xfrm>
        </p:spPr>
        <p:txBody>
          <a:bodyPr/>
          <a:lstStyle>
            <a:lvl1pPr>
              <a:defRPr b="1"/>
            </a:lvl1pPr>
          </a:lstStyle>
          <a:p>
            <a:pPr lvl="0"/>
            <a:r>
              <a:rPr lang="en-US"/>
              <a:t>Click to add text</a:t>
            </a:r>
            <a:endParaRPr lang="en-GB"/>
          </a:p>
        </p:txBody>
      </p:sp>
      <p:sp>
        <p:nvSpPr>
          <p:cNvPr id="8" name="Content Placeholder 7">
            <a:extLst>
              <a:ext uri="{FF2B5EF4-FFF2-40B4-BE49-F238E27FC236}">
                <a16:creationId xmlns:a16="http://schemas.microsoft.com/office/drawing/2014/main" id="{0F252CF9-0987-4CBA-8CC7-B6582ECA2390}"/>
              </a:ext>
            </a:extLst>
          </p:cNvPr>
          <p:cNvSpPr>
            <a:spLocks noGrp="1"/>
          </p:cNvSpPr>
          <p:nvPr>
            <p:ph sz="quarter" idx="13" hasCustomPrompt="1"/>
          </p:nvPr>
        </p:nvSpPr>
        <p:spPr>
          <a:xfrm>
            <a:off x="360363" y="2376000"/>
            <a:ext cx="5626800" cy="3344400"/>
          </a:xfrm>
        </p:spPr>
        <p:txBody>
          <a:bodyPr/>
          <a:lstStyle>
            <a:lvl1pPr>
              <a:defRPr/>
            </a:lvl1pPr>
          </a:lstStyle>
          <a:p>
            <a:pPr lvl="0"/>
            <a:r>
              <a:rPr lang="en-US"/>
              <a:t>Click to add text</a:t>
            </a:r>
          </a:p>
          <a:p>
            <a:pPr lvl="1"/>
            <a:r>
              <a:rPr lang="en-US"/>
              <a:t>Second level</a:t>
            </a:r>
          </a:p>
          <a:p>
            <a:pPr lvl="2"/>
            <a:r>
              <a:rPr lang="en-US"/>
              <a:t>Third level</a:t>
            </a:r>
          </a:p>
          <a:p>
            <a:pPr lvl="3"/>
            <a:r>
              <a:rPr lang="en-US"/>
              <a:t>Fourth level</a:t>
            </a:r>
          </a:p>
          <a:p>
            <a:pPr lvl="4"/>
            <a:r>
              <a:rPr lang="en-US"/>
              <a:t>Fifth level</a:t>
            </a:r>
            <a:endParaRPr lang="en-GB"/>
          </a:p>
        </p:txBody>
      </p:sp>
      <p:sp>
        <p:nvSpPr>
          <p:cNvPr id="10" name="Text Placeholder 9">
            <a:extLst>
              <a:ext uri="{FF2B5EF4-FFF2-40B4-BE49-F238E27FC236}">
                <a16:creationId xmlns:a16="http://schemas.microsoft.com/office/drawing/2014/main" id="{1FAA4903-9221-4FF9-912C-268A8584F333}"/>
              </a:ext>
            </a:extLst>
          </p:cNvPr>
          <p:cNvSpPr>
            <a:spLocks noGrp="1"/>
          </p:cNvSpPr>
          <p:nvPr>
            <p:ph type="body" sz="quarter" idx="14" hasCustomPrompt="1"/>
          </p:nvPr>
        </p:nvSpPr>
        <p:spPr>
          <a:xfrm>
            <a:off x="6202800" y="1710000"/>
            <a:ext cx="5626800" cy="604838"/>
          </a:xfrm>
        </p:spPr>
        <p:txBody>
          <a:bodyPr/>
          <a:lstStyle>
            <a:lvl1pPr>
              <a:defRPr b="1"/>
            </a:lvl1pPr>
          </a:lstStyle>
          <a:p>
            <a:pPr lvl="0"/>
            <a:r>
              <a:rPr lang="en-US"/>
              <a:t>Click to add text</a:t>
            </a:r>
            <a:endParaRPr lang="en-GB"/>
          </a:p>
        </p:txBody>
      </p:sp>
      <p:sp>
        <p:nvSpPr>
          <p:cNvPr id="12" name="Content Placeholder 11">
            <a:extLst>
              <a:ext uri="{FF2B5EF4-FFF2-40B4-BE49-F238E27FC236}">
                <a16:creationId xmlns:a16="http://schemas.microsoft.com/office/drawing/2014/main" id="{23F8654F-9C23-4A2E-AF1D-7C6743D88CE6}"/>
              </a:ext>
            </a:extLst>
          </p:cNvPr>
          <p:cNvSpPr>
            <a:spLocks noGrp="1"/>
          </p:cNvSpPr>
          <p:nvPr>
            <p:ph sz="quarter" idx="15" hasCustomPrompt="1"/>
          </p:nvPr>
        </p:nvSpPr>
        <p:spPr>
          <a:xfrm>
            <a:off x="6202363" y="2376488"/>
            <a:ext cx="5626800" cy="3343275"/>
          </a:xfrm>
        </p:spPr>
        <p:txBody>
          <a:bodyPr/>
          <a:lstStyle>
            <a:lvl1pPr>
              <a:defRPr/>
            </a:lvl1pPr>
          </a:lstStyle>
          <a:p>
            <a:pPr lvl="0"/>
            <a:r>
              <a:rPr lang="en-US"/>
              <a:t>Click to add text</a:t>
            </a:r>
          </a:p>
          <a:p>
            <a:pPr lvl="1"/>
            <a:r>
              <a:rPr lang="en-US"/>
              <a:t>Second level</a:t>
            </a:r>
          </a:p>
          <a:p>
            <a:pPr lvl="2"/>
            <a:r>
              <a:rPr lang="en-US"/>
              <a:t>Third level</a:t>
            </a:r>
          </a:p>
          <a:p>
            <a:pPr lvl="3"/>
            <a:r>
              <a:rPr lang="en-US"/>
              <a:t>Fourth level</a:t>
            </a:r>
          </a:p>
          <a:p>
            <a:pPr lvl="4"/>
            <a:r>
              <a:rPr lang="en-US"/>
              <a:t>Fifth level</a:t>
            </a:r>
            <a:endParaRPr lang="en-GB"/>
          </a:p>
        </p:txBody>
      </p:sp>
      <p:sp>
        <p:nvSpPr>
          <p:cNvPr id="14" name="Text Placeholder 13">
            <a:extLst>
              <a:ext uri="{FF2B5EF4-FFF2-40B4-BE49-F238E27FC236}">
                <a16:creationId xmlns:a16="http://schemas.microsoft.com/office/drawing/2014/main" id="{D1F22C1D-496B-4E53-BF19-ED9291DCCF94}"/>
              </a:ext>
            </a:extLst>
          </p:cNvPr>
          <p:cNvSpPr>
            <a:spLocks noGrp="1"/>
          </p:cNvSpPr>
          <p:nvPr>
            <p:ph type="body" sz="quarter" idx="16" hasCustomPrompt="1"/>
          </p:nvPr>
        </p:nvSpPr>
        <p:spPr>
          <a:xfrm>
            <a:off x="360363" y="910800"/>
            <a:ext cx="11466512" cy="396000"/>
          </a:xfrm>
        </p:spPr>
        <p:txBody>
          <a:bodyPr/>
          <a:lstStyle>
            <a:lvl1pPr>
              <a:defRPr sz="2200"/>
            </a:lvl1pPr>
            <a:lvl2pPr>
              <a:defRPr sz="2200"/>
            </a:lvl2pPr>
            <a:lvl3pPr>
              <a:defRPr sz="2200"/>
            </a:lvl3pPr>
            <a:lvl4pPr>
              <a:defRPr sz="2200"/>
            </a:lvl4pPr>
            <a:lvl5pPr>
              <a:defRPr sz="2200"/>
            </a:lvl5pPr>
          </a:lstStyle>
          <a:p>
            <a:pPr lvl="0"/>
            <a:r>
              <a:rPr lang="en-US"/>
              <a:t>Click to add subtitle</a:t>
            </a:r>
            <a:endParaRPr lang="en-GB"/>
          </a:p>
        </p:txBody>
      </p:sp>
    </p:spTree>
    <p:extLst>
      <p:ext uri="{BB962C8B-B14F-4D97-AF65-F5344CB8AC3E}">
        <p14:creationId xmlns:p14="http://schemas.microsoft.com/office/powerpoint/2010/main" val="9407327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5.xml><?xml version="1.0" encoding="utf-8"?>
<p:sldLayout xmlns:a="http://schemas.openxmlformats.org/drawingml/2006/main" xmlns:r="http://schemas.openxmlformats.org/officeDocument/2006/relationships" xmlns:p="http://schemas.openxmlformats.org/presentationml/2006/main" preserve="1" userDrawn="1">
  <p:cSld name="Title and 3 x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AECC06-0E64-440D-9CE8-5164D165186F}"/>
              </a:ext>
            </a:extLst>
          </p:cNvPr>
          <p:cNvSpPr>
            <a:spLocks noGrp="1"/>
          </p:cNvSpPr>
          <p:nvPr>
            <p:ph type="title" hasCustomPrompt="1"/>
          </p:nvPr>
        </p:nvSpPr>
        <p:spPr>
          <a:xfrm>
            <a:off x="359999" y="430718"/>
            <a:ext cx="11466875" cy="403200"/>
          </a:xfrm>
        </p:spPr>
        <p:txBody>
          <a:bodyPr/>
          <a:lstStyle>
            <a:lvl1pPr>
              <a:defRPr/>
            </a:lvl1pPr>
          </a:lstStyle>
          <a:p>
            <a:r>
              <a:rPr lang="en-US"/>
              <a:t>Click to add title</a:t>
            </a:r>
            <a:endParaRPr lang="en-GB"/>
          </a:p>
        </p:txBody>
      </p:sp>
      <p:sp>
        <p:nvSpPr>
          <p:cNvPr id="3" name="Slide Number Placeholder 2">
            <a:extLst>
              <a:ext uri="{FF2B5EF4-FFF2-40B4-BE49-F238E27FC236}">
                <a16:creationId xmlns:a16="http://schemas.microsoft.com/office/drawing/2014/main" id="{F490BAE0-3503-40B7-97FF-3BBA5C4DD77A}"/>
              </a:ext>
            </a:extLst>
          </p:cNvPr>
          <p:cNvSpPr>
            <a:spLocks noGrp="1"/>
          </p:cNvSpPr>
          <p:nvPr>
            <p:ph type="sldNum" sz="quarter" idx="10"/>
          </p:nvPr>
        </p:nvSpPr>
        <p:spPr/>
        <p:txBody>
          <a:bodyPr/>
          <a:lstStyle/>
          <a:p>
            <a:fld id="{4034BEE3-566C-4068-A777-C3A4762E861B}" type="slidenum">
              <a:rPr lang="en-GB" smtClean="0"/>
              <a:pPr/>
              <a:t>‹#›</a:t>
            </a:fld>
            <a:endParaRPr lang="en-GB"/>
          </a:p>
        </p:txBody>
      </p:sp>
      <p:sp>
        <p:nvSpPr>
          <p:cNvPr id="4" name="Footer Placeholder 3">
            <a:extLst>
              <a:ext uri="{FF2B5EF4-FFF2-40B4-BE49-F238E27FC236}">
                <a16:creationId xmlns:a16="http://schemas.microsoft.com/office/drawing/2014/main" id="{A542D4FE-2A34-4C36-A765-CE00B9912ADD}"/>
              </a:ext>
            </a:extLst>
          </p:cNvPr>
          <p:cNvSpPr>
            <a:spLocks noGrp="1"/>
          </p:cNvSpPr>
          <p:nvPr>
            <p:ph type="ftr" sz="quarter" idx="11"/>
          </p:nvPr>
        </p:nvSpPr>
        <p:spPr/>
        <p:txBody>
          <a:bodyPr/>
          <a:lstStyle/>
          <a:p>
            <a:endParaRPr lang="en-GB"/>
          </a:p>
        </p:txBody>
      </p:sp>
      <p:sp>
        <p:nvSpPr>
          <p:cNvPr id="6" name="Content Placeholder 5">
            <a:extLst>
              <a:ext uri="{FF2B5EF4-FFF2-40B4-BE49-F238E27FC236}">
                <a16:creationId xmlns:a16="http://schemas.microsoft.com/office/drawing/2014/main" id="{D9E4B3E9-7CA2-4847-B7BD-96957DE30226}"/>
              </a:ext>
            </a:extLst>
          </p:cNvPr>
          <p:cNvSpPr>
            <a:spLocks noGrp="1"/>
          </p:cNvSpPr>
          <p:nvPr>
            <p:ph sz="quarter" idx="12" hasCustomPrompt="1"/>
          </p:nvPr>
        </p:nvSpPr>
        <p:spPr>
          <a:xfrm>
            <a:off x="360362" y="1710000"/>
            <a:ext cx="3672000" cy="3999600"/>
          </a:xfrm>
        </p:spPr>
        <p:txBody>
          <a:bodyPr/>
          <a:lstStyle>
            <a:lvl1pPr>
              <a:defRPr/>
            </a:lvl1pPr>
          </a:lstStyle>
          <a:p>
            <a:pPr lvl="0"/>
            <a:r>
              <a:rPr lang="en-US"/>
              <a:t>Click to add text</a:t>
            </a:r>
          </a:p>
          <a:p>
            <a:pPr lvl="1"/>
            <a:r>
              <a:rPr lang="en-US"/>
              <a:t>Second level</a:t>
            </a:r>
          </a:p>
          <a:p>
            <a:pPr lvl="2"/>
            <a:r>
              <a:rPr lang="en-US"/>
              <a:t>Third level</a:t>
            </a:r>
          </a:p>
          <a:p>
            <a:pPr lvl="3"/>
            <a:r>
              <a:rPr lang="en-US"/>
              <a:t>Fourth level</a:t>
            </a:r>
          </a:p>
          <a:p>
            <a:pPr lvl="4"/>
            <a:r>
              <a:rPr lang="en-US"/>
              <a:t>Fifth level</a:t>
            </a:r>
            <a:endParaRPr lang="en-GB"/>
          </a:p>
        </p:txBody>
      </p:sp>
      <p:sp>
        <p:nvSpPr>
          <p:cNvPr id="8" name="Content Placeholder 7">
            <a:extLst>
              <a:ext uri="{FF2B5EF4-FFF2-40B4-BE49-F238E27FC236}">
                <a16:creationId xmlns:a16="http://schemas.microsoft.com/office/drawing/2014/main" id="{910D5E0E-637F-4A32-A98F-3FE4ED81219E}"/>
              </a:ext>
            </a:extLst>
          </p:cNvPr>
          <p:cNvSpPr>
            <a:spLocks noGrp="1"/>
          </p:cNvSpPr>
          <p:nvPr>
            <p:ph sz="quarter" idx="13" hasCustomPrompt="1"/>
          </p:nvPr>
        </p:nvSpPr>
        <p:spPr>
          <a:xfrm>
            <a:off x="4257618" y="1710000"/>
            <a:ext cx="3672000" cy="3999600"/>
          </a:xfrm>
        </p:spPr>
        <p:txBody>
          <a:bodyPr/>
          <a:lstStyle>
            <a:lvl1pPr>
              <a:defRPr/>
            </a:lvl1pPr>
          </a:lstStyle>
          <a:p>
            <a:pPr lvl="0"/>
            <a:r>
              <a:rPr lang="en-US"/>
              <a:t>Click to add text</a:t>
            </a:r>
          </a:p>
          <a:p>
            <a:pPr lvl="1"/>
            <a:r>
              <a:rPr lang="en-US"/>
              <a:t>Second level</a:t>
            </a:r>
          </a:p>
          <a:p>
            <a:pPr lvl="2"/>
            <a:r>
              <a:rPr lang="en-US"/>
              <a:t>Third level</a:t>
            </a:r>
          </a:p>
          <a:p>
            <a:pPr lvl="3"/>
            <a:r>
              <a:rPr lang="en-US"/>
              <a:t>Fourth level</a:t>
            </a:r>
          </a:p>
          <a:p>
            <a:pPr lvl="4"/>
            <a:r>
              <a:rPr lang="en-US"/>
              <a:t>Fifth level</a:t>
            </a:r>
            <a:endParaRPr lang="en-GB"/>
          </a:p>
        </p:txBody>
      </p:sp>
      <p:sp>
        <p:nvSpPr>
          <p:cNvPr id="10" name="Content Placeholder 9">
            <a:extLst>
              <a:ext uri="{FF2B5EF4-FFF2-40B4-BE49-F238E27FC236}">
                <a16:creationId xmlns:a16="http://schemas.microsoft.com/office/drawing/2014/main" id="{A6435609-FC5D-424F-A15C-A0856D1FFFF3}"/>
              </a:ext>
            </a:extLst>
          </p:cNvPr>
          <p:cNvSpPr>
            <a:spLocks noGrp="1"/>
          </p:cNvSpPr>
          <p:nvPr>
            <p:ph sz="quarter" idx="14" hasCustomPrompt="1"/>
          </p:nvPr>
        </p:nvSpPr>
        <p:spPr>
          <a:xfrm>
            <a:off x="8154874" y="1710000"/>
            <a:ext cx="3672000" cy="3999600"/>
          </a:xfrm>
        </p:spPr>
        <p:txBody>
          <a:bodyPr/>
          <a:lstStyle>
            <a:lvl1pPr>
              <a:defRPr/>
            </a:lvl1pPr>
          </a:lstStyle>
          <a:p>
            <a:pPr lvl="0"/>
            <a:r>
              <a:rPr lang="en-US"/>
              <a:t>Click to add text</a:t>
            </a:r>
          </a:p>
          <a:p>
            <a:pPr lvl="1"/>
            <a:r>
              <a:rPr lang="en-US"/>
              <a:t>Second level</a:t>
            </a:r>
          </a:p>
          <a:p>
            <a:pPr lvl="2"/>
            <a:r>
              <a:rPr lang="en-US"/>
              <a:t>Third level</a:t>
            </a:r>
          </a:p>
          <a:p>
            <a:pPr lvl="3"/>
            <a:r>
              <a:rPr lang="en-US"/>
              <a:t>Fourth level</a:t>
            </a:r>
          </a:p>
          <a:p>
            <a:pPr lvl="4"/>
            <a:r>
              <a:rPr lang="en-US"/>
              <a:t>Fifth level</a:t>
            </a:r>
            <a:endParaRPr lang="en-GB"/>
          </a:p>
        </p:txBody>
      </p:sp>
      <p:sp>
        <p:nvSpPr>
          <p:cNvPr id="12" name="Text Placeholder 11">
            <a:extLst>
              <a:ext uri="{FF2B5EF4-FFF2-40B4-BE49-F238E27FC236}">
                <a16:creationId xmlns:a16="http://schemas.microsoft.com/office/drawing/2014/main" id="{F7582AC7-4667-407B-A5E8-45D6349311AA}"/>
              </a:ext>
            </a:extLst>
          </p:cNvPr>
          <p:cNvSpPr>
            <a:spLocks noGrp="1"/>
          </p:cNvSpPr>
          <p:nvPr>
            <p:ph type="body" sz="quarter" idx="15" hasCustomPrompt="1"/>
          </p:nvPr>
        </p:nvSpPr>
        <p:spPr>
          <a:xfrm>
            <a:off x="360000" y="910800"/>
            <a:ext cx="11466000" cy="396000"/>
          </a:xfrm>
        </p:spPr>
        <p:txBody>
          <a:bodyPr/>
          <a:lstStyle>
            <a:lvl1pPr>
              <a:defRPr sz="2200"/>
            </a:lvl1pPr>
            <a:lvl2pPr>
              <a:defRPr sz="2200"/>
            </a:lvl2pPr>
            <a:lvl3pPr>
              <a:defRPr sz="2200"/>
            </a:lvl3pPr>
            <a:lvl4pPr>
              <a:defRPr sz="2200"/>
            </a:lvl4pPr>
            <a:lvl5pPr>
              <a:defRPr sz="2200"/>
            </a:lvl5pPr>
          </a:lstStyle>
          <a:p>
            <a:pPr lvl="0"/>
            <a:r>
              <a:rPr lang="en-US"/>
              <a:t>Click to add subtitle</a:t>
            </a:r>
            <a:endParaRPr lang="en-GB"/>
          </a:p>
        </p:txBody>
      </p:sp>
    </p:spTree>
    <p:extLst>
      <p:ext uri="{BB962C8B-B14F-4D97-AF65-F5344CB8AC3E}">
        <p14:creationId xmlns:p14="http://schemas.microsoft.com/office/powerpoint/2010/main" val="22368697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6.xml><?xml version="1.0" encoding="utf-8"?>
<p:sldLayout xmlns:a="http://schemas.openxmlformats.org/drawingml/2006/main" xmlns:r="http://schemas.openxmlformats.org/officeDocument/2006/relationships" xmlns:p="http://schemas.openxmlformats.org/presentationml/2006/main" preserve="1" userDrawn="1">
  <p:cSld name="Title and 3 x content + heading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E5AEE3-9929-4A79-A968-8D4311BF5D5E}"/>
              </a:ext>
            </a:extLst>
          </p:cNvPr>
          <p:cNvSpPr>
            <a:spLocks noGrp="1"/>
          </p:cNvSpPr>
          <p:nvPr>
            <p:ph type="title" hasCustomPrompt="1"/>
          </p:nvPr>
        </p:nvSpPr>
        <p:spPr>
          <a:xfrm>
            <a:off x="359999" y="430718"/>
            <a:ext cx="11466875" cy="403200"/>
          </a:xfrm>
        </p:spPr>
        <p:txBody>
          <a:bodyPr/>
          <a:lstStyle>
            <a:lvl1pPr>
              <a:defRPr/>
            </a:lvl1pPr>
          </a:lstStyle>
          <a:p>
            <a:r>
              <a:rPr lang="en-US"/>
              <a:t>Click to add title</a:t>
            </a:r>
            <a:endParaRPr lang="en-GB"/>
          </a:p>
        </p:txBody>
      </p:sp>
      <p:sp>
        <p:nvSpPr>
          <p:cNvPr id="3" name="Slide Number Placeholder 2">
            <a:extLst>
              <a:ext uri="{FF2B5EF4-FFF2-40B4-BE49-F238E27FC236}">
                <a16:creationId xmlns:a16="http://schemas.microsoft.com/office/drawing/2014/main" id="{DDAA155B-CCB9-45EF-83E7-A4F386C3D593}"/>
              </a:ext>
            </a:extLst>
          </p:cNvPr>
          <p:cNvSpPr>
            <a:spLocks noGrp="1"/>
          </p:cNvSpPr>
          <p:nvPr>
            <p:ph type="sldNum" sz="quarter" idx="10"/>
          </p:nvPr>
        </p:nvSpPr>
        <p:spPr/>
        <p:txBody>
          <a:bodyPr/>
          <a:lstStyle/>
          <a:p>
            <a:fld id="{4034BEE3-566C-4068-A777-C3A4762E861B}" type="slidenum">
              <a:rPr lang="en-GB" smtClean="0"/>
              <a:pPr/>
              <a:t>‹#›</a:t>
            </a:fld>
            <a:endParaRPr lang="en-GB"/>
          </a:p>
        </p:txBody>
      </p:sp>
      <p:sp>
        <p:nvSpPr>
          <p:cNvPr id="4" name="Footer Placeholder 3">
            <a:extLst>
              <a:ext uri="{FF2B5EF4-FFF2-40B4-BE49-F238E27FC236}">
                <a16:creationId xmlns:a16="http://schemas.microsoft.com/office/drawing/2014/main" id="{6E46BAB9-04B4-4317-A1F0-FDDB9A1286EA}"/>
              </a:ext>
            </a:extLst>
          </p:cNvPr>
          <p:cNvSpPr>
            <a:spLocks noGrp="1"/>
          </p:cNvSpPr>
          <p:nvPr>
            <p:ph type="ftr" sz="quarter" idx="11"/>
          </p:nvPr>
        </p:nvSpPr>
        <p:spPr/>
        <p:txBody>
          <a:bodyPr/>
          <a:lstStyle/>
          <a:p>
            <a:endParaRPr lang="en-GB"/>
          </a:p>
        </p:txBody>
      </p:sp>
      <p:sp>
        <p:nvSpPr>
          <p:cNvPr id="6" name="Text Placeholder 5">
            <a:extLst>
              <a:ext uri="{FF2B5EF4-FFF2-40B4-BE49-F238E27FC236}">
                <a16:creationId xmlns:a16="http://schemas.microsoft.com/office/drawing/2014/main" id="{02044888-1B05-4294-ABC2-A93A4A32E0DD}"/>
              </a:ext>
            </a:extLst>
          </p:cNvPr>
          <p:cNvSpPr>
            <a:spLocks noGrp="1"/>
          </p:cNvSpPr>
          <p:nvPr>
            <p:ph type="body" sz="quarter" idx="12" hasCustomPrompt="1"/>
          </p:nvPr>
        </p:nvSpPr>
        <p:spPr>
          <a:xfrm>
            <a:off x="360000" y="1710000"/>
            <a:ext cx="3672000" cy="604800"/>
          </a:xfrm>
        </p:spPr>
        <p:txBody>
          <a:bodyPr/>
          <a:lstStyle>
            <a:lvl1pPr>
              <a:defRPr b="1"/>
            </a:lvl1pPr>
          </a:lstStyle>
          <a:p>
            <a:pPr lvl="0"/>
            <a:r>
              <a:rPr lang="en-US"/>
              <a:t>Click to add text</a:t>
            </a:r>
          </a:p>
        </p:txBody>
      </p:sp>
      <p:sp>
        <p:nvSpPr>
          <p:cNvPr id="8" name="Content Placeholder 7">
            <a:extLst>
              <a:ext uri="{FF2B5EF4-FFF2-40B4-BE49-F238E27FC236}">
                <a16:creationId xmlns:a16="http://schemas.microsoft.com/office/drawing/2014/main" id="{FB8C48F8-FEC0-41E0-BBB9-68EC3003D7D8}"/>
              </a:ext>
            </a:extLst>
          </p:cNvPr>
          <p:cNvSpPr>
            <a:spLocks noGrp="1"/>
          </p:cNvSpPr>
          <p:nvPr>
            <p:ph sz="quarter" idx="13" hasCustomPrompt="1"/>
          </p:nvPr>
        </p:nvSpPr>
        <p:spPr>
          <a:xfrm>
            <a:off x="360363" y="2376000"/>
            <a:ext cx="3672000" cy="3344400"/>
          </a:xfrm>
        </p:spPr>
        <p:txBody>
          <a:bodyPr/>
          <a:lstStyle>
            <a:lvl1pPr>
              <a:defRPr/>
            </a:lvl1pPr>
          </a:lstStyle>
          <a:p>
            <a:pPr lvl="0"/>
            <a:r>
              <a:rPr lang="en-US"/>
              <a:t>Click to add text</a:t>
            </a:r>
          </a:p>
          <a:p>
            <a:pPr lvl="1"/>
            <a:r>
              <a:rPr lang="en-US"/>
              <a:t>Second level</a:t>
            </a:r>
          </a:p>
          <a:p>
            <a:pPr lvl="2"/>
            <a:r>
              <a:rPr lang="en-US"/>
              <a:t>Third level</a:t>
            </a:r>
          </a:p>
          <a:p>
            <a:pPr lvl="3"/>
            <a:r>
              <a:rPr lang="en-US"/>
              <a:t>Fourth level</a:t>
            </a:r>
          </a:p>
          <a:p>
            <a:pPr lvl="4"/>
            <a:r>
              <a:rPr lang="en-US"/>
              <a:t>Fifth level</a:t>
            </a:r>
            <a:endParaRPr lang="en-GB"/>
          </a:p>
        </p:txBody>
      </p:sp>
      <p:sp>
        <p:nvSpPr>
          <p:cNvPr id="10" name="Text Placeholder 9">
            <a:extLst>
              <a:ext uri="{FF2B5EF4-FFF2-40B4-BE49-F238E27FC236}">
                <a16:creationId xmlns:a16="http://schemas.microsoft.com/office/drawing/2014/main" id="{F59D2917-03D0-4000-AA1D-13CEEB10FBFD}"/>
              </a:ext>
            </a:extLst>
          </p:cNvPr>
          <p:cNvSpPr>
            <a:spLocks noGrp="1"/>
          </p:cNvSpPr>
          <p:nvPr>
            <p:ph type="body" sz="quarter" idx="14" hasCustomPrompt="1"/>
          </p:nvPr>
        </p:nvSpPr>
        <p:spPr>
          <a:xfrm>
            <a:off x="4257437" y="1710000"/>
            <a:ext cx="3672000" cy="604800"/>
          </a:xfrm>
        </p:spPr>
        <p:txBody>
          <a:bodyPr/>
          <a:lstStyle>
            <a:lvl1pPr>
              <a:defRPr b="1"/>
            </a:lvl1pPr>
          </a:lstStyle>
          <a:p>
            <a:pPr lvl="0"/>
            <a:r>
              <a:rPr lang="en-US"/>
              <a:t>Click to add text</a:t>
            </a:r>
            <a:endParaRPr lang="en-GB"/>
          </a:p>
        </p:txBody>
      </p:sp>
      <p:sp>
        <p:nvSpPr>
          <p:cNvPr id="12" name="Content Placeholder 11">
            <a:extLst>
              <a:ext uri="{FF2B5EF4-FFF2-40B4-BE49-F238E27FC236}">
                <a16:creationId xmlns:a16="http://schemas.microsoft.com/office/drawing/2014/main" id="{DDE23886-2490-491C-8436-F655BBCD8C99}"/>
              </a:ext>
            </a:extLst>
          </p:cNvPr>
          <p:cNvSpPr>
            <a:spLocks noGrp="1"/>
          </p:cNvSpPr>
          <p:nvPr>
            <p:ph sz="quarter" idx="15" hasCustomPrompt="1"/>
          </p:nvPr>
        </p:nvSpPr>
        <p:spPr>
          <a:xfrm>
            <a:off x="4257619" y="2376488"/>
            <a:ext cx="3672000" cy="3343275"/>
          </a:xfrm>
        </p:spPr>
        <p:txBody>
          <a:bodyPr/>
          <a:lstStyle>
            <a:lvl1pPr>
              <a:defRPr/>
            </a:lvl1pPr>
          </a:lstStyle>
          <a:p>
            <a:pPr lvl="0"/>
            <a:r>
              <a:rPr lang="en-US"/>
              <a:t>Click to add text</a:t>
            </a:r>
          </a:p>
          <a:p>
            <a:pPr lvl="1"/>
            <a:r>
              <a:rPr lang="en-US"/>
              <a:t>Second level</a:t>
            </a:r>
          </a:p>
          <a:p>
            <a:pPr lvl="2"/>
            <a:r>
              <a:rPr lang="en-US"/>
              <a:t>Third level</a:t>
            </a:r>
          </a:p>
          <a:p>
            <a:pPr lvl="3"/>
            <a:r>
              <a:rPr lang="en-US"/>
              <a:t>Fourth level</a:t>
            </a:r>
          </a:p>
          <a:p>
            <a:pPr lvl="4"/>
            <a:r>
              <a:rPr lang="en-US"/>
              <a:t>Fifth level</a:t>
            </a:r>
            <a:endParaRPr lang="en-GB"/>
          </a:p>
        </p:txBody>
      </p:sp>
      <p:sp>
        <p:nvSpPr>
          <p:cNvPr id="14" name="Text Placeholder 13">
            <a:extLst>
              <a:ext uri="{FF2B5EF4-FFF2-40B4-BE49-F238E27FC236}">
                <a16:creationId xmlns:a16="http://schemas.microsoft.com/office/drawing/2014/main" id="{51DA3C15-7E9D-4E22-895A-F50878BD332E}"/>
              </a:ext>
            </a:extLst>
          </p:cNvPr>
          <p:cNvSpPr>
            <a:spLocks noGrp="1"/>
          </p:cNvSpPr>
          <p:nvPr>
            <p:ph type="body" sz="quarter" idx="16" hasCustomPrompt="1"/>
          </p:nvPr>
        </p:nvSpPr>
        <p:spPr>
          <a:xfrm>
            <a:off x="8154874" y="1710000"/>
            <a:ext cx="3672000" cy="604838"/>
          </a:xfrm>
        </p:spPr>
        <p:txBody>
          <a:bodyPr/>
          <a:lstStyle>
            <a:lvl1pPr>
              <a:defRPr b="1"/>
            </a:lvl1pPr>
          </a:lstStyle>
          <a:p>
            <a:pPr lvl="0"/>
            <a:r>
              <a:rPr lang="en-US"/>
              <a:t>Click to add text</a:t>
            </a:r>
            <a:endParaRPr lang="en-GB"/>
          </a:p>
        </p:txBody>
      </p:sp>
      <p:sp>
        <p:nvSpPr>
          <p:cNvPr id="16" name="Content Placeholder 15">
            <a:extLst>
              <a:ext uri="{FF2B5EF4-FFF2-40B4-BE49-F238E27FC236}">
                <a16:creationId xmlns:a16="http://schemas.microsoft.com/office/drawing/2014/main" id="{C41F52C9-6836-4FC9-99EA-1BF6FF01DF3F}"/>
              </a:ext>
            </a:extLst>
          </p:cNvPr>
          <p:cNvSpPr>
            <a:spLocks noGrp="1"/>
          </p:cNvSpPr>
          <p:nvPr>
            <p:ph sz="quarter" idx="17" hasCustomPrompt="1"/>
          </p:nvPr>
        </p:nvSpPr>
        <p:spPr>
          <a:xfrm>
            <a:off x="8154874" y="2376000"/>
            <a:ext cx="3672000" cy="3344400"/>
          </a:xfrm>
        </p:spPr>
        <p:txBody>
          <a:bodyPr/>
          <a:lstStyle>
            <a:lvl1pPr>
              <a:defRPr/>
            </a:lvl1pPr>
          </a:lstStyle>
          <a:p>
            <a:pPr lvl="0"/>
            <a:r>
              <a:rPr lang="en-US"/>
              <a:t>Click to add text</a:t>
            </a:r>
          </a:p>
          <a:p>
            <a:pPr lvl="1"/>
            <a:r>
              <a:rPr lang="en-US"/>
              <a:t>Second level</a:t>
            </a:r>
          </a:p>
          <a:p>
            <a:pPr lvl="2"/>
            <a:r>
              <a:rPr lang="en-US"/>
              <a:t>Third level</a:t>
            </a:r>
          </a:p>
          <a:p>
            <a:pPr lvl="3"/>
            <a:r>
              <a:rPr lang="en-US"/>
              <a:t>Fourth level</a:t>
            </a:r>
          </a:p>
          <a:p>
            <a:pPr lvl="4"/>
            <a:r>
              <a:rPr lang="en-US"/>
              <a:t>Fifth level</a:t>
            </a:r>
            <a:endParaRPr lang="en-GB"/>
          </a:p>
        </p:txBody>
      </p:sp>
      <p:sp>
        <p:nvSpPr>
          <p:cNvPr id="18" name="Text Placeholder 17">
            <a:extLst>
              <a:ext uri="{FF2B5EF4-FFF2-40B4-BE49-F238E27FC236}">
                <a16:creationId xmlns:a16="http://schemas.microsoft.com/office/drawing/2014/main" id="{3593581B-25F6-45F4-A388-25B91698559B}"/>
              </a:ext>
            </a:extLst>
          </p:cNvPr>
          <p:cNvSpPr>
            <a:spLocks noGrp="1"/>
          </p:cNvSpPr>
          <p:nvPr>
            <p:ph type="body" sz="quarter" idx="18" hasCustomPrompt="1"/>
          </p:nvPr>
        </p:nvSpPr>
        <p:spPr>
          <a:xfrm>
            <a:off x="360000" y="910800"/>
            <a:ext cx="11466000" cy="396000"/>
          </a:xfrm>
        </p:spPr>
        <p:txBody>
          <a:bodyPr/>
          <a:lstStyle>
            <a:lvl1pPr>
              <a:defRPr sz="2200"/>
            </a:lvl1pPr>
          </a:lstStyle>
          <a:p>
            <a:pPr lvl="0"/>
            <a:r>
              <a:rPr lang="en-US"/>
              <a:t>Click to add subtitle</a:t>
            </a:r>
            <a:endParaRPr lang="en-GB"/>
          </a:p>
        </p:txBody>
      </p:sp>
    </p:spTree>
    <p:extLst>
      <p:ext uri="{BB962C8B-B14F-4D97-AF65-F5344CB8AC3E}">
        <p14:creationId xmlns:p14="http://schemas.microsoft.com/office/powerpoint/2010/main" val="9615187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7.xml><?xml version="1.0" encoding="utf-8"?>
<p:sldLayout xmlns:a="http://schemas.openxmlformats.org/drawingml/2006/main" xmlns:r="http://schemas.openxmlformats.org/officeDocument/2006/relationships" xmlns:p="http://schemas.openxmlformats.org/presentationml/2006/main" preserve="1" userDrawn="1">
  <p:cSld name="Title and 4 x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3C880B-B2A1-4343-8F1B-D11FAEA2A2C5}"/>
              </a:ext>
            </a:extLst>
          </p:cNvPr>
          <p:cNvSpPr>
            <a:spLocks noGrp="1"/>
          </p:cNvSpPr>
          <p:nvPr>
            <p:ph type="title" hasCustomPrompt="1"/>
          </p:nvPr>
        </p:nvSpPr>
        <p:spPr>
          <a:xfrm>
            <a:off x="359999" y="430718"/>
            <a:ext cx="11466875" cy="403200"/>
          </a:xfrm>
        </p:spPr>
        <p:txBody>
          <a:bodyPr/>
          <a:lstStyle/>
          <a:p>
            <a:r>
              <a:rPr lang="en-US"/>
              <a:t>Click to add title</a:t>
            </a:r>
            <a:endParaRPr lang="en-GB"/>
          </a:p>
        </p:txBody>
      </p:sp>
      <p:sp>
        <p:nvSpPr>
          <p:cNvPr id="3" name="Slide Number Placeholder 2">
            <a:extLst>
              <a:ext uri="{FF2B5EF4-FFF2-40B4-BE49-F238E27FC236}">
                <a16:creationId xmlns:a16="http://schemas.microsoft.com/office/drawing/2014/main" id="{C41184D5-78E0-4646-8F38-C52C718FFF6F}"/>
              </a:ext>
            </a:extLst>
          </p:cNvPr>
          <p:cNvSpPr>
            <a:spLocks noGrp="1"/>
          </p:cNvSpPr>
          <p:nvPr>
            <p:ph type="sldNum" sz="quarter" idx="10"/>
          </p:nvPr>
        </p:nvSpPr>
        <p:spPr/>
        <p:txBody>
          <a:bodyPr/>
          <a:lstStyle/>
          <a:p>
            <a:fld id="{4034BEE3-566C-4068-A777-C3A4762E861B}" type="slidenum">
              <a:rPr lang="en-GB" smtClean="0"/>
              <a:pPr/>
              <a:t>‹#›</a:t>
            </a:fld>
            <a:endParaRPr lang="en-GB"/>
          </a:p>
        </p:txBody>
      </p:sp>
      <p:sp>
        <p:nvSpPr>
          <p:cNvPr id="4" name="Footer Placeholder 3">
            <a:extLst>
              <a:ext uri="{FF2B5EF4-FFF2-40B4-BE49-F238E27FC236}">
                <a16:creationId xmlns:a16="http://schemas.microsoft.com/office/drawing/2014/main" id="{09802832-2B66-4562-9C71-D7D1507397C2}"/>
              </a:ext>
            </a:extLst>
          </p:cNvPr>
          <p:cNvSpPr>
            <a:spLocks noGrp="1"/>
          </p:cNvSpPr>
          <p:nvPr>
            <p:ph type="ftr" sz="quarter" idx="11"/>
          </p:nvPr>
        </p:nvSpPr>
        <p:spPr/>
        <p:txBody>
          <a:bodyPr/>
          <a:lstStyle/>
          <a:p>
            <a:endParaRPr lang="en-GB"/>
          </a:p>
        </p:txBody>
      </p:sp>
      <p:sp>
        <p:nvSpPr>
          <p:cNvPr id="6" name="Content Placeholder 5">
            <a:extLst>
              <a:ext uri="{FF2B5EF4-FFF2-40B4-BE49-F238E27FC236}">
                <a16:creationId xmlns:a16="http://schemas.microsoft.com/office/drawing/2014/main" id="{AEF49FA9-6D89-44C4-B6C9-EA8D7FB75632}"/>
              </a:ext>
            </a:extLst>
          </p:cNvPr>
          <p:cNvSpPr>
            <a:spLocks noGrp="1"/>
          </p:cNvSpPr>
          <p:nvPr>
            <p:ph sz="quarter" idx="12" hasCustomPrompt="1"/>
          </p:nvPr>
        </p:nvSpPr>
        <p:spPr>
          <a:xfrm>
            <a:off x="360362" y="1710000"/>
            <a:ext cx="2728800" cy="3999600"/>
          </a:xfrm>
        </p:spPr>
        <p:txBody>
          <a:bodyPr/>
          <a:lstStyle>
            <a:lvl1pPr>
              <a:defRPr/>
            </a:lvl1pPr>
          </a:lstStyle>
          <a:p>
            <a:pPr lvl="0"/>
            <a:r>
              <a:rPr lang="en-US"/>
              <a:t>Click to add text</a:t>
            </a:r>
          </a:p>
          <a:p>
            <a:pPr lvl="1"/>
            <a:r>
              <a:rPr lang="en-US"/>
              <a:t>Second level</a:t>
            </a:r>
          </a:p>
          <a:p>
            <a:pPr lvl="2"/>
            <a:r>
              <a:rPr lang="en-US"/>
              <a:t>Third level</a:t>
            </a:r>
          </a:p>
          <a:p>
            <a:pPr lvl="3"/>
            <a:r>
              <a:rPr lang="en-US"/>
              <a:t>Fourth level</a:t>
            </a:r>
          </a:p>
          <a:p>
            <a:pPr lvl="4"/>
            <a:r>
              <a:rPr lang="en-US"/>
              <a:t>Fifth level</a:t>
            </a:r>
            <a:endParaRPr lang="en-GB"/>
          </a:p>
        </p:txBody>
      </p:sp>
      <p:sp>
        <p:nvSpPr>
          <p:cNvPr id="8" name="Content Placeholder 7">
            <a:extLst>
              <a:ext uri="{FF2B5EF4-FFF2-40B4-BE49-F238E27FC236}">
                <a16:creationId xmlns:a16="http://schemas.microsoft.com/office/drawing/2014/main" id="{BAD1D924-231B-4C18-8E90-2DFF9C04EF04}"/>
              </a:ext>
            </a:extLst>
          </p:cNvPr>
          <p:cNvSpPr>
            <a:spLocks noGrp="1"/>
          </p:cNvSpPr>
          <p:nvPr>
            <p:ph sz="quarter" idx="13" hasCustomPrompt="1"/>
          </p:nvPr>
        </p:nvSpPr>
        <p:spPr>
          <a:xfrm>
            <a:off x="3272933" y="1710000"/>
            <a:ext cx="2728800" cy="3999600"/>
          </a:xfrm>
        </p:spPr>
        <p:txBody>
          <a:bodyPr/>
          <a:lstStyle>
            <a:lvl1pPr>
              <a:defRPr/>
            </a:lvl1pPr>
          </a:lstStyle>
          <a:p>
            <a:pPr lvl="0"/>
            <a:r>
              <a:rPr lang="en-US"/>
              <a:t>Click to add text</a:t>
            </a:r>
          </a:p>
          <a:p>
            <a:pPr lvl="1"/>
            <a:r>
              <a:rPr lang="en-US"/>
              <a:t>Second level</a:t>
            </a:r>
          </a:p>
          <a:p>
            <a:pPr lvl="2"/>
            <a:r>
              <a:rPr lang="en-US"/>
              <a:t>Third level</a:t>
            </a:r>
          </a:p>
          <a:p>
            <a:pPr lvl="3"/>
            <a:r>
              <a:rPr lang="en-US"/>
              <a:t>Fourth level</a:t>
            </a:r>
          </a:p>
          <a:p>
            <a:pPr lvl="4"/>
            <a:r>
              <a:rPr lang="en-US"/>
              <a:t>Fifth level</a:t>
            </a:r>
            <a:endParaRPr lang="en-GB"/>
          </a:p>
        </p:txBody>
      </p:sp>
      <p:sp>
        <p:nvSpPr>
          <p:cNvPr id="10" name="Content Placeholder 9">
            <a:extLst>
              <a:ext uri="{FF2B5EF4-FFF2-40B4-BE49-F238E27FC236}">
                <a16:creationId xmlns:a16="http://schemas.microsoft.com/office/drawing/2014/main" id="{9EF0024D-3708-4302-8C69-256AD7593873}"/>
              </a:ext>
            </a:extLst>
          </p:cNvPr>
          <p:cNvSpPr>
            <a:spLocks noGrp="1"/>
          </p:cNvSpPr>
          <p:nvPr>
            <p:ph sz="quarter" idx="14" hasCustomPrompt="1"/>
          </p:nvPr>
        </p:nvSpPr>
        <p:spPr>
          <a:xfrm>
            <a:off x="6185504" y="1710000"/>
            <a:ext cx="2728800" cy="3999600"/>
          </a:xfrm>
        </p:spPr>
        <p:txBody>
          <a:bodyPr/>
          <a:lstStyle>
            <a:lvl1pPr>
              <a:defRPr/>
            </a:lvl1pPr>
          </a:lstStyle>
          <a:p>
            <a:pPr lvl="0"/>
            <a:r>
              <a:rPr lang="en-US"/>
              <a:t>Click to add text</a:t>
            </a:r>
          </a:p>
          <a:p>
            <a:pPr lvl="1"/>
            <a:r>
              <a:rPr lang="en-US"/>
              <a:t>Second level</a:t>
            </a:r>
          </a:p>
          <a:p>
            <a:pPr lvl="2"/>
            <a:r>
              <a:rPr lang="en-US"/>
              <a:t>Third level</a:t>
            </a:r>
          </a:p>
          <a:p>
            <a:pPr lvl="3"/>
            <a:r>
              <a:rPr lang="en-US"/>
              <a:t>Fourth level</a:t>
            </a:r>
          </a:p>
          <a:p>
            <a:pPr lvl="4"/>
            <a:r>
              <a:rPr lang="en-US"/>
              <a:t>Fifth level</a:t>
            </a:r>
            <a:endParaRPr lang="en-GB"/>
          </a:p>
        </p:txBody>
      </p:sp>
      <p:sp>
        <p:nvSpPr>
          <p:cNvPr id="12" name="Content Placeholder 11">
            <a:extLst>
              <a:ext uri="{FF2B5EF4-FFF2-40B4-BE49-F238E27FC236}">
                <a16:creationId xmlns:a16="http://schemas.microsoft.com/office/drawing/2014/main" id="{E3415997-1B6E-4BEC-B682-F9280D0D5E3E}"/>
              </a:ext>
            </a:extLst>
          </p:cNvPr>
          <p:cNvSpPr>
            <a:spLocks noGrp="1"/>
          </p:cNvSpPr>
          <p:nvPr>
            <p:ph sz="quarter" idx="15" hasCustomPrompt="1"/>
          </p:nvPr>
        </p:nvSpPr>
        <p:spPr>
          <a:xfrm>
            <a:off x="9098074" y="1710000"/>
            <a:ext cx="2728800" cy="3999600"/>
          </a:xfrm>
        </p:spPr>
        <p:txBody>
          <a:bodyPr/>
          <a:lstStyle>
            <a:lvl1pPr>
              <a:defRPr/>
            </a:lvl1pPr>
          </a:lstStyle>
          <a:p>
            <a:pPr lvl="0"/>
            <a:r>
              <a:rPr lang="en-US"/>
              <a:t>Click to add text</a:t>
            </a:r>
          </a:p>
          <a:p>
            <a:pPr lvl="1"/>
            <a:r>
              <a:rPr lang="en-US"/>
              <a:t>Second level</a:t>
            </a:r>
          </a:p>
          <a:p>
            <a:pPr lvl="2"/>
            <a:r>
              <a:rPr lang="en-US"/>
              <a:t>Third level</a:t>
            </a:r>
          </a:p>
          <a:p>
            <a:pPr lvl="3"/>
            <a:r>
              <a:rPr lang="en-US"/>
              <a:t>Fourth level</a:t>
            </a:r>
          </a:p>
          <a:p>
            <a:pPr lvl="4"/>
            <a:r>
              <a:rPr lang="en-US"/>
              <a:t>Fifth level</a:t>
            </a:r>
            <a:endParaRPr lang="en-GB"/>
          </a:p>
        </p:txBody>
      </p:sp>
      <p:sp>
        <p:nvSpPr>
          <p:cNvPr id="14" name="Text Placeholder 13">
            <a:extLst>
              <a:ext uri="{FF2B5EF4-FFF2-40B4-BE49-F238E27FC236}">
                <a16:creationId xmlns:a16="http://schemas.microsoft.com/office/drawing/2014/main" id="{A97B1331-D3E0-4904-82E5-02B601057EBC}"/>
              </a:ext>
            </a:extLst>
          </p:cNvPr>
          <p:cNvSpPr>
            <a:spLocks noGrp="1"/>
          </p:cNvSpPr>
          <p:nvPr>
            <p:ph type="body" sz="quarter" idx="16" hasCustomPrompt="1"/>
          </p:nvPr>
        </p:nvSpPr>
        <p:spPr>
          <a:xfrm>
            <a:off x="360000" y="910800"/>
            <a:ext cx="11466000" cy="396000"/>
          </a:xfrm>
        </p:spPr>
        <p:txBody>
          <a:bodyPr/>
          <a:lstStyle>
            <a:lvl1pPr>
              <a:defRPr sz="2200"/>
            </a:lvl1pPr>
          </a:lstStyle>
          <a:p>
            <a:pPr lvl="0"/>
            <a:r>
              <a:rPr lang="en-US"/>
              <a:t>Click to add subtitle</a:t>
            </a:r>
            <a:endParaRPr lang="en-GB"/>
          </a:p>
        </p:txBody>
      </p:sp>
    </p:spTree>
    <p:extLst>
      <p:ext uri="{BB962C8B-B14F-4D97-AF65-F5344CB8AC3E}">
        <p14:creationId xmlns:p14="http://schemas.microsoft.com/office/powerpoint/2010/main" val="17283477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8.xml><?xml version="1.0" encoding="utf-8"?>
<p:sldLayout xmlns:a="http://schemas.openxmlformats.org/drawingml/2006/main" xmlns:r="http://schemas.openxmlformats.org/officeDocument/2006/relationships" xmlns:p="http://schemas.openxmlformats.org/presentationml/2006/main" preserve="1" userDrawn="1">
  <p:cSld name="Title and 4 x content + heading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36C45C-9BBB-4B14-BC71-8D9593AF9252}"/>
              </a:ext>
            </a:extLst>
          </p:cNvPr>
          <p:cNvSpPr>
            <a:spLocks noGrp="1"/>
          </p:cNvSpPr>
          <p:nvPr>
            <p:ph type="title" hasCustomPrompt="1"/>
          </p:nvPr>
        </p:nvSpPr>
        <p:spPr>
          <a:xfrm>
            <a:off x="359999" y="430718"/>
            <a:ext cx="11466875" cy="403200"/>
          </a:xfrm>
        </p:spPr>
        <p:txBody>
          <a:bodyPr/>
          <a:lstStyle>
            <a:lvl1pPr>
              <a:defRPr/>
            </a:lvl1pPr>
          </a:lstStyle>
          <a:p>
            <a:r>
              <a:rPr lang="en-US"/>
              <a:t>Click to add title</a:t>
            </a:r>
            <a:endParaRPr lang="en-GB"/>
          </a:p>
        </p:txBody>
      </p:sp>
      <p:sp>
        <p:nvSpPr>
          <p:cNvPr id="3" name="Slide Number Placeholder 2">
            <a:extLst>
              <a:ext uri="{FF2B5EF4-FFF2-40B4-BE49-F238E27FC236}">
                <a16:creationId xmlns:a16="http://schemas.microsoft.com/office/drawing/2014/main" id="{3DCA3869-0626-4D7E-A07F-ED2B248D284C}"/>
              </a:ext>
            </a:extLst>
          </p:cNvPr>
          <p:cNvSpPr>
            <a:spLocks noGrp="1"/>
          </p:cNvSpPr>
          <p:nvPr>
            <p:ph type="sldNum" sz="quarter" idx="10"/>
          </p:nvPr>
        </p:nvSpPr>
        <p:spPr/>
        <p:txBody>
          <a:bodyPr/>
          <a:lstStyle/>
          <a:p>
            <a:fld id="{4034BEE3-566C-4068-A777-C3A4762E861B}" type="slidenum">
              <a:rPr lang="en-GB" smtClean="0"/>
              <a:pPr/>
              <a:t>‹#›</a:t>
            </a:fld>
            <a:endParaRPr lang="en-GB"/>
          </a:p>
        </p:txBody>
      </p:sp>
      <p:sp>
        <p:nvSpPr>
          <p:cNvPr id="4" name="Footer Placeholder 3">
            <a:extLst>
              <a:ext uri="{FF2B5EF4-FFF2-40B4-BE49-F238E27FC236}">
                <a16:creationId xmlns:a16="http://schemas.microsoft.com/office/drawing/2014/main" id="{F29845BF-B227-4307-81B9-E7C8FC57CD26}"/>
              </a:ext>
            </a:extLst>
          </p:cNvPr>
          <p:cNvSpPr>
            <a:spLocks noGrp="1"/>
          </p:cNvSpPr>
          <p:nvPr>
            <p:ph type="ftr" sz="quarter" idx="11"/>
          </p:nvPr>
        </p:nvSpPr>
        <p:spPr/>
        <p:txBody>
          <a:bodyPr/>
          <a:lstStyle/>
          <a:p>
            <a:endParaRPr lang="en-GB"/>
          </a:p>
        </p:txBody>
      </p:sp>
      <p:sp>
        <p:nvSpPr>
          <p:cNvPr id="6" name="Text Placeholder 5">
            <a:extLst>
              <a:ext uri="{FF2B5EF4-FFF2-40B4-BE49-F238E27FC236}">
                <a16:creationId xmlns:a16="http://schemas.microsoft.com/office/drawing/2014/main" id="{C1A4FC7E-D91D-407A-BFBE-F405D6BBEA67}"/>
              </a:ext>
            </a:extLst>
          </p:cNvPr>
          <p:cNvSpPr>
            <a:spLocks noGrp="1"/>
          </p:cNvSpPr>
          <p:nvPr>
            <p:ph type="body" sz="quarter" idx="12" hasCustomPrompt="1"/>
          </p:nvPr>
        </p:nvSpPr>
        <p:spPr>
          <a:xfrm>
            <a:off x="360000" y="1710000"/>
            <a:ext cx="2728800" cy="604800"/>
          </a:xfrm>
        </p:spPr>
        <p:txBody>
          <a:bodyPr/>
          <a:lstStyle>
            <a:lvl1pPr>
              <a:defRPr b="1"/>
            </a:lvl1pPr>
          </a:lstStyle>
          <a:p>
            <a:pPr lvl="0"/>
            <a:r>
              <a:rPr lang="en-US"/>
              <a:t>Click to add text</a:t>
            </a:r>
            <a:endParaRPr lang="en-GB"/>
          </a:p>
        </p:txBody>
      </p:sp>
      <p:sp>
        <p:nvSpPr>
          <p:cNvPr id="8" name="Content Placeholder 7">
            <a:extLst>
              <a:ext uri="{FF2B5EF4-FFF2-40B4-BE49-F238E27FC236}">
                <a16:creationId xmlns:a16="http://schemas.microsoft.com/office/drawing/2014/main" id="{129916EF-EC2F-4137-B182-AA5508918E8F}"/>
              </a:ext>
            </a:extLst>
          </p:cNvPr>
          <p:cNvSpPr>
            <a:spLocks noGrp="1"/>
          </p:cNvSpPr>
          <p:nvPr>
            <p:ph sz="quarter" idx="13" hasCustomPrompt="1"/>
          </p:nvPr>
        </p:nvSpPr>
        <p:spPr>
          <a:xfrm>
            <a:off x="360000" y="2376000"/>
            <a:ext cx="2728800" cy="3344400"/>
          </a:xfrm>
        </p:spPr>
        <p:txBody>
          <a:bodyPr/>
          <a:lstStyle>
            <a:lvl1pPr>
              <a:defRPr/>
            </a:lvl1pPr>
          </a:lstStyle>
          <a:p>
            <a:pPr lvl="0"/>
            <a:r>
              <a:rPr lang="en-US"/>
              <a:t>Click to add text</a:t>
            </a:r>
          </a:p>
          <a:p>
            <a:pPr lvl="1"/>
            <a:r>
              <a:rPr lang="en-US"/>
              <a:t>Second level</a:t>
            </a:r>
          </a:p>
          <a:p>
            <a:pPr lvl="2"/>
            <a:r>
              <a:rPr lang="en-US"/>
              <a:t>Third level</a:t>
            </a:r>
          </a:p>
          <a:p>
            <a:pPr lvl="3"/>
            <a:r>
              <a:rPr lang="en-US"/>
              <a:t>Fourth level</a:t>
            </a:r>
          </a:p>
          <a:p>
            <a:pPr lvl="4"/>
            <a:r>
              <a:rPr lang="en-US"/>
              <a:t>Fifth level</a:t>
            </a:r>
            <a:endParaRPr lang="en-GB"/>
          </a:p>
        </p:txBody>
      </p:sp>
      <p:sp>
        <p:nvSpPr>
          <p:cNvPr id="10" name="Text Placeholder 9">
            <a:extLst>
              <a:ext uri="{FF2B5EF4-FFF2-40B4-BE49-F238E27FC236}">
                <a16:creationId xmlns:a16="http://schemas.microsoft.com/office/drawing/2014/main" id="{6D9A3CD5-4B7B-41AC-BFD5-7AA2D853D03E}"/>
              </a:ext>
            </a:extLst>
          </p:cNvPr>
          <p:cNvSpPr>
            <a:spLocks noGrp="1"/>
          </p:cNvSpPr>
          <p:nvPr>
            <p:ph type="body" sz="quarter" idx="14" hasCustomPrompt="1"/>
          </p:nvPr>
        </p:nvSpPr>
        <p:spPr>
          <a:xfrm>
            <a:off x="3272691" y="1710000"/>
            <a:ext cx="2728800" cy="604838"/>
          </a:xfrm>
        </p:spPr>
        <p:txBody>
          <a:bodyPr/>
          <a:lstStyle>
            <a:lvl1pPr>
              <a:defRPr b="1"/>
            </a:lvl1pPr>
          </a:lstStyle>
          <a:p>
            <a:pPr lvl="0"/>
            <a:r>
              <a:rPr lang="en-US"/>
              <a:t>Click to add text</a:t>
            </a:r>
            <a:endParaRPr lang="en-GB"/>
          </a:p>
        </p:txBody>
      </p:sp>
      <p:sp>
        <p:nvSpPr>
          <p:cNvPr id="12" name="Content Placeholder 11">
            <a:extLst>
              <a:ext uri="{FF2B5EF4-FFF2-40B4-BE49-F238E27FC236}">
                <a16:creationId xmlns:a16="http://schemas.microsoft.com/office/drawing/2014/main" id="{35F727AD-E63B-412E-B986-D86DFE5EED29}"/>
              </a:ext>
            </a:extLst>
          </p:cNvPr>
          <p:cNvSpPr>
            <a:spLocks noGrp="1"/>
          </p:cNvSpPr>
          <p:nvPr>
            <p:ph sz="quarter" idx="15" hasCustomPrompt="1"/>
          </p:nvPr>
        </p:nvSpPr>
        <p:spPr>
          <a:xfrm>
            <a:off x="3272691" y="2376488"/>
            <a:ext cx="2728800" cy="3344400"/>
          </a:xfrm>
        </p:spPr>
        <p:txBody>
          <a:bodyPr/>
          <a:lstStyle>
            <a:lvl1pPr>
              <a:defRPr/>
            </a:lvl1pPr>
          </a:lstStyle>
          <a:p>
            <a:pPr lvl="0"/>
            <a:r>
              <a:rPr lang="en-US"/>
              <a:t>Click to add text</a:t>
            </a:r>
          </a:p>
          <a:p>
            <a:pPr lvl="1"/>
            <a:r>
              <a:rPr lang="en-US"/>
              <a:t>Second level</a:t>
            </a:r>
          </a:p>
          <a:p>
            <a:pPr lvl="2"/>
            <a:r>
              <a:rPr lang="en-US"/>
              <a:t>Third level</a:t>
            </a:r>
          </a:p>
          <a:p>
            <a:pPr lvl="3"/>
            <a:r>
              <a:rPr lang="en-US"/>
              <a:t>Fourth level</a:t>
            </a:r>
          </a:p>
          <a:p>
            <a:pPr lvl="4"/>
            <a:r>
              <a:rPr lang="en-US"/>
              <a:t>Fifth level</a:t>
            </a:r>
            <a:endParaRPr lang="en-GB"/>
          </a:p>
        </p:txBody>
      </p:sp>
      <p:sp>
        <p:nvSpPr>
          <p:cNvPr id="14" name="Text Placeholder 13">
            <a:extLst>
              <a:ext uri="{FF2B5EF4-FFF2-40B4-BE49-F238E27FC236}">
                <a16:creationId xmlns:a16="http://schemas.microsoft.com/office/drawing/2014/main" id="{8CEE6CD4-960B-4926-8A35-E8FF363F8723}"/>
              </a:ext>
            </a:extLst>
          </p:cNvPr>
          <p:cNvSpPr>
            <a:spLocks noGrp="1"/>
          </p:cNvSpPr>
          <p:nvPr>
            <p:ph type="body" sz="quarter" idx="16" hasCustomPrompt="1"/>
          </p:nvPr>
        </p:nvSpPr>
        <p:spPr>
          <a:xfrm>
            <a:off x="6185382" y="1710000"/>
            <a:ext cx="2728800" cy="604800"/>
          </a:xfrm>
        </p:spPr>
        <p:txBody>
          <a:bodyPr/>
          <a:lstStyle>
            <a:lvl1pPr>
              <a:defRPr b="1"/>
            </a:lvl1pPr>
          </a:lstStyle>
          <a:p>
            <a:pPr lvl="0"/>
            <a:r>
              <a:rPr lang="en-US"/>
              <a:t>Click to add text</a:t>
            </a:r>
            <a:endParaRPr lang="en-GB"/>
          </a:p>
        </p:txBody>
      </p:sp>
      <p:sp>
        <p:nvSpPr>
          <p:cNvPr id="16" name="Content Placeholder 15">
            <a:extLst>
              <a:ext uri="{FF2B5EF4-FFF2-40B4-BE49-F238E27FC236}">
                <a16:creationId xmlns:a16="http://schemas.microsoft.com/office/drawing/2014/main" id="{E544BF1C-E9EC-43D2-A239-79E43B7C24CD}"/>
              </a:ext>
            </a:extLst>
          </p:cNvPr>
          <p:cNvSpPr>
            <a:spLocks noGrp="1"/>
          </p:cNvSpPr>
          <p:nvPr>
            <p:ph sz="quarter" idx="17" hasCustomPrompt="1"/>
          </p:nvPr>
        </p:nvSpPr>
        <p:spPr>
          <a:xfrm>
            <a:off x="6185382" y="2376000"/>
            <a:ext cx="2728800" cy="3344400"/>
          </a:xfrm>
        </p:spPr>
        <p:txBody>
          <a:bodyPr/>
          <a:lstStyle>
            <a:lvl1pPr>
              <a:defRPr/>
            </a:lvl1pPr>
          </a:lstStyle>
          <a:p>
            <a:pPr lvl="0"/>
            <a:r>
              <a:rPr lang="en-US"/>
              <a:t>Click to add text</a:t>
            </a:r>
          </a:p>
          <a:p>
            <a:pPr lvl="1"/>
            <a:r>
              <a:rPr lang="en-US"/>
              <a:t>Second level</a:t>
            </a:r>
          </a:p>
          <a:p>
            <a:pPr lvl="2"/>
            <a:r>
              <a:rPr lang="en-US"/>
              <a:t>Third level</a:t>
            </a:r>
          </a:p>
          <a:p>
            <a:pPr lvl="3"/>
            <a:r>
              <a:rPr lang="en-US"/>
              <a:t>Fourth level</a:t>
            </a:r>
          </a:p>
          <a:p>
            <a:pPr lvl="4"/>
            <a:r>
              <a:rPr lang="en-US"/>
              <a:t>Fifth level</a:t>
            </a:r>
            <a:endParaRPr lang="en-GB"/>
          </a:p>
        </p:txBody>
      </p:sp>
      <p:sp>
        <p:nvSpPr>
          <p:cNvPr id="18" name="Text Placeholder 17">
            <a:extLst>
              <a:ext uri="{FF2B5EF4-FFF2-40B4-BE49-F238E27FC236}">
                <a16:creationId xmlns:a16="http://schemas.microsoft.com/office/drawing/2014/main" id="{A27027DC-FD56-4CD6-8B38-7C623A97D1C4}"/>
              </a:ext>
            </a:extLst>
          </p:cNvPr>
          <p:cNvSpPr>
            <a:spLocks noGrp="1"/>
          </p:cNvSpPr>
          <p:nvPr>
            <p:ph type="body" sz="quarter" idx="18" hasCustomPrompt="1"/>
          </p:nvPr>
        </p:nvSpPr>
        <p:spPr>
          <a:xfrm>
            <a:off x="9098074" y="1710000"/>
            <a:ext cx="2728800" cy="604800"/>
          </a:xfrm>
        </p:spPr>
        <p:txBody>
          <a:bodyPr/>
          <a:lstStyle>
            <a:lvl1pPr>
              <a:defRPr b="1"/>
            </a:lvl1pPr>
          </a:lstStyle>
          <a:p>
            <a:pPr lvl="0"/>
            <a:r>
              <a:rPr lang="en-US"/>
              <a:t>Click to add text</a:t>
            </a:r>
            <a:endParaRPr lang="en-GB"/>
          </a:p>
        </p:txBody>
      </p:sp>
      <p:sp>
        <p:nvSpPr>
          <p:cNvPr id="20" name="Content Placeholder 19">
            <a:extLst>
              <a:ext uri="{FF2B5EF4-FFF2-40B4-BE49-F238E27FC236}">
                <a16:creationId xmlns:a16="http://schemas.microsoft.com/office/drawing/2014/main" id="{5513656D-7804-45C7-9561-4FFDBE1F523B}"/>
              </a:ext>
            </a:extLst>
          </p:cNvPr>
          <p:cNvSpPr>
            <a:spLocks noGrp="1"/>
          </p:cNvSpPr>
          <p:nvPr>
            <p:ph sz="quarter" idx="19" hasCustomPrompt="1"/>
          </p:nvPr>
        </p:nvSpPr>
        <p:spPr>
          <a:xfrm>
            <a:off x="9098074" y="2376488"/>
            <a:ext cx="2728800" cy="3343275"/>
          </a:xfrm>
        </p:spPr>
        <p:txBody>
          <a:bodyPr/>
          <a:lstStyle>
            <a:lvl1pPr>
              <a:defRPr/>
            </a:lvl1pPr>
          </a:lstStyle>
          <a:p>
            <a:pPr lvl="0"/>
            <a:r>
              <a:rPr lang="en-US"/>
              <a:t>Click to add text</a:t>
            </a:r>
          </a:p>
          <a:p>
            <a:pPr lvl="1"/>
            <a:r>
              <a:rPr lang="en-US"/>
              <a:t>Second level</a:t>
            </a:r>
          </a:p>
          <a:p>
            <a:pPr lvl="2"/>
            <a:r>
              <a:rPr lang="en-US"/>
              <a:t>Third level</a:t>
            </a:r>
          </a:p>
          <a:p>
            <a:pPr lvl="3"/>
            <a:r>
              <a:rPr lang="en-US"/>
              <a:t>Fourth level</a:t>
            </a:r>
          </a:p>
          <a:p>
            <a:pPr lvl="4"/>
            <a:r>
              <a:rPr lang="en-US"/>
              <a:t>Fifth level</a:t>
            </a:r>
            <a:endParaRPr lang="en-GB"/>
          </a:p>
        </p:txBody>
      </p:sp>
      <p:sp>
        <p:nvSpPr>
          <p:cNvPr id="22" name="Text Placeholder 21">
            <a:extLst>
              <a:ext uri="{FF2B5EF4-FFF2-40B4-BE49-F238E27FC236}">
                <a16:creationId xmlns:a16="http://schemas.microsoft.com/office/drawing/2014/main" id="{5AA444E5-6DCB-4387-82D7-374FBA34E3ED}"/>
              </a:ext>
            </a:extLst>
          </p:cNvPr>
          <p:cNvSpPr>
            <a:spLocks noGrp="1"/>
          </p:cNvSpPr>
          <p:nvPr>
            <p:ph type="body" sz="quarter" idx="20" hasCustomPrompt="1"/>
          </p:nvPr>
        </p:nvSpPr>
        <p:spPr>
          <a:xfrm>
            <a:off x="360363" y="910800"/>
            <a:ext cx="11466512" cy="396000"/>
          </a:xfrm>
        </p:spPr>
        <p:txBody>
          <a:bodyPr/>
          <a:lstStyle>
            <a:lvl1pPr>
              <a:defRPr sz="2200"/>
            </a:lvl1pPr>
            <a:lvl2pPr>
              <a:defRPr sz="2200"/>
            </a:lvl2pPr>
            <a:lvl3pPr>
              <a:defRPr sz="2200"/>
            </a:lvl3pPr>
            <a:lvl4pPr>
              <a:defRPr sz="2200"/>
            </a:lvl4pPr>
            <a:lvl5pPr>
              <a:defRPr sz="2200"/>
            </a:lvl5pPr>
          </a:lstStyle>
          <a:p>
            <a:pPr lvl="0"/>
            <a:r>
              <a:rPr lang="en-US"/>
              <a:t>Click to add subtitle</a:t>
            </a:r>
            <a:endParaRPr lang="en-GB"/>
          </a:p>
        </p:txBody>
      </p:sp>
    </p:spTree>
    <p:extLst>
      <p:ext uri="{BB962C8B-B14F-4D97-AF65-F5344CB8AC3E}">
        <p14:creationId xmlns:p14="http://schemas.microsoft.com/office/powerpoint/2010/main" val="24521315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9.xml><?xml version="1.0" encoding="utf-8"?>
<p:sldLayout xmlns:a="http://schemas.openxmlformats.org/drawingml/2006/main" xmlns:r="http://schemas.openxmlformats.org/officeDocument/2006/relationships" xmlns:p="http://schemas.openxmlformats.org/presentationml/2006/main" preserve="1" userDrawn="1">
  <p:cSld name="Title and 5 x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2EED13-8109-40D7-B85E-48D72364D6E5}"/>
              </a:ext>
            </a:extLst>
          </p:cNvPr>
          <p:cNvSpPr>
            <a:spLocks noGrp="1"/>
          </p:cNvSpPr>
          <p:nvPr>
            <p:ph type="title" hasCustomPrompt="1"/>
          </p:nvPr>
        </p:nvSpPr>
        <p:spPr>
          <a:xfrm>
            <a:off x="359999" y="430718"/>
            <a:ext cx="11466875" cy="403200"/>
          </a:xfrm>
        </p:spPr>
        <p:txBody>
          <a:bodyPr/>
          <a:lstStyle>
            <a:lvl1pPr>
              <a:defRPr/>
            </a:lvl1pPr>
          </a:lstStyle>
          <a:p>
            <a:r>
              <a:rPr lang="en-US"/>
              <a:t>Click to add title</a:t>
            </a:r>
            <a:endParaRPr lang="en-GB"/>
          </a:p>
        </p:txBody>
      </p:sp>
      <p:sp>
        <p:nvSpPr>
          <p:cNvPr id="3" name="Slide Number Placeholder 2">
            <a:extLst>
              <a:ext uri="{FF2B5EF4-FFF2-40B4-BE49-F238E27FC236}">
                <a16:creationId xmlns:a16="http://schemas.microsoft.com/office/drawing/2014/main" id="{5A60EB60-D174-4782-B63F-DCF2657E1B13}"/>
              </a:ext>
            </a:extLst>
          </p:cNvPr>
          <p:cNvSpPr>
            <a:spLocks noGrp="1"/>
          </p:cNvSpPr>
          <p:nvPr>
            <p:ph type="sldNum" sz="quarter" idx="10"/>
          </p:nvPr>
        </p:nvSpPr>
        <p:spPr/>
        <p:txBody>
          <a:bodyPr/>
          <a:lstStyle/>
          <a:p>
            <a:fld id="{4034BEE3-566C-4068-A777-C3A4762E861B}" type="slidenum">
              <a:rPr lang="en-GB" smtClean="0"/>
              <a:pPr/>
              <a:t>‹#›</a:t>
            </a:fld>
            <a:endParaRPr lang="en-GB"/>
          </a:p>
        </p:txBody>
      </p:sp>
      <p:sp>
        <p:nvSpPr>
          <p:cNvPr id="4" name="Footer Placeholder 3">
            <a:extLst>
              <a:ext uri="{FF2B5EF4-FFF2-40B4-BE49-F238E27FC236}">
                <a16:creationId xmlns:a16="http://schemas.microsoft.com/office/drawing/2014/main" id="{E54526FD-FB6E-4148-89B3-7D266E27BD8F}"/>
              </a:ext>
            </a:extLst>
          </p:cNvPr>
          <p:cNvSpPr>
            <a:spLocks noGrp="1"/>
          </p:cNvSpPr>
          <p:nvPr>
            <p:ph type="ftr" sz="quarter" idx="11"/>
          </p:nvPr>
        </p:nvSpPr>
        <p:spPr/>
        <p:txBody>
          <a:bodyPr/>
          <a:lstStyle/>
          <a:p>
            <a:endParaRPr lang="en-GB"/>
          </a:p>
        </p:txBody>
      </p:sp>
      <p:sp>
        <p:nvSpPr>
          <p:cNvPr id="6" name="Content Placeholder 5">
            <a:extLst>
              <a:ext uri="{FF2B5EF4-FFF2-40B4-BE49-F238E27FC236}">
                <a16:creationId xmlns:a16="http://schemas.microsoft.com/office/drawing/2014/main" id="{AC5E99A7-B8B8-4860-8872-63A20BC4983E}"/>
              </a:ext>
            </a:extLst>
          </p:cNvPr>
          <p:cNvSpPr>
            <a:spLocks noGrp="1"/>
          </p:cNvSpPr>
          <p:nvPr>
            <p:ph sz="quarter" idx="12" hasCustomPrompt="1"/>
          </p:nvPr>
        </p:nvSpPr>
        <p:spPr>
          <a:xfrm>
            <a:off x="360363" y="1710000"/>
            <a:ext cx="2149200" cy="3999600"/>
          </a:xfrm>
        </p:spPr>
        <p:txBody>
          <a:bodyPr/>
          <a:lstStyle>
            <a:lvl1pPr>
              <a:defRPr/>
            </a:lvl1pPr>
          </a:lstStyle>
          <a:p>
            <a:pPr lvl="0"/>
            <a:r>
              <a:rPr lang="en-US"/>
              <a:t>Click to add text</a:t>
            </a:r>
          </a:p>
          <a:p>
            <a:pPr lvl="1"/>
            <a:r>
              <a:rPr lang="en-US"/>
              <a:t>Second level</a:t>
            </a:r>
          </a:p>
          <a:p>
            <a:pPr lvl="2"/>
            <a:r>
              <a:rPr lang="en-US"/>
              <a:t>Third level</a:t>
            </a:r>
          </a:p>
          <a:p>
            <a:pPr lvl="3"/>
            <a:r>
              <a:rPr lang="en-US"/>
              <a:t>Fourth level</a:t>
            </a:r>
          </a:p>
          <a:p>
            <a:pPr lvl="4"/>
            <a:r>
              <a:rPr lang="en-US"/>
              <a:t>Fifth level</a:t>
            </a:r>
            <a:endParaRPr lang="en-GB"/>
          </a:p>
        </p:txBody>
      </p:sp>
      <p:sp>
        <p:nvSpPr>
          <p:cNvPr id="8" name="Content Placeholder 7">
            <a:extLst>
              <a:ext uri="{FF2B5EF4-FFF2-40B4-BE49-F238E27FC236}">
                <a16:creationId xmlns:a16="http://schemas.microsoft.com/office/drawing/2014/main" id="{7136CF45-35B9-4F30-93CE-11D7DC6AE4AB}"/>
              </a:ext>
            </a:extLst>
          </p:cNvPr>
          <p:cNvSpPr>
            <a:spLocks noGrp="1"/>
          </p:cNvSpPr>
          <p:nvPr>
            <p:ph sz="quarter" idx="13" hasCustomPrompt="1"/>
          </p:nvPr>
        </p:nvSpPr>
        <p:spPr>
          <a:xfrm>
            <a:off x="2689691" y="1710000"/>
            <a:ext cx="2149200" cy="3999600"/>
          </a:xfrm>
        </p:spPr>
        <p:txBody>
          <a:bodyPr/>
          <a:lstStyle>
            <a:lvl1pPr>
              <a:defRPr/>
            </a:lvl1pPr>
          </a:lstStyle>
          <a:p>
            <a:pPr lvl="0"/>
            <a:r>
              <a:rPr lang="en-US"/>
              <a:t>Click to add text</a:t>
            </a:r>
          </a:p>
          <a:p>
            <a:pPr lvl="1"/>
            <a:r>
              <a:rPr lang="en-US"/>
              <a:t>Second level</a:t>
            </a:r>
          </a:p>
          <a:p>
            <a:pPr lvl="2"/>
            <a:r>
              <a:rPr lang="en-US"/>
              <a:t>Third level</a:t>
            </a:r>
          </a:p>
          <a:p>
            <a:pPr lvl="3"/>
            <a:r>
              <a:rPr lang="en-US"/>
              <a:t>Fourth level</a:t>
            </a:r>
          </a:p>
          <a:p>
            <a:pPr lvl="4"/>
            <a:r>
              <a:rPr lang="en-US"/>
              <a:t>Fifth level</a:t>
            </a:r>
            <a:endParaRPr lang="en-GB"/>
          </a:p>
        </p:txBody>
      </p:sp>
      <p:sp>
        <p:nvSpPr>
          <p:cNvPr id="10" name="Content Placeholder 9">
            <a:extLst>
              <a:ext uri="{FF2B5EF4-FFF2-40B4-BE49-F238E27FC236}">
                <a16:creationId xmlns:a16="http://schemas.microsoft.com/office/drawing/2014/main" id="{A190C909-262D-4930-924B-8C4285CF8554}"/>
              </a:ext>
            </a:extLst>
          </p:cNvPr>
          <p:cNvSpPr>
            <a:spLocks noGrp="1"/>
          </p:cNvSpPr>
          <p:nvPr>
            <p:ph sz="quarter" idx="14" hasCustomPrompt="1"/>
          </p:nvPr>
        </p:nvSpPr>
        <p:spPr>
          <a:xfrm>
            <a:off x="5019019" y="1710000"/>
            <a:ext cx="2149200" cy="3999600"/>
          </a:xfrm>
        </p:spPr>
        <p:txBody>
          <a:bodyPr/>
          <a:lstStyle>
            <a:lvl1pPr>
              <a:defRPr/>
            </a:lvl1pPr>
          </a:lstStyle>
          <a:p>
            <a:pPr lvl="0"/>
            <a:r>
              <a:rPr lang="en-US"/>
              <a:t>Click to add text</a:t>
            </a:r>
          </a:p>
          <a:p>
            <a:pPr lvl="1"/>
            <a:r>
              <a:rPr lang="en-US"/>
              <a:t>Second level</a:t>
            </a:r>
          </a:p>
          <a:p>
            <a:pPr lvl="2"/>
            <a:r>
              <a:rPr lang="en-US"/>
              <a:t>Third level</a:t>
            </a:r>
          </a:p>
          <a:p>
            <a:pPr lvl="3"/>
            <a:r>
              <a:rPr lang="en-US"/>
              <a:t>Fourth level</a:t>
            </a:r>
          </a:p>
          <a:p>
            <a:pPr lvl="4"/>
            <a:r>
              <a:rPr lang="en-US"/>
              <a:t>Fifth level</a:t>
            </a:r>
            <a:endParaRPr lang="en-GB"/>
          </a:p>
        </p:txBody>
      </p:sp>
      <p:sp>
        <p:nvSpPr>
          <p:cNvPr id="12" name="Content Placeholder 11">
            <a:extLst>
              <a:ext uri="{FF2B5EF4-FFF2-40B4-BE49-F238E27FC236}">
                <a16:creationId xmlns:a16="http://schemas.microsoft.com/office/drawing/2014/main" id="{C18864E4-1D92-4544-8F52-1155810D7924}"/>
              </a:ext>
            </a:extLst>
          </p:cNvPr>
          <p:cNvSpPr>
            <a:spLocks noGrp="1"/>
          </p:cNvSpPr>
          <p:nvPr>
            <p:ph sz="quarter" idx="15" hasCustomPrompt="1"/>
          </p:nvPr>
        </p:nvSpPr>
        <p:spPr>
          <a:xfrm>
            <a:off x="7348347" y="1710000"/>
            <a:ext cx="2149200" cy="3999600"/>
          </a:xfrm>
        </p:spPr>
        <p:txBody>
          <a:bodyPr/>
          <a:lstStyle>
            <a:lvl1pPr>
              <a:defRPr/>
            </a:lvl1pPr>
          </a:lstStyle>
          <a:p>
            <a:pPr lvl="0"/>
            <a:r>
              <a:rPr lang="en-US"/>
              <a:t>Click to add text</a:t>
            </a:r>
          </a:p>
          <a:p>
            <a:pPr lvl="1"/>
            <a:r>
              <a:rPr lang="en-US"/>
              <a:t>Second level</a:t>
            </a:r>
          </a:p>
          <a:p>
            <a:pPr lvl="2"/>
            <a:r>
              <a:rPr lang="en-US"/>
              <a:t>Third level</a:t>
            </a:r>
          </a:p>
          <a:p>
            <a:pPr lvl="3"/>
            <a:r>
              <a:rPr lang="en-US"/>
              <a:t>Fourth level</a:t>
            </a:r>
          </a:p>
          <a:p>
            <a:pPr lvl="4"/>
            <a:r>
              <a:rPr lang="en-US"/>
              <a:t>Fifth level</a:t>
            </a:r>
            <a:endParaRPr lang="en-GB"/>
          </a:p>
        </p:txBody>
      </p:sp>
      <p:sp>
        <p:nvSpPr>
          <p:cNvPr id="14" name="Content Placeholder 13">
            <a:extLst>
              <a:ext uri="{FF2B5EF4-FFF2-40B4-BE49-F238E27FC236}">
                <a16:creationId xmlns:a16="http://schemas.microsoft.com/office/drawing/2014/main" id="{E68E0E68-5345-4D62-8D07-AE58AE330678}"/>
              </a:ext>
            </a:extLst>
          </p:cNvPr>
          <p:cNvSpPr>
            <a:spLocks noGrp="1"/>
          </p:cNvSpPr>
          <p:nvPr>
            <p:ph sz="quarter" idx="16" hasCustomPrompt="1"/>
          </p:nvPr>
        </p:nvSpPr>
        <p:spPr>
          <a:xfrm>
            <a:off x="9677674" y="1710000"/>
            <a:ext cx="2149200" cy="3999600"/>
          </a:xfrm>
        </p:spPr>
        <p:txBody>
          <a:bodyPr/>
          <a:lstStyle>
            <a:lvl1pPr>
              <a:defRPr/>
            </a:lvl1pPr>
          </a:lstStyle>
          <a:p>
            <a:pPr lvl="0"/>
            <a:r>
              <a:rPr lang="en-US"/>
              <a:t>Click to add text</a:t>
            </a:r>
          </a:p>
          <a:p>
            <a:pPr lvl="1"/>
            <a:r>
              <a:rPr lang="en-US"/>
              <a:t>Second level</a:t>
            </a:r>
          </a:p>
          <a:p>
            <a:pPr lvl="2"/>
            <a:r>
              <a:rPr lang="en-US"/>
              <a:t>Third level</a:t>
            </a:r>
          </a:p>
          <a:p>
            <a:pPr lvl="3"/>
            <a:r>
              <a:rPr lang="en-US"/>
              <a:t>Fourth level</a:t>
            </a:r>
          </a:p>
          <a:p>
            <a:pPr lvl="4"/>
            <a:r>
              <a:rPr lang="en-US"/>
              <a:t>Fifth level</a:t>
            </a:r>
            <a:endParaRPr lang="en-GB"/>
          </a:p>
        </p:txBody>
      </p:sp>
      <p:sp>
        <p:nvSpPr>
          <p:cNvPr id="16" name="Text Placeholder 15">
            <a:extLst>
              <a:ext uri="{FF2B5EF4-FFF2-40B4-BE49-F238E27FC236}">
                <a16:creationId xmlns:a16="http://schemas.microsoft.com/office/drawing/2014/main" id="{3E23F4F6-B0E8-4724-933C-35F21A7E4235}"/>
              </a:ext>
            </a:extLst>
          </p:cNvPr>
          <p:cNvSpPr>
            <a:spLocks noGrp="1"/>
          </p:cNvSpPr>
          <p:nvPr>
            <p:ph type="body" sz="quarter" idx="17" hasCustomPrompt="1"/>
          </p:nvPr>
        </p:nvSpPr>
        <p:spPr>
          <a:xfrm>
            <a:off x="360874" y="910800"/>
            <a:ext cx="11466000" cy="396000"/>
          </a:xfrm>
        </p:spPr>
        <p:txBody>
          <a:bodyPr/>
          <a:lstStyle>
            <a:lvl1pPr>
              <a:defRPr sz="2200"/>
            </a:lvl1pPr>
            <a:lvl2pPr>
              <a:defRPr sz="2200"/>
            </a:lvl2pPr>
            <a:lvl3pPr>
              <a:defRPr sz="2200"/>
            </a:lvl3pPr>
            <a:lvl4pPr>
              <a:defRPr sz="2200"/>
            </a:lvl4pPr>
            <a:lvl5pPr>
              <a:defRPr sz="2200"/>
            </a:lvl5pPr>
          </a:lstStyle>
          <a:p>
            <a:pPr lvl="0"/>
            <a:r>
              <a:rPr lang="en-US"/>
              <a:t>Click to add subtitle</a:t>
            </a:r>
            <a:endParaRPr lang="en-GB"/>
          </a:p>
        </p:txBody>
      </p:sp>
    </p:spTree>
    <p:extLst>
      <p:ext uri="{BB962C8B-B14F-4D97-AF65-F5344CB8AC3E}">
        <p14:creationId xmlns:p14="http://schemas.microsoft.com/office/powerpoint/2010/main" val="38230112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le and 4 x content + heading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36C45C-9BBB-4B14-BC71-8D9593AF9252}"/>
              </a:ext>
            </a:extLst>
          </p:cNvPr>
          <p:cNvSpPr>
            <a:spLocks noGrp="1"/>
          </p:cNvSpPr>
          <p:nvPr>
            <p:ph type="title" hasCustomPrompt="1"/>
          </p:nvPr>
        </p:nvSpPr>
        <p:spPr>
          <a:xfrm>
            <a:off x="359999" y="430718"/>
            <a:ext cx="11466875" cy="403200"/>
          </a:xfrm>
        </p:spPr>
        <p:txBody>
          <a:bodyPr/>
          <a:lstStyle>
            <a:lvl1pPr>
              <a:defRPr/>
            </a:lvl1pPr>
          </a:lstStyle>
          <a:p>
            <a:r>
              <a:rPr lang="en-US"/>
              <a:t>Click to add title</a:t>
            </a:r>
            <a:endParaRPr lang="en-GB"/>
          </a:p>
        </p:txBody>
      </p:sp>
      <p:sp>
        <p:nvSpPr>
          <p:cNvPr id="3" name="Slide Number Placeholder 2">
            <a:extLst>
              <a:ext uri="{FF2B5EF4-FFF2-40B4-BE49-F238E27FC236}">
                <a16:creationId xmlns:a16="http://schemas.microsoft.com/office/drawing/2014/main" id="{3DCA3869-0626-4D7E-A07F-ED2B248D284C}"/>
              </a:ext>
            </a:extLst>
          </p:cNvPr>
          <p:cNvSpPr>
            <a:spLocks noGrp="1"/>
          </p:cNvSpPr>
          <p:nvPr>
            <p:ph type="sldNum" sz="quarter" idx="10"/>
          </p:nvPr>
        </p:nvSpPr>
        <p:spPr/>
        <p:txBody>
          <a:bodyPr/>
          <a:lstStyle/>
          <a:p>
            <a:fld id="{4034BEE3-566C-4068-A777-C3A4762E861B}" type="slidenum">
              <a:rPr lang="en-GB" smtClean="0"/>
              <a:pPr/>
              <a:t>‹#›</a:t>
            </a:fld>
            <a:endParaRPr lang="en-GB"/>
          </a:p>
        </p:txBody>
      </p:sp>
      <p:sp>
        <p:nvSpPr>
          <p:cNvPr id="4" name="Footer Placeholder 3">
            <a:extLst>
              <a:ext uri="{FF2B5EF4-FFF2-40B4-BE49-F238E27FC236}">
                <a16:creationId xmlns:a16="http://schemas.microsoft.com/office/drawing/2014/main" id="{F29845BF-B227-4307-81B9-E7C8FC57CD26}"/>
              </a:ext>
            </a:extLst>
          </p:cNvPr>
          <p:cNvSpPr>
            <a:spLocks noGrp="1"/>
          </p:cNvSpPr>
          <p:nvPr>
            <p:ph type="ftr" sz="quarter" idx="11"/>
          </p:nvPr>
        </p:nvSpPr>
        <p:spPr/>
        <p:txBody>
          <a:bodyPr/>
          <a:lstStyle/>
          <a:p>
            <a:endParaRPr lang="en-GB"/>
          </a:p>
        </p:txBody>
      </p:sp>
      <p:sp>
        <p:nvSpPr>
          <p:cNvPr id="6" name="Text Placeholder 5">
            <a:extLst>
              <a:ext uri="{FF2B5EF4-FFF2-40B4-BE49-F238E27FC236}">
                <a16:creationId xmlns:a16="http://schemas.microsoft.com/office/drawing/2014/main" id="{C1A4FC7E-D91D-407A-BFBE-F405D6BBEA67}"/>
              </a:ext>
            </a:extLst>
          </p:cNvPr>
          <p:cNvSpPr>
            <a:spLocks noGrp="1"/>
          </p:cNvSpPr>
          <p:nvPr>
            <p:ph type="body" sz="quarter" idx="12" hasCustomPrompt="1"/>
          </p:nvPr>
        </p:nvSpPr>
        <p:spPr>
          <a:xfrm>
            <a:off x="360000" y="1710000"/>
            <a:ext cx="2728800" cy="604800"/>
          </a:xfrm>
        </p:spPr>
        <p:txBody>
          <a:bodyPr/>
          <a:lstStyle>
            <a:lvl1pPr>
              <a:defRPr b="1"/>
            </a:lvl1pPr>
          </a:lstStyle>
          <a:p>
            <a:pPr lvl="0"/>
            <a:r>
              <a:rPr lang="en-US"/>
              <a:t>Click to add text</a:t>
            </a:r>
            <a:endParaRPr lang="en-GB"/>
          </a:p>
        </p:txBody>
      </p:sp>
      <p:sp>
        <p:nvSpPr>
          <p:cNvPr id="8" name="Content Placeholder 7">
            <a:extLst>
              <a:ext uri="{FF2B5EF4-FFF2-40B4-BE49-F238E27FC236}">
                <a16:creationId xmlns:a16="http://schemas.microsoft.com/office/drawing/2014/main" id="{129916EF-EC2F-4137-B182-AA5508918E8F}"/>
              </a:ext>
            </a:extLst>
          </p:cNvPr>
          <p:cNvSpPr>
            <a:spLocks noGrp="1"/>
          </p:cNvSpPr>
          <p:nvPr>
            <p:ph sz="quarter" idx="13" hasCustomPrompt="1"/>
          </p:nvPr>
        </p:nvSpPr>
        <p:spPr>
          <a:xfrm>
            <a:off x="360000" y="2376000"/>
            <a:ext cx="2728800" cy="3344400"/>
          </a:xfrm>
        </p:spPr>
        <p:txBody>
          <a:bodyPr/>
          <a:lstStyle>
            <a:lvl1pPr>
              <a:defRPr/>
            </a:lvl1pPr>
          </a:lstStyle>
          <a:p>
            <a:pPr lvl="0"/>
            <a:r>
              <a:rPr lang="en-US"/>
              <a:t>Click to add text</a:t>
            </a:r>
          </a:p>
          <a:p>
            <a:pPr lvl="1"/>
            <a:r>
              <a:rPr lang="en-US"/>
              <a:t>Second level</a:t>
            </a:r>
          </a:p>
          <a:p>
            <a:pPr lvl="2"/>
            <a:r>
              <a:rPr lang="en-US"/>
              <a:t>Third level</a:t>
            </a:r>
          </a:p>
          <a:p>
            <a:pPr lvl="3"/>
            <a:r>
              <a:rPr lang="en-US"/>
              <a:t>Fourth level</a:t>
            </a:r>
          </a:p>
          <a:p>
            <a:pPr lvl="4"/>
            <a:r>
              <a:rPr lang="en-US"/>
              <a:t>Fifth level</a:t>
            </a:r>
            <a:endParaRPr lang="en-GB"/>
          </a:p>
        </p:txBody>
      </p:sp>
      <p:sp>
        <p:nvSpPr>
          <p:cNvPr id="10" name="Text Placeholder 9">
            <a:extLst>
              <a:ext uri="{FF2B5EF4-FFF2-40B4-BE49-F238E27FC236}">
                <a16:creationId xmlns:a16="http://schemas.microsoft.com/office/drawing/2014/main" id="{6D9A3CD5-4B7B-41AC-BFD5-7AA2D853D03E}"/>
              </a:ext>
            </a:extLst>
          </p:cNvPr>
          <p:cNvSpPr>
            <a:spLocks noGrp="1"/>
          </p:cNvSpPr>
          <p:nvPr>
            <p:ph type="body" sz="quarter" idx="14" hasCustomPrompt="1"/>
          </p:nvPr>
        </p:nvSpPr>
        <p:spPr>
          <a:xfrm>
            <a:off x="3272691" y="1710000"/>
            <a:ext cx="2728800" cy="604838"/>
          </a:xfrm>
        </p:spPr>
        <p:txBody>
          <a:bodyPr/>
          <a:lstStyle>
            <a:lvl1pPr>
              <a:defRPr b="1"/>
            </a:lvl1pPr>
          </a:lstStyle>
          <a:p>
            <a:pPr lvl="0"/>
            <a:r>
              <a:rPr lang="en-US"/>
              <a:t>Click to add text</a:t>
            </a:r>
            <a:endParaRPr lang="en-GB"/>
          </a:p>
        </p:txBody>
      </p:sp>
      <p:sp>
        <p:nvSpPr>
          <p:cNvPr id="12" name="Content Placeholder 11">
            <a:extLst>
              <a:ext uri="{FF2B5EF4-FFF2-40B4-BE49-F238E27FC236}">
                <a16:creationId xmlns:a16="http://schemas.microsoft.com/office/drawing/2014/main" id="{35F727AD-E63B-412E-B986-D86DFE5EED29}"/>
              </a:ext>
            </a:extLst>
          </p:cNvPr>
          <p:cNvSpPr>
            <a:spLocks noGrp="1"/>
          </p:cNvSpPr>
          <p:nvPr>
            <p:ph sz="quarter" idx="15" hasCustomPrompt="1"/>
          </p:nvPr>
        </p:nvSpPr>
        <p:spPr>
          <a:xfrm>
            <a:off x="3272691" y="2376488"/>
            <a:ext cx="2728800" cy="3344400"/>
          </a:xfrm>
        </p:spPr>
        <p:txBody>
          <a:bodyPr/>
          <a:lstStyle>
            <a:lvl1pPr>
              <a:defRPr/>
            </a:lvl1pPr>
          </a:lstStyle>
          <a:p>
            <a:pPr lvl="0"/>
            <a:r>
              <a:rPr lang="en-US"/>
              <a:t>Click to add text</a:t>
            </a:r>
          </a:p>
          <a:p>
            <a:pPr lvl="1"/>
            <a:r>
              <a:rPr lang="en-US"/>
              <a:t>Second level</a:t>
            </a:r>
          </a:p>
          <a:p>
            <a:pPr lvl="2"/>
            <a:r>
              <a:rPr lang="en-US"/>
              <a:t>Third level</a:t>
            </a:r>
          </a:p>
          <a:p>
            <a:pPr lvl="3"/>
            <a:r>
              <a:rPr lang="en-US"/>
              <a:t>Fourth level</a:t>
            </a:r>
          </a:p>
          <a:p>
            <a:pPr lvl="4"/>
            <a:r>
              <a:rPr lang="en-US"/>
              <a:t>Fifth level</a:t>
            </a:r>
            <a:endParaRPr lang="en-GB"/>
          </a:p>
        </p:txBody>
      </p:sp>
      <p:sp>
        <p:nvSpPr>
          <p:cNvPr id="14" name="Text Placeholder 13">
            <a:extLst>
              <a:ext uri="{FF2B5EF4-FFF2-40B4-BE49-F238E27FC236}">
                <a16:creationId xmlns:a16="http://schemas.microsoft.com/office/drawing/2014/main" id="{8CEE6CD4-960B-4926-8A35-E8FF363F8723}"/>
              </a:ext>
            </a:extLst>
          </p:cNvPr>
          <p:cNvSpPr>
            <a:spLocks noGrp="1"/>
          </p:cNvSpPr>
          <p:nvPr>
            <p:ph type="body" sz="quarter" idx="16" hasCustomPrompt="1"/>
          </p:nvPr>
        </p:nvSpPr>
        <p:spPr>
          <a:xfrm>
            <a:off x="6185382" y="1710000"/>
            <a:ext cx="2728800" cy="604800"/>
          </a:xfrm>
        </p:spPr>
        <p:txBody>
          <a:bodyPr/>
          <a:lstStyle>
            <a:lvl1pPr>
              <a:defRPr b="1"/>
            </a:lvl1pPr>
          </a:lstStyle>
          <a:p>
            <a:pPr lvl="0"/>
            <a:r>
              <a:rPr lang="en-US"/>
              <a:t>Click to add text</a:t>
            </a:r>
            <a:endParaRPr lang="en-GB"/>
          </a:p>
        </p:txBody>
      </p:sp>
      <p:sp>
        <p:nvSpPr>
          <p:cNvPr id="16" name="Content Placeholder 15">
            <a:extLst>
              <a:ext uri="{FF2B5EF4-FFF2-40B4-BE49-F238E27FC236}">
                <a16:creationId xmlns:a16="http://schemas.microsoft.com/office/drawing/2014/main" id="{E544BF1C-E9EC-43D2-A239-79E43B7C24CD}"/>
              </a:ext>
            </a:extLst>
          </p:cNvPr>
          <p:cNvSpPr>
            <a:spLocks noGrp="1"/>
          </p:cNvSpPr>
          <p:nvPr>
            <p:ph sz="quarter" idx="17" hasCustomPrompt="1"/>
          </p:nvPr>
        </p:nvSpPr>
        <p:spPr>
          <a:xfrm>
            <a:off x="6185382" y="2376000"/>
            <a:ext cx="2728800" cy="3344400"/>
          </a:xfrm>
        </p:spPr>
        <p:txBody>
          <a:bodyPr/>
          <a:lstStyle>
            <a:lvl1pPr>
              <a:defRPr/>
            </a:lvl1pPr>
          </a:lstStyle>
          <a:p>
            <a:pPr lvl="0"/>
            <a:r>
              <a:rPr lang="en-US"/>
              <a:t>Click to add text</a:t>
            </a:r>
          </a:p>
          <a:p>
            <a:pPr lvl="1"/>
            <a:r>
              <a:rPr lang="en-US"/>
              <a:t>Second level</a:t>
            </a:r>
          </a:p>
          <a:p>
            <a:pPr lvl="2"/>
            <a:r>
              <a:rPr lang="en-US"/>
              <a:t>Third level</a:t>
            </a:r>
          </a:p>
          <a:p>
            <a:pPr lvl="3"/>
            <a:r>
              <a:rPr lang="en-US"/>
              <a:t>Fourth level</a:t>
            </a:r>
          </a:p>
          <a:p>
            <a:pPr lvl="4"/>
            <a:r>
              <a:rPr lang="en-US"/>
              <a:t>Fifth level</a:t>
            </a:r>
            <a:endParaRPr lang="en-GB"/>
          </a:p>
        </p:txBody>
      </p:sp>
      <p:sp>
        <p:nvSpPr>
          <p:cNvPr id="18" name="Text Placeholder 17">
            <a:extLst>
              <a:ext uri="{FF2B5EF4-FFF2-40B4-BE49-F238E27FC236}">
                <a16:creationId xmlns:a16="http://schemas.microsoft.com/office/drawing/2014/main" id="{A27027DC-FD56-4CD6-8B38-7C623A97D1C4}"/>
              </a:ext>
            </a:extLst>
          </p:cNvPr>
          <p:cNvSpPr>
            <a:spLocks noGrp="1"/>
          </p:cNvSpPr>
          <p:nvPr>
            <p:ph type="body" sz="quarter" idx="18" hasCustomPrompt="1"/>
          </p:nvPr>
        </p:nvSpPr>
        <p:spPr>
          <a:xfrm>
            <a:off x="9098074" y="1710000"/>
            <a:ext cx="2728800" cy="604800"/>
          </a:xfrm>
        </p:spPr>
        <p:txBody>
          <a:bodyPr/>
          <a:lstStyle>
            <a:lvl1pPr>
              <a:defRPr b="1"/>
            </a:lvl1pPr>
          </a:lstStyle>
          <a:p>
            <a:pPr lvl="0"/>
            <a:r>
              <a:rPr lang="en-US"/>
              <a:t>Click to add text</a:t>
            </a:r>
            <a:endParaRPr lang="en-GB"/>
          </a:p>
        </p:txBody>
      </p:sp>
      <p:sp>
        <p:nvSpPr>
          <p:cNvPr id="20" name="Content Placeholder 19">
            <a:extLst>
              <a:ext uri="{FF2B5EF4-FFF2-40B4-BE49-F238E27FC236}">
                <a16:creationId xmlns:a16="http://schemas.microsoft.com/office/drawing/2014/main" id="{5513656D-7804-45C7-9561-4FFDBE1F523B}"/>
              </a:ext>
            </a:extLst>
          </p:cNvPr>
          <p:cNvSpPr>
            <a:spLocks noGrp="1"/>
          </p:cNvSpPr>
          <p:nvPr>
            <p:ph sz="quarter" idx="19" hasCustomPrompt="1"/>
          </p:nvPr>
        </p:nvSpPr>
        <p:spPr>
          <a:xfrm>
            <a:off x="9098074" y="2376488"/>
            <a:ext cx="2728800" cy="3343275"/>
          </a:xfrm>
        </p:spPr>
        <p:txBody>
          <a:bodyPr/>
          <a:lstStyle>
            <a:lvl1pPr>
              <a:defRPr/>
            </a:lvl1pPr>
          </a:lstStyle>
          <a:p>
            <a:pPr lvl="0"/>
            <a:r>
              <a:rPr lang="en-US"/>
              <a:t>Click to add text</a:t>
            </a:r>
          </a:p>
          <a:p>
            <a:pPr lvl="1"/>
            <a:r>
              <a:rPr lang="en-US"/>
              <a:t>Second level</a:t>
            </a:r>
          </a:p>
          <a:p>
            <a:pPr lvl="2"/>
            <a:r>
              <a:rPr lang="en-US"/>
              <a:t>Third level</a:t>
            </a:r>
          </a:p>
          <a:p>
            <a:pPr lvl="3"/>
            <a:r>
              <a:rPr lang="en-US"/>
              <a:t>Fourth level</a:t>
            </a:r>
          </a:p>
          <a:p>
            <a:pPr lvl="4"/>
            <a:r>
              <a:rPr lang="en-US"/>
              <a:t>Fifth level</a:t>
            </a:r>
            <a:endParaRPr lang="en-GB"/>
          </a:p>
        </p:txBody>
      </p:sp>
      <p:sp>
        <p:nvSpPr>
          <p:cNvPr id="22" name="Text Placeholder 21">
            <a:extLst>
              <a:ext uri="{FF2B5EF4-FFF2-40B4-BE49-F238E27FC236}">
                <a16:creationId xmlns:a16="http://schemas.microsoft.com/office/drawing/2014/main" id="{5AA444E5-6DCB-4387-82D7-374FBA34E3ED}"/>
              </a:ext>
            </a:extLst>
          </p:cNvPr>
          <p:cNvSpPr>
            <a:spLocks noGrp="1"/>
          </p:cNvSpPr>
          <p:nvPr>
            <p:ph type="body" sz="quarter" idx="20" hasCustomPrompt="1"/>
          </p:nvPr>
        </p:nvSpPr>
        <p:spPr>
          <a:xfrm>
            <a:off x="360363" y="910800"/>
            <a:ext cx="11466512" cy="396000"/>
          </a:xfrm>
        </p:spPr>
        <p:txBody>
          <a:bodyPr/>
          <a:lstStyle>
            <a:lvl1pPr>
              <a:defRPr sz="1800"/>
            </a:lvl1pPr>
            <a:lvl2pPr>
              <a:defRPr sz="2200"/>
            </a:lvl2pPr>
            <a:lvl3pPr>
              <a:defRPr sz="2200"/>
            </a:lvl3pPr>
            <a:lvl4pPr>
              <a:defRPr sz="2200"/>
            </a:lvl4pPr>
            <a:lvl5pPr>
              <a:defRPr sz="2200"/>
            </a:lvl5pPr>
          </a:lstStyle>
          <a:p>
            <a:pPr lvl="0"/>
            <a:r>
              <a:rPr lang="en-US"/>
              <a:t>Click to add subtitle</a:t>
            </a:r>
            <a:endParaRPr lang="en-GB"/>
          </a:p>
        </p:txBody>
      </p:sp>
    </p:spTree>
    <p:extLst>
      <p:ext uri="{BB962C8B-B14F-4D97-AF65-F5344CB8AC3E}">
        <p14:creationId xmlns:p14="http://schemas.microsoft.com/office/powerpoint/2010/main" val="27884870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0.xml><?xml version="1.0" encoding="utf-8"?>
<p:sldLayout xmlns:a="http://schemas.openxmlformats.org/drawingml/2006/main" xmlns:r="http://schemas.openxmlformats.org/officeDocument/2006/relationships" xmlns:p="http://schemas.openxmlformats.org/presentationml/2006/main" preserve="1" userDrawn="1">
  <p:cSld name="Title and 5 x content + heading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05C433-9252-44D6-8AA4-495DB59340DB}"/>
              </a:ext>
            </a:extLst>
          </p:cNvPr>
          <p:cNvSpPr>
            <a:spLocks noGrp="1"/>
          </p:cNvSpPr>
          <p:nvPr>
            <p:ph type="title" hasCustomPrompt="1"/>
          </p:nvPr>
        </p:nvSpPr>
        <p:spPr>
          <a:xfrm>
            <a:off x="359999" y="430718"/>
            <a:ext cx="11466875" cy="403200"/>
          </a:xfrm>
        </p:spPr>
        <p:txBody>
          <a:bodyPr/>
          <a:lstStyle>
            <a:lvl1pPr>
              <a:defRPr/>
            </a:lvl1pPr>
          </a:lstStyle>
          <a:p>
            <a:r>
              <a:rPr lang="en-US"/>
              <a:t>Click to add title</a:t>
            </a:r>
            <a:endParaRPr lang="en-GB"/>
          </a:p>
        </p:txBody>
      </p:sp>
      <p:sp>
        <p:nvSpPr>
          <p:cNvPr id="3" name="Slide Number Placeholder 2">
            <a:extLst>
              <a:ext uri="{FF2B5EF4-FFF2-40B4-BE49-F238E27FC236}">
                <a16:creationId xmlns:a16="http://schemas.microsoft.com/office/drawing/2014/main" id="{A76AA46E-1017-4823-B4EC-B35766CE6763}"/>
              </a:ext>
            </a:extLst>
          </p:cNvPr>
          <p:cNvSpPr>
            <a:spLocks noGrp="1"/>
          </p:cNvSpPr>
          <p:nvPr>
            <p:ph type="sldNum" sz="quarter" idx="10"/>
          </p:nvPr>
        </p:nvSpPr>
        <p:spPr/>
        <p:txBody>
          <a:bodyPr/>
          <a:lstStyle/>
          <a:p>
            <a:fld id="{4034BEE3-566C-4068-A777-C3A4762E861B}" type="slidenum">
              <a:rPr lang="en-GB" smtClean="0"/>
              <a:pPr/>
              <a:t>‹#›</a:t>
            </a:fld>
            <a:endParaRPr lang="en-GB"/>
          </a:p>
        </p:txBody>
      </p:sp>
      <p:sp>
        <p:nvSpPr>
          <p:cNvPr id="4" name="Footer Placeholder 3">
            <a:extLst>
              <a:ext uri="{FF2B5EF4-FFF2-40B4-BE49-F238E27FC236}">
                <a16:creationId xmlns:a16="http://schemas.microsoft.com/office/drawing/2014/main" id="{01E1B86A-68D0-4D2D-A5CB-00F231C8BC28}"/>
              </a:ext>
            </a:extLst>
          </p:cNvPr>
          <p:cNvSpPr>
            <a:spLocks noGrp="1"/>
          </p:cNvSpPr>
          <p:nvPr>
            <p:ph type="ftr" sz="quarter" idx="11"/>
          </p:nvPr>
        </p:nvSpPr>
        <p:spPr/>
        <p:txBody>
          <a:bodyPr/>
          <a:lstStyle/>
          <a:p>
            <a:endParaRPr lang="en-GB"/>
          </a:p>
        </p:txBody>
      </p:sp>
      <p:sp>
        <p:nvSpPr>
          <p:cNvPr id="6" name="Text Placeholder 5">
            <a:extLst>
              <a:ext uri="{FF2B5EF4-FFF2-40B4-BE49-F238E27FC236}">
                <a16:creationId xmlns:a16="http://schemas.microsoft.com/office/drawing/2014/main" id="{634B8469-FF2E-4467-8E43-A49A3388A2F3}"/>
              </a:ext>
            </a:extLst>
          </p:cNvPr>
          <p:cNvSpPr>
            <a:spLocks noGrp="1"/>
          </p:cNvSpPr>
          <p:nvPr>
            <p:ph type="body" sz="quarter" idx="12" hasCustomPrompt="1"/>
          </p:nvPr>
        </p:nvSpPr>
        <p:spPr>
          <a:xfrm>
            <a:off x="360363" y="1710000"/>
            <a:ext cx="2149200" cy="604800"/>
          </a:xfrm>
        </p:spPr>
        <p:txBody>
          <a:bodyPr/>
          <a:lstStyle>
            <a:lvl1pPr>
              <a:defRPr b="1"/>
            </a:lvl1pPr>
          </a:lstStyle>
          <a:p>
            <a:pPr lvl="0"/>
            <a:r>
              <a:rPr lang="en-US"/>
              <a:t>Click to add text</a:t>
            </a:r>
            <a:endParaRPr lang="en-GB"/>
          </a:p>
        </p:txBody>
      </p:sp>
      <p:sp>
        <p:nvSpPr>
          <p:cNvPr id="8" name="Content Placeholder 7">
            <a:extLst>
              <a:ext uri="{FF2B5EF4-FFF2-40B4-BE49-F238E27FC236}">
                <a16:creationId xmlns:a16="http://schemas.microsoft.com/office/drawing/2014/main" id="{6F0DDC14-9B67-4FE8-BC58-A70501A5344F}"/>
              </a:ext>
            </a:extLst>
          </p:cNvPr>
          <p:cNvSpPr>
            <a:spLocks noGrp="1"/>
          </p:cNvSpPr>
          <p:nvPr>
            <p:ph sz="quarter" idx="13" hasCustomPrompt="1"/>
          </p:nvPr>
        </p:nvSpPr>
        <p:spPr>
          <a:xfrm>
            <a:off x="360000" y="2376000"/>
            <a:ext cx="2149200" cy="3344400"/>
          </a:xfrm>
        </p:spPr>
        <p:txBody>
          <a:bodyPr/>
          <a:lstStyle>
            <a:lvl1pPr>
              <a:defRPr/>
            </a:lvl1pPr>
          </a:lstStyle>
          <a:p>
            <a:pPr lvl="0"/>
            <a:r>
              <a:rPr lang="en-US"/>
              <a:t>Click to add text</a:t>
            </a:r>
          </a:p>
          <a:p>
            <a:pPr lvl="1"/>
            <a:r>
              <a:rPr lang="en-US"/>
              <a:t>Second level</a:t>
            </a:r>
          </a:p>
          <a:p>
            <a:pPr lvl="2"/>
            <a:r>
              <a:rPr lang="en-US"/>
              <a:t>Third level</a:t>
            </a:r>
          </a:p>
          <a:p>
            <a:pPr lvl="3"/>
            <a:r>
              <a:rPr lang="en-US"/>
              <a:t>Fourth level</a:t>
            </a:r>
          </a:p>
          <a:p>
            <a:pPr lvl="4"/>
            <a:r>
              <a:rPr lang="en-US"/>
              <a:t>Fifth level</a:t>
            </a:r>
            <a:endParaRPr lang="en-GB"/>
          </a:p>
        </p:txBody>
      </p:sp>
      <p:sp>
        <p:nvSpPr>
          <p:cNvPr id="10" name="Text Placeholder 9">
            <a:extLst>
              <a:ext uri="{FF2B5EF4-FFF2-40B4-BE49-F238E27FC236}">
                <a16:creationId xmlns:a16="http://schemas.microsoft.com/office/drawing/2014/main" id="{A007D028-2ECB-46AF-8517-CCF9C089D819}"/>
              </a:ext>
            </a:extLst>
          </p:cNvPr>
          <p:cNvSpPr>
            <a:spLocks noGrp="1"/>
          </p:cNvSpPr>
          <p:nvPr>
            <p:ph type="body" sz="quarter" idx="14" hasCustomPrompt="1"/>
          </p:nvPr>
        </p:nvSpPr>
        <p:spPr>
          <a:xfrm>
            <a:off x="2689691" y="1710000"/>
            <a:ext cx="2149200" cy="604800"/>
          </a:xfrm>
        </p:spPr>
        <p:txBody>
          <a:bodyPr/>
          <a:lstStyle>
            <a:lvl1pPr>
              <a:defRPr b="1"/>
            </a:lvl1pPr>
          </a:lstStyle>
          <a:p>
            <a:pPr lvl="0"/>
            <a:r>
              <a:rPr lang="en-US"/>
              <a:t>Click to add text</a:t>
            </a:r>
            <a:endParaRPr lang="en-GB"/>
          </a:p>
        </p:txBody>
      </p:sp>
      <p:sp>
        <p:nvSpPr>
          <p:cNvPr id="12" name="Content Placeholder 11">
            <a:extLst>
              <a:ext uri="{FF2B5EF4-FFF2-40B4-BE49-F238E27FC236}">
                <a16:creationId xmlns:a16="http://schemas.microsoft.com/office/drawing/2014/main" id="{2F1DDE75-E486-4A48-BDBB-2C2A5B5E64D3}"/>
              </a:ext>
            </a:extLst>
          </p:cNvPr>
          <p:cNvSpPr>
            <a:spLocks noGrp="1"/>
          </p:cNvSpPr>
          <p:nvPr>
            <p:ph sz="quarter" idx="15" hasCustomPrompt="1"/>
          </p:nvPr>
        </p:nvSpPr>
        <p:spPr>
          <a:xfrm>
            <a:off x="2689419" y="2376000"/>
            <a:ext cx="2149200" cy="3344400"/>
          </a:xfrm>
        </p:spPr>
        <p:txBody>
          <a:bodyPr/>
          <a:lstStyle>
            <a:lvl1pPr>
              <a:defRPr/>
            </a:lvl1pPr>
          </a:lstStyle>
          <a:p>
            <a:pPr lvl="0"/>
            <a:r>
              <a:rPr lang="en-US"/>
              <a:t>Click to add text</a:t>
            </a:r>
          </a:p>
          <a:p>
            <a:pPr lvl="1"/>
            <a:r>
              <a:rPr lang="en-US"/>
              <a:t>Second level</a:t>
            </a:r>
          </a:p>
          <a:p>
            <a:pPr lvl="2"/>
            <a:r>
              <a:rPr lang="en-US"/>
              <a:t>Third level</a:t>
            </a:r>
          </a:p>
          <a:p>
            <a:pPr lvl="3"/>
            <a:r>
              <a:rPr lang="en-US"/>
              <a:t>Fourth level</a:t>
            </a:r>
          </a:p>
          <a:p>
            <a:pPr lvl="4"/>
            <a:r>
              <a:rPr lang="en-US"/>
              <a:t>Fifth level</a:t>
            </a:r>
            <a:endParaRPr lang="en-GB"/>
          </a:p>
        </p:txBody>
      </p:sp>
      <p:sp>
        <p:nvSpPr>
          <p:cNvPr id="14" name="Text Placeholder 13">
            <a:extLst>
              <a:ext uri="{FF2B5EF4-FFF2-40B4-BE49-F238E27FC236}">
                <a16:creationId xmlns:a16="http://schemas.microsoft.com/office/drawing/2014/main" id="{87A506B6-1DA9-4CD7-9F56-C6BF2FDC187B}"/>
              </a:ext>
            </a:extLst>
          </p:cNvPr>
          <p:cNvSpPr>
            <a:spLocks noGrp="1"/>
          </p:cNvSpPr>
          <p:nvPr>
            <p:ph type="body" sz="quarter" idx="16" hasCustomPrompt="1"/>
          </p:nvPr>
        </p:nvSpPr>
        <p:spPr>
          <a:xfrm>
            <a:off x="5019019" y="1710000"/>
            <a:ext cx="2149200" cy="604800"/>
          </a:xfrm>
        </p:spPr>
        <p:txBody>
          <a:bodyPr/>
          <a:lstStyle>
            <a:lvl1pPr>
              <a:defRPr b="1"/>
            </a:lvl1pPr>
          </a:lstStyle>
          <a:p>
            <a:pPr lvl="0"/>
            <a:r>
              <a:rPr lang="en-US"/>
              <a:t>Click to add text</a:t>
            </a:r>
            <a:endParaRPr lang="en-GB"/>
          </a:p>
        </p:txBody>
      </p:sp>
      <p:sp>
        <p:nvSpPr>
          <p:cNvPr id="16" name="Content Placeholder 15">
            <a:extLst>
              <a:ext uri="{FF2B5EF4-FFF2-40B4-BE49-F238E27FC236}">
                <a16:creationId xmlns:a16="http://schemas.microsoft.com/office/drawing/2014/main" id="{3F41FFAE-2857-4B94-916D-0210AE0A1766}"/>
              </a:ext>
            </a:extLst>
          </p:cNvPr>
          <p:cNvSpPr>
            <a:spLocks noGrp="1"/>
          </p:cNvSpPr>
          <p:nvPr>
            <p:ph sz="quarter" idx="17" hasCustomPrompt="1"/>
          </p:nvPr>
        </p:nvSpPr>
        <p:spPr>
          <a:xfrm>
            <a:off x="5018838" y="2376000"/>
            <a:ext cx="2149200" cy="3344400"/>
          </a:xfrm>
        </p:spPr>
        <p:txBody>
          <a:bodyPr/>
          <a:lstStyle>
            <a:lvl1pPr>
              <a:defRPr/>
            </a:lvl1pPr>
          </a:lstStyle>
          <a:p>
            <a:pPr lvl="0"/>
            <a:r>
              <a:rPr lang="en-US"/>
              <a:t>Click to add text</a:t>
            </a:r>
          </a:p>
          <a:p>
            <a:pPr lvl="1"/>
            <a:r>
              <a:rPr lang="en-US"/>
              <a:t>Second level</a:t>
            </a:r>
          </a:p>
          <a:p>
            <a:pPr lvl="2"/>
            <a:r>
              <a:rPr lang="en-US"/>
              <a:t>Third level</a:t>
            </a:r>
          </a:p>
          <a:p>
            <a:pPr lvl="3"/>
            <a:r>
              <a:rPr lang="en-US"/>
              <a:t>Fourth level</a:t>
            </a:r>
          </a:p>
          <a:p>
            <a:pPr lvl="4"/>
            <a:r>
              <a:rPr lang="en-US"/>
              <a:t>Fifth level</a:t>
            </a:r>
            <a:endParaRPr lang="en-GB"/>
          </a:p>
        </p:txBody>
      </p:sp>
      <p:sp>
        <p:nvSpPr>
          <p:cNvPr id="18" name="Text Placeholder 17">
            <a:extLst>
              <a:ext uri="{FF2B5EF4-FFF2-40B4-BE49-F238E27FC236}">
                <a16:creationId xmlns:a16="http://schemas.microsoft.com/office/drawing/2014/main" id="{8C34C508-C3AF-422F-B1C7-A38F34513AB7}"/>
              </a:ext>
            </a:extLst>
          </p:cNvPr>
          <p:cNvSpPr>
            <a:spLocks noGrp="1"/>
          </p:cNvSpPr>
          <p:nvPr>
            <p:ph type="body" sz="quarter" idx="18" hasCustomPrompt="1"/>
          </p:nvPr>
        </p:nvSpPr>
        <p:spPr>
          <a:xfrm>
            <a:off x="7348347" y="1710000"/>
            <a:ext cx="2149200" cy="604800"/>
          </a:xfrm>
        </p:spPr>
        <p:txBody>
          <a:bodyPr/>
          <a:lstStyle>
            <a:lvl1pPr>
              <a:defRPr b="1"/>
            </a:lvl1pPr>
          </a:lstStyle>
          <a:p>
            <a:pPr lvl="0"/>
            <a:r>
              <a:rPr lang="en-US"/>
              <a:t>Click to add text</a:t>
            </a:r>
            <a:endParaRPr lang="en-GB"/>
          </a:p>
        </p:txBody>
      </p:sp>
      <p:sp>
        <p:nvSpPr>
          <p:cNvPr id="20" name="Content Placeholder 19">
            <a:extLst>
              <a:ext uri="{FF2B5EF4-FFF2-40B4-BE49-F238E27FC236}">
                <a16:creationId xmlns:a16="http://schemas.microsoft.com/office/drawing/2014/main" id="{0D9455C4-8047-4B5B-B5BC-4A0379405BC2}"/>
              </a:ext>
            </a:extLst>
          </p:cNvPr>
          <p:cNvSpPr>
            <a:spLocks noGrp="1"/>
          </p:cNvSpPr>
          <p:nvPr>
            <p:ph sz="quarter" idx="19" hasCustomPrompt="1"/>
          </p:nvPr>
        </p:nvSpPr>
        <p:spPr>
          <a:xfrm>
            <a:off x="7348257" y="2376488"/>
            <a:ext cx="2149200" cy="3344400"/>
          </a:xfrm>
        </p:spPr>
        <p:txBody>
          <a:bodyPr/>
          <a:lstStyle>
            <a:lvl1pPr>
              <a:defRPr/>
            </a:lvl1pPr>
          </a:lstStyle>
          <a:p>
            <a:pPr lvl="0"/>
            <a:r>
              <a:rPr lang="en-US"/>
              <a:t>Click to add text</a:t>
            </a:r>
          </a:p>
          <a:p>
            <a:pPr lvl="1"/>
            <a:r>
              <a:rPr lang="en-US"/>
              <a:t>Second level</a:t>
            </a:r>
          </a:p>
          <a:p>
            <a:pPr lvl="2"/>
            <a:r>
              <a:rPr lang="en-US"/>
              <a:t>Third level</a:t>
            </a:r>
          </a:p>
          <a:p>
            <a:pPr lvl="3"/>
            <a:r>
              <a:rPr lang="en-US"/>
              <a:t>Fourth level</a:t>
            </a:r>
          </a:p>
          <a:p>
            <a:pPr lvl="4"/>
            <a:r>
              <a:rPr lang="en-US"/>
              <a:t>Fifth level</a:t>
            </a:r>
            <a:endParaRPr lang="en-GB"/>
          </a:p>
        </p:txBody>
      </p:sp>
      <p:sp>
        <p:nvSpPr>
          <p:cNvPr id="22" name="Text Placeholder 21">
            <a:extLst>
              <a:ext uri="{FF2B5EF4-FFF2-40B4-BE49-F238E27FC236}">
                <a16:creationId xmlns:a16="http://schemas.microsoft.com/office/drawing/2014/main" id="{5AEAC907-A41C-4782-BCD8-2B8C0ADD422D}"/>
              </a:ext>
            </a:extLst>
          </p:cNvPr>
          <p:cNvSpPr>
            <a:spLocks noGrp="1"/>
          </p:cNvSpPr>
          <p:nvPr>
            <p:ph type="body" sz="quarter" idx="20" hasCustomPrompt="1"/>
          </p:nvPr>
        </p:nvSpPr>
        <p:spPr>
          <a:xfrm>
            <a:off x="9677674" y="1710000"/>
            <a:ext cx="2149200" cy="604800"/>
          </a:xfrm>
        </p:spPr>
        <p:txBody>
          <a:bodyPr/>
          <a:lstStyle>
            <a:lvl1pPr>
              <a:defRPr b="1"/>
            </a:lvl1pPr>
          </a:lstStyle>
          <a:p>
            <a:pPr lvl="0"/>
            <a:r>
              <a:rPr lang="en-US"/>
              <a:t>Click to add text</a:t>
            </a:r>
            <a:endParaRPr lang="en-GB"/>
          </a:p>
        </p:txBody>
      </p:sp>
      <p:sp>
        <p:nvSpPr>
          <p:cNvPr id="24" name="Content Placeholder 23">
            <a:extLst>
              <a:ext uri="{FF2B5EF4-FFF2-40B4-BE49-F238E27FC236}">
                <a16:creationId xmlns:a16="http://schemas.microsoft.com/office/drawing/2014/main" id="{056BBA8E-FD61-47C5-A779-B66918B4D327}"/>
              </a:ext>
            </a:extLst>
          </p:cNvPr>
          <p:cNvSpPr>
            <a:spLocks noGrp="1"/>
          </p:cNvSpPr>
          <p:nvPr>
            <p:ph sz="quarter" idx="21" hasCustomPrompt="1"/>
          </p:nvPr>
        </p:nvSpPr>
        <p:spPr>
          <a:xfrm>
            <a:off x="9677674" y="2376000"/>
            <a:ext cx="2149200" cy="3344400"/>
          </a:xfrm>
        </p:spPr>
        <p:txBody>
          <a:bodyPr/>
          <a:lstStyle>
            <a:lvl1pPr>
              <a:defRPr/>
            </a:lvl1pPr>
          </a:lstStyle>
          <a:p>
            <a:pPr lvl="0"/>
            <a:r>
              <a:rPr lang="en-US"/>
              <a:t>Click to add text</a:t>
            </a:r>
          </a:p>
          <a:p>
            <a:pPr lvl="1"/>
            <a:r>
              <a:rPr lang="en-US"/>
              <a:t>Second level</a:t>
            </a:r>
          </a:p>
          <a:p>
            <a:pPr lvl="2"/>
            <a:r>
              <a:rPr lang="en-US"/>
              <a:t>Third level</a:t>
            </a:r>
          </a:p>
          <a:p>
            <a:pPr lvl="3"/>
            <a:r>
              <a:rPr lang="en-US"/>
              <a:t>Fourth level</a:t>
            </a:r>
          </a:p>
          <a:p>
            <a:pPr lvl="4"/>
            <a:r>
              <a:rPr lang="en-US"/>
              <a:t>Fifth level</a:t>
            </a:r>
            <a:endParaRPr lang="en-GB"/>
          </a:p>
        </p:txBody>
      </p:sp>
      <p:sp>
        <p:nvSpPr>
          <p:cNvPr id="26" name="Text Placeholder 25">
            <a:extLst>
              <a:ext uri="{FF2B5EF4-FFF2-40B4-BE49-F238E27FC236}">
                <a16:creationId xmlns:a16="http://schemas.microsoft.com/office/drawing/2014/main" id="{48EED4C4-55A2-440F-BFEB-B054C51690A5}"/>
              </a:ext>
            </a:extLst>
          </p:cNvPr>
          <p:cNvSpPr>
            <a:spLocks noGrp="1"/>
          </p:cNvSpPr>
          <p:nvPr>
            <p:ph type="body" sz="quarter" idx="22" hasCustomPrompt="1"/>
          </p:nvPr>
        </p:nvSpPr>
        <p:spPr>
          <a:xfrm>
            <a:off x="360000" y="910800"/>
            <a:ext cx="11466000" cy="396000"/>
          </a:xfrm>
        </p:spPr>
        <p:txBody>
          <a:bodyPr/>
          <a:lstStyle>
            <a:lvl1pPr>
              <a:spcBef>
                <a:spcPts val="600"/>
              </a:spcBef>
              <a:defRPr sz="2200"/>
            </a:lvl1pPr>
          </a:lstStyle>
          <a:p>
            <a:pPr lvl="0"/>
            <a:r>
              <a:rPr lang="en-US"/>
              <a:t>Click to add subtitle</a:t>
            </a:r>
            <a:endParaRPr lang="en-GB"/>
          </a:p>
        </p:txBody>
      </p:sp>
    </p:spTree>
    <p:extLst>
      <p:ext uri="{BB962C8B-B14F-4D97-AF65-F5344CB8AC3E}">
        <p14:creationId xmlns:p14="http://schemas.microsoft.com/office/powerpoint/2010/main" val="15718583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1.xml><?xml version="1.0" encoding="utf-8"?>
<p:sldLayout xmlns:a="http://schemas.openxmlformats.org/drawingml/2006/main" xmlns:r="http://schemas.openxmlformats.org/officeDocument/2006/relationships" xmlns:p="http://schemas.openxmlformats.org/presentationml/2006/main" preserve="1" userDrawn="1">
  <p:cSld name="Title and 6 x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84F353-7CBB-4EBB-BB48-0DDB45E9B8E5}"/>
              </a:ext>
            </a:extLst>
          </p:cNvPr>
          <p:cNvSpPr>
            <a:spLocks noGrp="1"/>
          </p:cNvSpPr>
          <p:nvPr>
            <p:ph type="title" hasCustomPrompt="1"/>
          </p:nvPr>
        </p:nvSpPr>
        <p:spPr/>
        <p:txBody>
          <a:bodyPr/>
          <a:lstStyle>
            <a:lvl1pPr>
              <a:defRPr/>
            </a:lvl1pPr>
          </a:lstStyle>
          <a:p>
            <a:r>
              <a:rPr lang="en-US"/>
              <a:t>Click to add title</a:t>
            </a:r>
            <a:endParaRPr lang="en-GB"/>
          </a:p>
        </p:txBody>
      </p:sp>
      <p:sp>
        <p:nvSpPr>
          <p:cNvPr id="3" name="Slide Number Placeholder 2">
            <a:extLst>
              <a:ext uri="{FF2B5EF4-FFF2-40B4-BE49-F238E27FC236}">
                <a16:creationId xmlns:a16="http://schemas.microsoft.com/office/drawing/2014/main" id="{055794D1-DF29-4B89-9359-EE65C8A56AFE}"/>
              </a:ext>
            </a:extLst>
          </p:cNvPr>
          <p:cNvSpPr>
            <a:spLocks noGrp="1"/>
          </p:cNvSpPr>
          <p:nvPr>
            <p:ph type="sldNum" sz="quarter" idx="10"/>
          </p:nvPr>
        </p:nvSpPr>
        <p:spPr/>
        <p:txBody>
          <a:bodyPr/>
          <a:lstStyle/>
          <a:p>
            <a:fld id="{4034BEE3-566C-4068-A777-C3A4762E861B}" type="slidenum">
              <a:rPr lang="en-GB" smtClean="0"/>
              <a:pPr/>
              <a:t>‹#›</a:t>
            </a:fld>
            <a:endParaRPr lang="en-GB"/>
          </a:p>
        </p:txBody>
      </p:sp>
      <p:sp>
        <p:nvSpPr>
          <p:cNvPr id="4" name="Footer Placeholder 3">
            <a:extLst>
              <a:ext uri="{FF2B5EF4-FFF2-40B4-BE49-F238E27FC236}">
                <a16:creationId xmlns:a16="http://schemas.microsoft.com/office/drawing/2014/main" id="{5C772A83-22C7-42BE-87D1-B99FEC13505C}"/>
              </a:ext>
            </a:extLst>
          </p:cNvPr>
          <p:cNvSpPr>
            <a:spLocks noGrp="1"/>
          </p:cNvSpPr>
          <p:nvPr>
            <p:ph type="ftr" sz="quarter" idx="11"/>
          </p:nvPr>
        </p:nvSpPr>
        <p:spPr/>
        <p:txBody>
          <a:bodyPr/>
          <a:lstStyle/>
          <a:p>
            <a:endParaRPr lang="en-GB"/>
          </a:p>
        </p:txBody>
      </p:sp>
      <p:sp>
        <p:nvSpPr>
          <p:cNvPr id="6" name="Content Placeholder 5">
            <a:extLst>
              <a:ext uri="{FF2B5EF4-FFF2-40B4-BE49-F238E27FC236}">
                <a16:creationId xmlns:a16="http://schemas.microsoft.com/office/drawing/2014/main" id="{127B7932-7D06-4E7E-AF70-44D39F481C0B}"/>
              </a:ext>
            </a:extLst>
          </p:cNvPr>
          <p:cNvSpPr>
            <a:spLocks noGrp="1"/>
          </p:cNvSpPr>
          <p:nvPr>
            <p:ph sz="quarter" idx="12" hasCustomPrompt="1"/>
          </p:nvPr>
        </p:nvSpPr>
        <p:spPr>
          <a:xfrm>
            <a:off x="360000" y="1710000"/>
            <a:ext cx="1760400" cy="3999600"/>
          </a:xfrm>
        </p:spPr>
        <p:txBody>
          <a:bodyPr/>
          <a:lstStyle>
            <a:lvl1pPr>
              <a:defRPr/>
            </a:lvl1pPr>
          </a:lstStyle>
          <a:p>
            <a:pPr lvl="0"/>
            <a:r>
              <a:rPr lang="en-US"/>
              <a:t>Click to add text</a:t>
            </a:r>
          </a:p>
          <a:p>
            <a:pPr lvl="1"/>
            <a:r>
              <a:rPr lang="en-US"/>
              <a:t>Second level</a:t>
            </a:r>
          </a:p>
          <a:p>
            <a:pPr lvl="2"/>
            <a:r>
              <a:rPr lang="en-US"/>
              <a:t>Third level</a:t>
            </a:r>
          </a:p>
          <a:p>
            <a:pPr lvl="3"/>
            <a:r>
              <a:rPr lang="en-US"/>
              <a:t>Fourth level</a:t>
            </a:r>
          </a:p>
          <a:p>
            <a:pPr lvl="4"/>
            <a:r>
              <a:rPr lang="en-US"/>
              <a:t>Fifth level</a:t>
            </a:r>
            <a:endParaRPr lang="en-GB"/>
          </a:p>
        </p:txBody>
      </p:sp>
      <p:sp>
        <p:nvSpPr>
          <p:cNvPr id="8" name="Content Placeholder 7">
            <a:extLst>
              <a:ext uri="{FF2B5EF4-FFF2-40B4-BE49-F238E27FC236}">
                <a16:creationId xmlns:a16="http://schemas.microsoft.com/office/drawing/2014/main" id="{2FB353AB-4D08-4BBD-91C2-E6A30A5F493F}"/>
              </a:ext>
            </a:extLst>
          </p:cNvPr>
          <p:cNvSpPr>
            <a:spLocks noGrp="1"/>
          </p:cNvSpPr>
          <p:nvPr>
            <p:ph sz="quarter" idx="13" hasCustomPrompt="1"/>
          </p:nvPr>
        </p:nvSpPr>
        <p:spPr>
          <a:xfrm>
            <a:off x="2301120" y="1710000"/>
            <a:ext cx="1760400" cy="3999600"/>
          </a:xfrm>
        </p:spPr>
        <p:txBody>
          <a:bodyPr/>
          <a:lstStyle>
            <a:lvl1pPr>
              <a:defRPr/>
            </a:lvl1pPr>
          </a:lstStyle>
          <a:p>
            <a:pPr lvl="0"/>
            <a:r>
              <a:rPr lang="en-US"/>
              <a:t>Click to add text</a:t>
            </a:r>
          </a:p>
          <a:p>
            <a:pPr lvl="1"/>
            <a:r>
              <a:rPr lang="en-US"/>
              <a:t>Second level</a:t>
            </a:r>
          </a:p>
          <a:p>
            <a:pPr lvl="2"/>
            <a:r>
              <a:rPr lang="en-US"/>
              <a:t>Third level</a:t>
            </a:r>
          </a:p>
          <a:p>
            <a:pPr lvl="3"/>
            <a:r>
              <a:rPr lang="en-US"/>
              <a:t>Fourth level</a:t>
            </a:r>
          </a:p>
          <a:p>
            <a:pPr lvl="4"/>
            <a:r>
              <a:rPr lang="en-US"/>
              <a:t>Fifth level</a:t>
            </a:r>
            <a:endParaRPr lang="en-GB"/>
          </a:p>
        </p:txBody>
      </p:sp>
      <p:sp>
        <p:nvSpPr>
          <p:cNvPr id="10" name="Content Placeholder 9">
            <a:extLst>
              <a:ext uri="{FF2B5EF4-FFF2-40B4-BE49-F238E27FC236}">
                <a16:creationId xmlns:a16="http://schemas.microsoft.com/office/drawing/2014/main" id="{F4A6B5AF-EB3C-46C5-B212-27204822781C}"/>
              </a:ext>
            </a:extLst>
          </p:cNvPr>
          <p:cNvSpPr>
            <a:spLocks noGrp="1"/>
          </p:cNvSpPr>
          <p:nvPr>
            <p:ph sz="quarter" idx="14" hasCustomPrompt="1"/>
          </p:nvPr>
        </p:nvSpPr>
        <p:spPr>
          <a:xfrm>
            <a:off x="4242240" y="1710000"/>
            <a:ext cx="1760400" cy="3999600"/>
          </a:xfrm>
        </p:spPr>
        <p:txBody>
          <a:bodyPr/>
          <a:lstStyle>
            <a:lvl1pPr>
              <a:defRPr/>
            </a:lvl1pPr>
          </a:lstStyle>
          <a:p>
            <a:pPr lvl="0"/>
            <a:r>
              <a:rPr lang="en-US"/>
              <a:t>Click to add text</a:t>
            </a:r>
          </a:p>
          <a:p>
            <a:pPr lvl="1"/>
            <a:r>
              <a:rPr lang="en-US"/>
              <a:t>Second level</a:t>
            </a:r>
          </a:p>
          <a:p>
            <a:pPr lvl="2"/>
            <a:r>
              <a:rPr lang="en-US"/>
              <a:t>Third level</a:t>
            </a:r>
          </a:p>
          <a:p>
            <a:pPr lvl="3"/>
            <a:r>
              <a:rPr lang="en-US"/>
              <a:t>Fourth level</a:t>
            </a:r>
          </a:p>
          <a:p>
            <a:pPr lvl="4"/>
            <a:r>
              <a:rPr lang="en-US"/>
              <a:t>Fifth level</a:t>
            </a:r>
            <a:endParaRPr lang="en-GB"/>
          </a:p>
        </p:txBody>
      </p:sp>
      <p:sp>
        <p:nvSpPr>
          <p:cNvPr id="12" name="Content Placeholder 11">
            <a:extLst>
              <a:ext uri="{FF2B5EF4-FFF2-40B4-BE49-F238E27FC236}">
                <a16:creationId xmlns:a16="http://schemas.microsoft.com/office/drawing/2014/main" id="{5800475F-DBE2-47A0-89B9-1175EDD8427E}"/>
              </a:ext>
            </a:extLst>
          </p:cNvPr>
          <p:cNvSpPr>
            <a:spLocks noGrp="1"/>
          </p:cNvSpPr>
          <p:nvPr>
            <p:ph sz="quarter" idx="15" hasCustomPrompt="1"/>
          </p:nvPr>
        </p:nvSpPr>
        <p:spPr>
          <a:xfrm>
            <a:off x="6183360" y="1710000"/>
            <a:ext cx="1760400" cy="3999600"/>
          </a:xfrm>
        </p:spPr>
        <p:txBody>
          <a:bodyPr/>
          <a:lstStyle>
            <a:lvl1pPr>
              <a:defRPr/>
            </a:lvl1pPr>
          </a:lstStyle>
          <a:p>
            <a:pPr lvl="0"/>
            <a:r>
              <a:rPr lang="en-US"/>
              <a:t>Click to add text</a:t>
            </a:r>
          </a:p>
          <a:p>
            <a:pPr lvl="1"/>
            <a:r>
              <a:rPr lang="en-US"/>
              <a:t>Second level</a:t>
            </a:r>
          </a:p>
          <a:p>
            <a:pPr lvl="2"/>
            <a:r>
              <a:rPr lang="en-US"/>
              <a:t>Third level</a:t>
            </a:r>
          </a:p>
          <a:p>
            <a:pPr lvl="3"/>
            <a:r>
              <a:rPr lang="en-US"/>
              <a:t>Fourth level</a:t>
            </a:r>
          </a:p>
          <a:p>
            <a:pPr lvl="4"/>
            <a:r>
              <a:rPr lang="en-US"/>
              <a:t>Fifth level</a:t>
            </a:r>
            <a:endParaRPr lang="en-GB"/>
          </a:p>
        </p:txBody>
      </p:sp>
      <p:sp>
        <p:nvSpPr>
          <p:cNvPr id="14" name="Content Placeholder 13">
            <a:extLst>
              <a:ext uri="{FF2B5EF4-FFF2-40B4-BE49-F238E27FC236}">
                <a16:creationId xmlns:a16="http://schemas.microsoft.com/office/drawing/2014/main" id="{0B5CE08A-01D2-488B-843A-CA3415AB7320}"/>
              </a:ext>
            </a:extLst>
          </p:cNvPr>
          <p:cNvSpPr>
            <a:spLocks noGrp="1"/>
          </p:cNvSpPr>
          <p:nvPr>
            <p:ph sz="quarter" idx="16" hasCustomPrompt="1"/>
          </p:nvPr>
        </p:nvSpPr>
        <p:spPr>
          <a:xfrm>
            <a:off x="8124480" y="1710000"/>
            <a:ext cx="1760400" cy="3999600"/>
          </a:xfrm>
        </p:spPr>
        <p:txBody>
          <a:bodyPr/>
          <a:lstStyle>
            <a:lvl1pPr>
              <a:defRPr/>
            </a:lvl1pPr>
          </a:lstStyle>
          <a:p>
            <a:pPr lvl="0"/>
            <a:r>
              <a:rPr lang="en-US"/>
              <a:t>Click to add text</a:t>
            </a:r>
          </a:p>
          <a:p>
            <a:pPr lvl="1"/>
            <a:r>
              <a:rPr lang="en-US"/>
              <a:t>Second level</a:t>
            </a:r>
          </a:p>
          <a:p>
            <a:pPr lvl="2"/>
            <a:r>
              <a:rPr lang="en-US"/>
              <a:t>Third level</a:t>
            </a:r>
          </a:p>
          <a:p>
            <a:pPr lvl="3"/>
            <a:r>
              <a:rPr lang="en-US"/>
              <a:t>Fourth level</a:t>
            </a:r>
          </a:p>
          <a:p>
            <a:pPr lvl="4"/>
            <a:r>
              <a:rPr lang="en-US"/>
              <a:t>Fifth level</a:t>
            </a:r>
            <a:endParaRPr lang="en-GB"/>
          </a:p>
        </p:txBody>
      </p:sp>
      <p:sp>
        <p:nvSpPr>
          <p:cNvPr id="16" name="Content Placeholder 15">
            <a:extLst>
              <a:ext uri="{FF2B5EF4-FFF2-40B4-BE49-F238E27FC236}">
                <a16:creationId xmlns:a16="http://schemas.microsoft.com/office/drawing/2014/main" id="{39BAB9BC-6F39-4494-87B4-04D45B7607BE}"/>
              </a:ext>
            </a:extLst>
          </p:cNvPr>
          <p:cNvSpPr>
            <a:spLocks noGrp="1"/>
          </p:cNvSpPr>
          <p:nvPr>
            <p:ph sz="quarter" idx="17" hasCustomPrompt="1"/>
          </p:nvPr>
        </p:nvSpPr>
        <p:spPr>
          <a:xfrm>
            <a:off x="10065600" y="1710000"/>
            <a:ext cx="1760400" cy="3999600"/>
          </a:xfrm>
        </p:spPr>
        <p:txBody>
          <a:bodyPr/>
          <a:lstStyle>
            <a:lvl1pPr>
              <a:defRPr/>
            </a:lvl1pPr>
          </a:lstStyle>
          <a:p>
            <a:pPr lvl="0"/>
            <a:r>
              <a:rPr lang="en-US"/>
              <a:t>Click to add text</a:t>
            </a:r>
          </a:p>
          <a:p>
            <a:pPr lvl="1"/>
            <a:r>
              <a:rPr lang="en-US"/>
              <a:t>Second level</a:t>
            </a:r>
          </a:p>
          <a:p>
            <a:pPr lvl="2"/>
            <a:r>
              <a:rPr lang="en-US"/>
              <a:t>Third level</a:t>
            </a:r>
          </a:p>
          <a:p>
            <a:pPr lvl="3"/>
            <a:r>
              <a:rPr lang="en-US"/>
              <a:t>Fourth level</a:t>
            </a:r>
          </a:p>
          <a:p>
            <a:pPr lvl="4"/>
            <a:r>
              <a:rPr lang="en-US"/>
              <a:t>Fifth level</a:t>
            </a:r>
            <a:endParaRPr lang="en-GB"/>
          </a:p>
        </p:txBody>
      </p:sp>
      <p:sp>
        <p:nvSpPr>
          <p:cNvPr id="18" name="Text Placeholder 17">
            <a:extLst>
              <a:ext uri="{FF2B5EF4-FFF2-40B4-BE49-F238E27FC236}">
                <a16:creationId xmlns:a16="http://schemas.microsoft.com/office/drawing/2014/main" id="{569F7FED-54BA-4C56-83A5-FA8601194047}"/>
              </a:ext>
            </a:extLst>
          </p:cNvPr>
          <p:cNvSpPr>
            <a:spLocks noGrp="1"/>
          </p:cNvSpPr>
          <p:nvPr>
            <p:ph type="body" sz="quarter" idx="18" hasCustomPrompt="1"/>
          </p:nvPr>
        </p:nvSpPr>
        <p:spPr>
          <a:xfrm>
            <a:off x="360000" y="910800"/>
            <a:ext cx="11466000" cy="396000"/>
          </a:xfrm>
        </p:spPr>
        <p:txBody>
          <a:bodyPr/>
          <a:lstStyle>
            <a:lvl1pPr>
              <a:spcBef>
                <a:spcPts val="600"/>
              </a:spcBef>
              <a:defRPr sz="2200"/>
            </a:lvl1pPr>
            <a:lvl2pPr>
              <a:defRPr sz="2200"/>
            </a:lvl2pPr>
            <a:lvl3pPr>
              <a:defRPr sz="2200"/>
            </a:lvl3pPr>
            <a:lvl4pPr>
              <a:defRPr sz="2200"/>
            </a:lvl4pPr>
            <a:lvl5pPr>
              <a:defRPr sz="2200"/>
            </a:lvl5pPr>
          </a:lstStyle>
          <a:p>
            <a:pPr lvl="0"/>
            <a:r>
              <a:rPr lang="en-US"/>
              <a:t>Click to add subtitle</a:t>
            </a:r>
            <a:endParaRPr lang="en-GB"/>
          </a:p>
        </p:txBody>
      </p:sp>
    </p:spTree>
    <p:extLst>
      <p:ext uri="{BB962C8B-B14F-4D97-AF65-F5344CB8AC3E}">
        <p14:creationId xmlns:p14="http://schemas.microsoft.com/office/powerpoint/2010/main" val="38242102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2.xml><?xml version="1.0" encoding="utf-8"?>
<p:sldLayout xmlns:a="http://schemas.openxmlformats.org/drawingml/2006/main" xmlns:r="http://schemas.openxmlformats.org/officeDocument/2006/relationships" xmlns:p="http://schemas.openxmlformats.org/presentationml/2006/main" preserve="1" userDrawn="1">
  <p:cSld name="Title and 6 x content + heading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836FA1-AACD-4AC6-8977-227A1E8204A7}"/>
              </a:ext>
            </a:extLst>
          </p:cNvPr>
          <p:cNvSpPr>
            <a:spLocks noGrp="1"/>
          </p:cNvSpPr>
          <p:nvPr>
            <p:ph type="title" hasCustomPrompt="1"/>
          </p:nvPr>
        </p:nvSpPr>
        <p:spPr>
          <a:xfrm>
            <a:off x="359999" y="430718"/>
            <a:ext cx="11466875" cy="403200"/>
          </a:xfrm>
        </p:spPr>
        <p:txBody>
          <a:bodyPr/>
          <a:lstStyle>
            <a:lvl1pPr>
              <a:defRPr/>
            </a:lvl1pPr>
          </a:lstStyle>
          <a:p>
            <a:r>
              <a:rPr lang="en-US"/>
              <a:t>Click to add title</a:t>
            </a:r>
            <a:endParaRPr lang="en-GB"/>
          </a:p>
        </p:txBody>
      </p:sp>
      <p:sp>
        <p:nvSpPr>
          <p:cNvPr id="3" name="Slide Number Placeholder 2">
            <a:extLst>
              <a:ext uri="{FF2B5EF4-FFF2-40B4-BE49-F238E27FC236}">
                <a16:creationId xmlns:a16="http://schemas.microsoft.com/office/drawing/2014/main" id="{9E9A02C0-437A-4731-B690-16D1AFCAA82F}"/>
              </a:ext>
            </a:extLst>
          </p:cNvPr>
          <p:cNvSpPr>
            <a:spLocks noGrp="1"/>
          </p:cNvSpPr>
          <p:nvPr>
            <p:ph type="sldNum" sz="quarter" idx="10"/>
          </p:nvPr>
        </p:nvSpPr>
        <p:spPr/>
        <p:txBody>
          <a:bodyPr/>
          <a:lstStyle/>
          <a:p>
            <a:fld id="{4034BEE3-566C-4068-A777-C3A4762E861B}" type="slidenum">
              <a:rPr lang="en-GB" smtClean="0"/>
              <a:pPr/>
              <a:t>‹#›</a:t>
            </a:fld>
            <a:endParaRPr lang="en-GB"/>
          </a:p>
        </p:txBody>
      </p:sp>
      <p:sp>
        <p:nvSpPr>
          <p:cNvPr id="4" name="Footer Placeholder 3">
            <a:extLst>
              <a:ext uri="{FF2B5EF4-FFF2-40B4-BE49-F238E27FC236}">
                <a16:creationId xmlns:a16="http://schemas.microsoft.com/office/drawing/2014/main" id="{B7CC7B4E-73B3-4F33-A7FC-00F64BC9BBCD}"/>
              </a:ext>
            </a:extLst>
          </p:cNvPr>
          <p:cNvSpPr>
            <a:spLocks noGrp="1"/>
          </p:cNvSpPr>
          <p:nvPr>
            <p:ph type="ftr" sz="quarter" idx="11"/>
          </p:nvPr>
        </p:nvSpPr>
        <p:spPr/>
        <p:txBody>
          <a:bodyPr/>
          <a:lstStyle/>
          <a:p>
            <a:endParaRPr lang="en-GB"/>
          </a:p>
        </p:txBody>
      </p:sp>
      <p:sp>
        <p:nvSpPr>
          <p:cNvPr id="6" name="Text Placeholder 5">
            <a:extLst>
              <a:ext uri="{FF2B5EF4-FFF2-40B4-BE49-F238E27FC236}">
                <a16:creationId xmlns:a16="http://schemas.microsoft.com/office/drawing/2014/main" id="{570764FD-7DA2-4FE5-A31B-6691075F4688}"/>
              </a:ext>
            </a:extLst>
          </p:cNvPr>
          <p:cNvSpPr>
            <a:spLocks noGrp="1"/>
          </p:cNvSpPr>
          <p:nvPr>
            <p:ph type="body" sz="quarter" idx="12" hasCustomPrompt="1"/>
          </p:nvPr>
        </p:nvSpPr>
        <p:spPr>
          <a:xfrm>
            <a:off x="360000" y="1708149"/>
            <a:ext cx="1760400" cy="604800"/>
          </a:xfrm>
        </p:spPr>
        <p:txBody>
          <a:bodyPr/>
          <a:lstStyle>
            <a:lvl1pPr>
              <a:defRPr b="1"/>
            </a:lvl1pPr>
          </a:lstStyle>
          <a:p>
            <a:pPr lvl="0"/>
            <a:r>
              <a:rPr lang="en-US"/>
              <a:t>Click to add text</a:t>
            </a:r>
            <a:endParaRPr lang="en-GB"/>
          </a:p>
        </p:txBody>
      </p:sp>
      <p:sp>
        <p:nvSpPr>
          <p:cNvPr id="8" name="Content Placeholder 7">
            <a:extLst>
              <a:ext uri="{FF2B5EF4-FFF2-40B4-BE49-F238E27FC236}">
                <a16:creationId xmlns:a16="http://schemas.microsoft.com/office/drawing/2014/main" id="{CBC0C4CA-E13F-460B-A188-81482902B701}"/>
              </a:ext>
            </a:extLst>
          </p:cNvPr>
          <p:cNvSpPr>
            <a:spLocks noGrp="1"/>
          </p:cNvSpPr>
          <p:nvPr>
            <p:ph sz="quarter" idx="13" hasCustomPrompt="1"/>
          </p:nvPr>
        </p:nvSpPr>
        <p:spPr>
          <a:xfrm>
            <a:off x="360000" y="2376000"/>
            <a:ext cx="1760400" cy="3344400"/>
          </a:xfrm>
        </p:spPr>
        <p:txBody>
          <a:bodyPr/>
          <a:lstStyle>
            <a:lvl1pPr>
              <a:defRPr/>
            </a:lvl1pPr>
          </a:lstStyle>
          <a:p>
            <a:pPr lvl="0"/>
            <a:r>
              <a:rPr lang="en-US"/>
              <a:t>Click to add text</a:t>
            </a:r>
          </a:p>
          <a:p>
            <a:pPr lvl="1"/>
            <a:r>
              <a:rPr lang="en-US"/>
              <a:t>Second level</a:t>
            </a:r>
          </a:p>
          <a:p>
            <a:pPr lvl="2"/>
            <a:r>
              <a:rPr lang="en-US"/>
              <a:t>Third level</a:t>
            </a:r>
          </a:p>
          <a:p>
            <a:pPr lvl="3"/>
            <a:r>
              <a:rPr lang="en-US"/>
              <a:t>Fourth level</a:t>
            </a:r>
          </a:p>
          <a:p>
            <a:pPr lvl="4"/>
            <a:r>
              <a:rPr lang="en-US"/>
              <a:t>Fifth level</a:t>
            </a:r>
            <a:endParaRPr lang="en-GB"/>
          </a:p>
        </p:txBody>
      </p:sp>
      <p:sp>
        <p:nvSpPr>
          <p:cNvPr id="10" name="Text Placeholder 9">
            <a:extLst>
              <a:ext uri="{FF2B5EF4-FFF2-40B4-BE49-F238E27FC236}">
                <a16:creationId xmlns:a16="http://schemas.microsoft.com/office/drawing/2014/main" id="{E105AA54-6669-4974-B1E8-3E58001D876E}"/>
              </a:ext>
            </a:extLst>
          </p:cNvPr>
          <p:cNvSpPr>
            <a:spLocks noGrp="1"/>
          </p:cNvSpPr>
          <p:nvPr>
            <p:ph type="body" sz="quarter" idx="14" hasCustomPrompt="1"/>
          </p:nvPr>
        </p:nvSpPr>
        <p:spPr>
          <a:xfrm>
            <a:off x="2301120" y="1708149"/>
            <a:ext cx="1760400" cy="604800"/>
          </a:xfrm>
        </p:spPr>
        <p:txBody>
          <a:bodyPr/>
          <a:lstStyle>
            <a:lvl1pPr>
              <a:defRPr b="1"/>
            </a:lvl1pPr>
          </a:lstStyle>
          <a:p>
            <a:pPr lvl="0"/>
            <a:r>
              <a:rPr lang="en-US"/>
              <a:t>Click to add text</a:t>
            </a:r>
            <a:endParaRPr lang="en-GB"/>
          </a:p>
        </p:txBody>
      </p:sp>
      <p:sp>
        <p:nvSpPr>
          <p:cNvPr id="12" name="Content Placeholder 11">
            <a:extLst>
              <a:ext uri="{FF2B5EF4-FFF2-40B4-BE49-F238E27FC236}">
                <a16:creationId xmlns:a16="http://schemas.microsoft.com/office/drawing/2014/main" id="{D2A0DDBF-A8B7-4F77-B8D5-E6CF8FB015AE}"/>
              </a:ext>
            </a:extLst>
          </p:cNvPr>
          <p:cNvSpPr>
            <a:spLocks noGrp="1"/>
          </p:cNvSpPr>
          <p:nvPr>
            <p:ph sz="quarter" idx="15" hasCustomPrompt="1"/>
          </p:nvPr>
        </p:nvSpPr>
        <p:spPr>
          <a:xfrm>
            <a:off x="2301120" y="2376000"/>
            <a:ext cx="1760400" cy="3344400"/>
          </a:xfrm>
        </p:spPr>
        <p:txBody>
          <a:bodyPr/>
          <a:lstStyle>
            <a:lvl1pPr>
              <a:defRPr/>
            </a:lvl1pPr>
          </a:lstStyle>
          <a:p>
            <a:pPr lvl="0"/>
            <a:r>
              <a:rPr lang="en-US"/>
              <a:t>Click to add text</a:t>
            </a:r>
          </a:p>
          <a:p>
            <a:pPr lvl="1"/>
            <a:r>
              <a:rPr lang="en-US"/>
              <a:t>Second level</a:t>
            </a:r>
          </a:p>
          <a:p>
            <a:pPr lvl="2"/>
            <a:r>
              <a:rPr lang="en-US"/>
              <a:t>Third level</a:t>
            </a:r>
          </a:p>
          <a:p>
            <a:pPr lvl="3"/>
            <a:r>
              <a:rPr lang="en-US"/>
              <a:t>Fourth level</a:t>
            </a:r>
          </a:p>
          <a:p>
            <a:pPr lvl="4"/>
            <a:r>
              <a:rPr lang="en-US"/>
              <a:t>Fifth level</a:t>
            </a:r>
            <a:endParaRPr lang="en-GB"/>
          </a:p>
        </p:txBody>
      </p:sp>
      <p:sp>
        <p:nvSpPr>
          <p:cNvPr id="14" name="Text Placeholder 13">
            <a:extLst>
              <a:ext uri="{FF2B5EF4-FFF2-40B4-BE49-F238E27FC236}">
                <a16:creationId xmlns:a16="http://schemas.microsoft.com/office/drawing/2014/main" id="{E793D7A9-75C8-4028-9CA8-F07E93F82E4E}"/>
              </a:ext>
            </a:extLst>
          </p:cNvPr>
          <p:cNvSpPr>
            <a:spLocks noGrp="1"/>
          </p:cNvSpPr>
          <p:nvPr>
            <p:ph type="body" sz="quarter" idx="16" hasCustomPrompt="1"/>
          </p:nvPr>
        </p:nvSpPr>
        <p:spPr>
          <a:xfrm>
            <a:off x="4242240" y="1708150"/>
            <a:ext cx="1760400" cy="604800"/>
          </a:xfrm>
        </p:spPr>
        <p:txBody>
          <a:bodyPr/>
          <a:lstStyle>
            <a:lvl1pPr>
              <a:defRPr b="1"/>
            </a:lvl1pPr>
          </a:lstStyle>
          <a:p>
            <a:pPr lvl="0"/>
            <a:r>
              <a:rPr lang="en-US"/>
              <a:t>Click to add text</a:t>
            </a:r>
            <a:endParaRPr lang="en-GB"/>
          </a:p>
        </p:txBody>
      </p:sp>
      <p:sp>
        <p:nvSpPr>
          <p:cNvPr id="16" name="Content Placeholder 15">
            <a:extLst>
              <a:ext uri="{FF2B5EF4-FFF2-40B4-BE49-F238E27FC236}">
                <a16:creationId xmlns:a16="http://schemas.microsoft.com/office/drawing/2014/main" id="{9B5E2A26-6C2A-419D-B4DC-291BA85B0C8A}"/>
              </a:ext>
            </a:extLst>
          </p:cNvPr>
          <p:cNvSpPr>
            <a:spLocks noGrp="1"/>
          </p:cNvSpPr>
          <p:nvPr>
            <p:ph sz="quarter" idx="17" hasCustomPrompt="1"/>
          </p:nvPr>
        </p:nvSpPr>
        <p:spPr>
          <a:xfrm>
            <a:off x="4242240" y="2376000"/>
            <a:ext cx="1760400" cy="3344400"/>
          </a:xfrm>
        </p:spPr>
        <p:txBody>
          <a:bodyPr/>
          <a:lstStyle>
            <a:lvl1pPr>
              <a:defRPr/>
            </a:lvl1pPr>
          </a:lstStyle>
          <a:p>
            <a:pPr lvl="0"/>
            <a:r>
              <a:rPr lang="en-US"/>
              <a:t>Click to add text</a:t>
            </a:r>
          </a:p>
          <a:p>
            <a:pPr lvl="1"/>
            <a:r>
              <a:rPr lang="en-US"/>
              <a:t>Second level</a:t>
            </a:r>
          </a:p>
          <a:p>
            <a:pPr lvl="2"/>
            <a:r>
              <a:rPr lang="en-US"/>
              <a:t>Third level</a:t>
            </a:r>
          </a:p>
          <a:p>
            <a:pPr lvl="3"/>
            <a:r>
              <a:rPr lang="en-US"/>
              <a:t>Fourth level</a:t>
            </a:r>
          </a:p>
          <a:p>
            <a:pPr lvl="4"/>
            <a:r>
              <a:rPr lang="en-US"/>
              <a:t>Fifth level</a:t>
            </a:r>
            <a:endParaRPr lang="en-GB"/>
          </a:p>
        </p:txBody>
      </p:sp>
      <p:sp>
        <p:nvSpPr>
          <p:cNvPr id="18" name="Text Placeholder 17">
            <a:extLst>
              <a:ext uri="{FF2B5EF4-FFF2-40B4-BE49-F238E27FC236}">
                <a16:creationId xmlns:a16="http://schemas.microsoft.com/office/drawing/2014/main" id="{3DE92C5F-EFFE-48BF-93E1-CC78EFCD2947}"/>
              </a:ext>
            </a:extLst>
          </p:cNvPr>
          <p:cNvSpPr>
            <a:spLocks noGrp="1"/>
          </p:cNvSpPr>
          <p:nvPr>
            <p:ph type="body" sz="quarter" idx="18" hasCustomPrompt="1"/>
          </p:nvPr>
        </p:nvSpPr>
        <p:spPr>
          <a:xfrm>
            <a:off x="6183360" y="1708149"/>
            <a:ext cx="1760400" cy="604800"/>
          </a:xfrm>
        </p:spPr>
        <p:txBody>
          <a:bodyPr/>
          <a:lstStyle>
            <a:lvl1pPr>
              <a:defRPr b="1"/>
            </a:lvl1pPr>
          </a:lstStyle>
          <a:p>
            <a:pPr lvl="0"/>
            <a:r>
              <a:rPr lang="en-US"/>
              <a:t>Click to add text</a:t>
            </a:r>
            <a:endParaRPr lang="en-GB"/>
          </a:p>
        </p:txBody>
      </p:sp>
      <p:sp>
        <p:nvSpPr>
          <p:cNvPr id="20" name="Content Placeholder 19">
            <a:extLst>
              <a:ext uri="{FF2B5EF4-FFF2-40B4-BE49-F238E27FC236}">
                <a16:creationId xmlns:a16="http://schemas.microsoft.com/office/drawing/2014/main" id="{3DA85A52-F7FD-4298-9AE5-CB80F4E3C640}"/>
              </a:ext>
            </a:extLst>
          </p:cNvPr>
          <p:cNvSpPr>
            <a:spLocks noGrp="1"/>
          </p:cNvSpPr>
          <p:nvPr>
            <p:ph sz="quarter" idx="19" hasCustomPrompt="1"/>
          </p:nvPr>
        </p:nvSpPr>
        <p:spPr>
          <a:xfrm>
            <a:off x="6183360" y="2376000"/>
            <a:ext cx="1760400" cy="3344400"/>
          </a:xfrm>
        </p:spPr>
        <p:txBody>
          <a:bodyPr/>
          <a:lstStyle>
            <a:lvl1pPr>
              <a:defRPr/>
            </a:lvl1pPr>
          </a:lstStyle>
          <a:p>
            <a:pPr lvl="0"/>
            <a:r>
              <a:rPr lang="en-US"/>
              <a:t>Click to add text</a:t>
            </a:r>
          </a:p>
          <a:p>
            <a:pPr lvl="1"/>
            <a:r>
              <a:rPr lang="en-US"/>
              <a:t>Second level</a:t>
            </a:r>
          </a:p>
          <a:p>
            <a:pPr lvl="2"/>
            <a:r>
              <a:rPr lang="en-US"/>
              <a:t>Third level</a:t>
            </a:r>
          </a:p>
          <a:p>
            <a:pPr lvl="3"/>
            <a:r>
              <a:rPr lang="en-US"/>
              <a:t>Fourth level</a:t>
            </a:r>
          </a:p>
          <a:p>
            <a:pPr lvl="4"/>
            <a:r>
              <a:rPr lang="en-US"/>
              <a:t>Fifth level</a:t>
            </a:r>
            <a:endParaRPr lang="en-GB"/>
          </a:p>
        </p:txBody>
      </p:sp>
      <p:sp>
        <p:nvSpPr>
          <p:cNvPr id="22" name="Text Placeholder 21">
            <a:extLst>
              <a:ext uri="{FF2B5EF4-FFF2-40B4-BE49-F238E27FC236}">
                <a16:creationId xmlns:a16="http://schemas.microsoft.com/office/drawing/2014/main" id="{44E88849-5449-4627-813B-31B40F08F009}"/>
              </a:ext>
            </a:extLst>
          </p:cNvPr>
          <p:cNvSpPr>
            <a:spLocks noGrp="1"/>
          </p:cNvSpPr>
          <p:nvPr>
            <p:ph type="body" sz="quarter" idx="20" hasCustomPrompt="1"/>
          </p:nvPr>
        </p:nvSpPr>
        <p:spPr>
          <a:xfrm>
            <a:off x="8124480" y="1708150"/>
            <a:ext cx="1760400" cy="604800"/>
          </a:xfrm>
        </p:spPr>
        <p:txBody>
          <a:bodyPr/>
          <a:lstStyle>
            <a:lvl1pPr>
              <a:defRPr b="1"/>
            </a:lvl1pPr>
          </a:lstStyle>
          <a:p>
            <a:pPr lvl="0"/>
            <a:r>
              <a:rPr lang="en-US"/>
              <a:t>Click to add text</a:t>
            </a:r>
            <a:endParaRPr lang="en-GB"/>
          </a:p>
        </p:txBody>
      </p:sp>
      <p:sp>
        <p:nvSpPr>
          <p:cNvPr id="24" name="Content Placeholder 23">
            <a:extLst>
              <a:ext uri="{FF2B5EF4-FFF2-40B4-BE49-F238E27FC236}">
                <a16:creationId xmlns:a16="http://schemas.microsoft.com/office/drawing/2014/main" id="{9A7FC01F-A245-4C0F-BF24-3AAE6AC55CC4}"/>
              </a:ext>
            </a:extLst>
          </p:cNvPr>
          <p:cNvSpPr>
            <a:spLocks noGrp="1"/>
          </p:cNvSpPr>
          <p:nvPr>
            <p:ph sz="quarter" idx="21" hasCustomPrompt="1"/>
          </p:nvPr>
        </p:nvSpPr>
        <p:spPr>
          <a:xfrm>
            <a:off x="8124480" y="2376000"/>
            <a:ext cx="1760400" cy="3344400"/>
          </a:xfrm>
        </p:spPr>
        <p:txBody>
          <a:bodyPr/>
          <a:lstStyle>
            <a:lvl1pPr>
              <a:defRPr/>
            </a:lvl1pPr>
          </a:lstStyle>
          <a:p>
            <a:pPr lvl="0"/>
            <a:r>
              <a:rPr lang="en-US"/>
              <a:t>Click to add text</a:t>
            </a:r>
          </a:p>
          <a:p>
            <a:pPr lvl="1"/>
            <a:r>
              <a:rPr lang="en-US"/>
              <a:t>Second level</a:t>
            </a:r>
          </a:p>
          <a:p>
            <a:pPr lvl="2"/>
            <a:r>
              <a:rPr lang="en-US"/>
              <a:t>Third level</a:t>
            </a:r>
          </a:p>
          <a:p>
            <a:pPr lvl="3"/>
            <a:r>
              <a:rPr lang="en-US"/>
              <a:t>Fourth level</a:t>
            </a:r>
          </a:p>
          <a:p>
            <a:pPr lvl="4"/>
            <a:r>
              <a:rPr lang="en-US"/>
              <a:t>Fifth level</a:t>
            </a:r>
            <a:endParaRPr lang="en-GB"/>
          </a:p>
        </p:txBody>
      </p:sp>
      <p:sp>
        <p:nvSpPr>
          <p:cNvPr id="26" name="Text Placeholder 25">
            <a:extLst>
              <a:ext uri="{FF2B5EF4-FFF2-40B4-BE49-F238E27FC236}">
                <a16:creationId xmlns:a16="http://schemas.microsoft.com/office/drawing/2014/main" id="{5CCD92EA-38A4-44E5-ADF7-78EA3D6DD06D}"/>
              </a:ext>
            </a:extLst>
          </p:cNvPr>
          <p:cNvSpPr>
            <a:spLocks noGrp="1"/>
          </p:cNvSpPr>
          <p:nvPr>
            <p:ph type="body" sz="quarter" idx="22" hasCustomPrompt="1"/>
          </p:nvPr>
        </p:nvSpPr>
        <p:spPr>
          <a:xfrm>
            <a:off x="10065600" y="1708150"/>
            <a:ext cx="1760400" cy="604800"/>
          </a:xfrm>
        </p:spPr>
        <p:txBody>
          <a:bodyPr/>
          <a:lstStyle>
            <a:lvl1pPr>
              <a:defRPr b="1"/>
            </a:lvl1pPr>
          </a:lstStyle>
          <a:p>
            <a:pPr lvl="0"/>
            <a:r>
              <a:rPr lang="en-US"/>
              <a:t>Click to add text</a:t>
            </a:r>
            <a:endParaRPr lang="en-GB"/>
          </a:p>
        </p:txBody>
      </p:sp>
      <p:sp>
        <p:nvSpPr>
          <p:cNvPr id="28" name="Content Placeholder 27">
            <a:extLst>
              <a:ext uri="{FF2B5EF4-FFF2-40B4-BE49-F238E27FC236}">
                <a16:creationId xmlns:a16="http://schemas.microsoft.com/office/drawing/2014/main" id="{8317D903-C6B2-443C-A2F2-E7B672E08E3B}"/>
              </a:ext>
            </a:extLst>
          </p:cNvPr>
          <p:cNvSpPr>
            <a:spLocks noGrp="1"/>
          </p:cNvSpPr>
          <p:nvPr>
            <p:ph sz="quarter" idx="23" hasCustomPrompt="1"/>
          </p:nvPr>
        </p:nvSpPr>
        <p:spPr>
          <a:xfrm>
            <a:off x="10065600" y="2376000"/>
            <a:ext cx="1760400" cy="3344400"/>
          </a:xfrm>
        </p:spPr>
        <p:txBody>
          <a:bodyPr/>
          <a:lstStyle>
            <a:lvl1pPr>
              <a:defRPr/>
            </a:lvl1pPr>
          </a:lstStyle>
          <a:p>
            <a:pPr lvl="0"/>
            <a:r>
              <a:rPr lang="en-US"/>
              <a:t>Click to add text</a:t>
            </a:r>
          </a:p>
          <a:p>
            <a:pPr lvl="1"/>
            <a:r>
              <a:rPr lang="en-US"/>
              <a:t>Second level</a:t>
            </a:r>
          </a:p>
          <a:p>
            <a:pPr lvl="2"/>
            <a:r>
              <a:rPr lang="en-US"/>
              <a:t>Third level</a:t>
            </a:r>
          </a:p>
          <a:p>
            <a:pPr lvl="3"/>
            <a:r>
              <a:rPr lang="en-US"/>
              <a:t>Fourth level</a:t>
            </a:r>
          </a:p>
          <a:p>
            <a:pPr lvl="4"/>
            <a:r>
              <a:rPr lang="en-US"/>
              <a:t>Fifth level</a:t>
            </a:r>
            <a:endParaRPr lang="en-GB"/>
          </a:p>
        </p:txBody>
      </p:sp>
      <p:sp>
        <p:nvSpPr>
          <p:cNvPr id="30" name="Text Placeholder 29">
            <a:extLst>
              <a:ext uri="{FF2B5EF4-FFF2-40B4-BE49-F238E27FC236}">
                <a16:creationId xmlns:a16="http://schemas.microsoft.com/office/drawing/2014/main" id="{D26D01CC-3541-4F97-AF97-73FF6352033A}"/>
              </a:ext>
            </a:extLst>
          </p:cNvPr>
          <p:cNvSpPr>
            <a:spLocks noGrp="1"/>
          </p:cNvSpPr>
          <p:nvPr>
            <p:ph type="body" sz="quarter" idx="24" hasCustomPrompt="1"/>
          </p:nvPr>
        </p:nvSpPr>
        <p:spPr>
          <a:xfrm>
            <a:off x="360000" y="910800"/>
            <a:ext cx="11466000" cy="396000"/>
          </a:xfrm>
        </p:spPr>
        <p:txBody>
          <a:bodyPr/>
          <a:lstStyle>
            <a:lvl1pPr>
              <a:spcBef>
                <a:spcPts val="600"/>
              </a:spcBef>
              <a:defRPr sz="2200"/>
            </a:lvl1pPr>
          </a:lstStyle>
          <a:p>
            <a:pPr lvl="0"/>
            <a:r>
              <a:rPr lang="en-US"/>
              <a:t>Click to add subtitle</a:t>
            </a:r>
            <a:endParaRPr lang="en-GB"/>
          </a:p>
        </p:txBody>
      </p:sp>
    </p:spTree>
    <p:extLst>
      <p:ext uri="{BB962C8B-B14F-4D97-AF65-F5344CB8AC3E}">
        <p14:creationId xmlns:p14="http://schemas.microsoft.com/office/powerpoint/2010/main" val="37017977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3.xml><?xml version="1.0" encoding="utf-8"?>
<p:sldLayout xmlns:a="http://schemas.openxmlformats.org/drawingml/2006/main" xmlns:r="http://schemas.openxmlformats.org/officeDocument/2006/relationships" xmlns:p="http://schemas.openxmlformats.org/presentationml/2006/main" preserve="1" userDrawn="1">
  <p:cSld name="Text and imag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462903-71A8-4BD2-B059-6BA4C3AA3987}"/>
              </a:ext>
            </a:extLst>
          </p:cNvPr>
          <p:cNvSpPr>
            <a:spLocks noGrp="1"/>
          </p:cNvSpPr>
          <p:nvPr>
            <p:ph type="title" hasCustomPrompt="1"/>
          </p:nvPr>
        </p:nvSpPr>
        <p:spPr>
          <a:xfrm>
            <a:off x="359999" y="430718"/>
            <a:ext cx="5626800" cy="403200"/>
          </a:xfrm>
        </p:spPr>
        <p:txBody>
          <a:bodyPr/>
          <a:lstStyle>
            <a:lvl1pPr>
              <a:defRPr/>
            </a:lvl1pPr>
          </a:lstStyle>
          <a:p>
            <a:r>
              <a:rPr lang="en-US"/>
              <a:t>Click to add title</a:t>
            </a:r>
            <a:endParaRPr lang="en-GB"/>
          </a:p>
        </p:txBody>
      </p:sp>
      <p:sp>
        <p:nvSpPr>
          <p:cNvPr id="3" name="Slide Number Placeholder 2">
            <a:extLst>
              <a:ext uri="{FF2B5EF4-FFF2-40B4-BE49-F238E27FC236}">
                <a16:creationId xmlns:a16="http://schemas.microsoft.com/office/drawing/2014/main" id="{333EFCC3-809C-4472-825A-5268DA759575}"/>
              </a:ext>
            </a:extLst>
          </p:cNvPr>
          <p:cNvSpPr>
            <a:spLocks noGrp="1"/>
          </p:cNvSpPr>
          <p:nvPr>
            <p:ph type="sldNum" sz="quarter" idx="10"/>
          </p:nvPr>
        </p:nvSpPr>
        <p:spPr/>
        <p:txBody>
          <a:bodyPr/>
          <a:lstStyle/>
          <a:p>
            <a:fld id="{4034BEE3-566C-4068-A777-C3A4762E861B}" type="slidenum">
              <a:rPr lang="en-GB" smtClean="0"/>
              <a:pPr/>
              <a:t>‹#›</a:t>
            </a:fld>
            <a:endParaRPr lang="en-GB"/>
          </a:p>
        </p:txBody>
      </p:sp>
      <p:sp>
        <p:nvSpPr>
          <p:cNvPr id="4" name="Footer Placeholder 3">
            <a:extLst>
              <a:ext uri="{FF2B5EF4-FFF2-40B4-BE49-F238E27FC236}">
                <a16:creationId xmlns:a16="http://schemas.microsoft.com/office/drawing/2014/main" id="{257A7757-8EC5-4D12-B56F-AB9F88D69ABD}"/>
              </a:ext>
            </a:extLst>
          </p:cNvPr>
          <p:cNvSpPr>
            <a:spLocks noGrp="1"/>
          </p:cNvSpPr>
          <p:nvPr>
            <p:ph type="ftr" sz="quarter" idx="11"/>
          </p:nvPr>
        </p:nvSpPr>
        <p:spPr/>
        <p:txBody>
          <a:bodyPr/>
          <a:lstStyle/>
          <a:p>
            <a:endParaRPr lang="en-GB"/>
          </a:p>
        </p:txBody>
      </p:sp>
      <p:sp>
        <p:nvSpPr>
          <p:cNvPr id="6" name="Text Placeholder 5">
            <a:extLst>
              <a:ext uri="{FF2B5EF4-FFF2-40B4-BE49-F238E27FC236}">
                <a16:creationId xmlns:a16="http://schemas.microsoft.com/office/drawing/2014/main" id="{C55437D9-CE22-451C-B458-B3F648A64234}"/>
              </a:ext>
            </a:extLst>
          </p:cNvPr>
          <p:cNvSpPr>
            <a:spLocks noGrp="1"/>
          </p:cNvSpPr>
          <p:nvPr>
            <p:ph type="body" sz="quarter" idx="12" hasCustomPrompt="1"/>
          </p:nvPr>
        </p:nvSpPr>
        <p:spPr>
          <a:xfrm>
            <a:off x="360000" y="1708150"/>
            <a:ext cx="5626800" cy="3999600"/>
          </a:xfrm>
        </p:spPr>
        <p:txBody>
          <a:bodyPr/>
          <a:lstStyle>
            <a:lvl1pPr>
              <a:defRPr/>
            </a:lvl1pPr>
          </a:lstStyle>
          <a:p>
            <a:pPr lvl="0"/>
            <a:r>
              <a:rPr lang="en-US"/>
              <a:t>Click to add text</a:t>
            </a:r>
          </a:p>
          <a:p>
            <a:pPr lvl="1"/>
            <a:r>
              <a:rPr lang="en-US"/>
              <a:t>Second level</a:t>
            </a:r>
          </a:p>
          <a:p>
            <a:pPr lvl="2"/>
            <a:r>
              <a:rPr lang="en-US"/>
              <a:t>Third level</a:t>
            </a:r>
          </a:p>
          <a:p>
            <a:pPr lvl="3"/>
            <a:r>
              <a:rPr lang="en-US"/>
              <a:t>Fourth level</a:t>
            </a:r>
          </a:p>
          <a:p>
            <a:pPr lvl="4"/>
            <a:r>
              <a:rPr lang="en-US"/>
              <a:t>Fifth level</a:t>
            </a:r>
            <a:endParaRPr lang="en-GB"/>
          </a:p>
        </p:txBody>
      </p:sp>
      <p:sp>
        <p:nvSpPr>
          <p:cNvPr id="8" name="Picture Placeholder 7">
            <a:extLst>
              <a:ext uri="{FF2B5EF4-FFF2-40B4-BE49-F238E27FC236}">
                <a16:creationId xmlns:a16="http://schemas.microsoft.com/office/drawing/2014/main" id="{9F169CDD-9FFC-4BEA-A4C1-F55F1EBC5A64}"/>
              </a:ext>
            </a:extLst>
          </p:cNvPr>
          <p:cNvSpPr>
            <a:spLocks noGrp="1"/>
          </p:cNvSpPr>
          <p:nvPr>
            <p:ph type="pic" sz="quarter" idx="13"/>
          </p:nvPr>
        </p:nvSpPr>
        <p:spPr>
          <a:xfrm>
            <a:off x="6202799" y="430717"/>
            <a:ext cx="5626800" cy="5468400"/>
          </a:xfrm>
        </p:spPr>
        <p:txBody>
          <a:bodyPr anchor="ctr" anchorCtr="0"/>
          <a:lstStyle>
            <a:lvl1pPr algn="ctr">
              <a:defRPr/>
            </a:lvl1pPr>
          </a:lstStyle>
          <a:p>
            <a:r>
              <a:rPr lang="en-GB"/>
              <a:t>Click icon to add picture</a:t>
            </a:r>
          </a:p>
        </p:txBody>
      </p:sp>
    </p:spTree>
    <p:extLst>
      <p:ext uri="{BB962C8B-B14F-4D97-AF65-F5344CB8AC3E}">
        <p14:creationId xmlns:p14="http://schemas.microsoft.com/office/powerpoint/2010/main" val="31079413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4.xml><?xml version="1.0" encoding="utf-8"?>
<p:sldLayout xmlns:a="http://schemas.openxmlformats.org/drawingml/2006/main" xmlns:r="http://schemas.openxmlformats.org/officeDocument/2006/relationships" xmlns:p="http://schemas.openxmlformats.org/presentationml/2006/main" preserve="1" userDrawn="1">
  <p:cSld name="Image and text">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28FAACB8-7B00-457D-8F89-FB4DD9039A6A}"/>
              </a:ext>
            </a:extLst>
          </p:cNvPr>
          <p:cNvSpPr>
            <a:spLocks noGrp="1"/>
          </p:cNvSpPr>
          <p:nvPr>
            <p:ph type="sldNum" sz="quarter" idx="10"/>
          </p:nvPr>
        </p:nvSpPr>
        <p:spPr/>
        <p:txBody>
          <a:bodyPr/>
          <a:lstStyle/>
          <a:p>
            <a:fld id="{4034BEE3-566C-4068-A777-C3A4762E861B}" type="slidenum">
              <a:rPr lang="en-GB" smtClean="0"/>
              <a:pPr/>
              <a:t>‹#›</a:t>
            </a:fld>
            <a:endParaRPr lang="en-GB"/>
          </a:p>
        </p:txBody>
      </p:sp>
      <p:sp>
        <p:nvSpPr>
          <p:cNvPr id="4" name="Footer Placeholder 3">
            <a:extLst>
              <a:ext uri="{FF2B5EF4-FFF2-40B4-BE49-F238E27FC236}">
                <a16:creationId xmlns:a16="http://schemas.microsoft.com/office/drawing/2014/main" id="{F6556072-910B-4986-8C02-A52A75446092}"/>
              </a:ext>
            </a:extLst>
          </p:cNvPr>
          <p:cNvSpPr>
            <a:spLocks noGrp="1"/>
          </p:cNvSpPr>
          <p:nvPr>
            <p:ph type="ftr" sz="quarter" idx="11"/>
          </p:nvPr>
        </p:nvSpPr>
        <p:spPr/>
        <p:txBody>
          <a:bodyPr/>
          <a:lstStyle/>
          <a:p>
            <a:endParaRPr lang="en-GB"/>
          </a:p>
        </p:txBody>
      </p:sp>
      <p:sp>
        <p:nvSpPr>
          <p:cNvPr id="8" name="Picture Placeholder 7">
            <a:extLst>
              <a:ext uri="{FF2B5EF4-FFF2-40B4-BE49-F238E27FC236}">
                <a16:creationId xmlns:a16="http://schemas.microsoft.com/office/drawing/2014/main" id="{44F34447-13E0-43B9-BE1F-C60C03555D39}"/>
              </a:ext>
            </a:extLst>
          </p:cNvPr>
          <p:cNvSpPr>
            <a:spLocks noGrp="1"/>
          </p:cNvSpPr>
          <p:nvPr>
            <p:ph type="pic" sz="quarter" idx="12"/>
          </p:nvPr>
        </p:nvSpPr>
        <p:spPr>
          <a:xfrm>
            <a:off x="360000" y="432000"/>
            <a:ext cx="5627561" cy="5468400"/>
          </a:xfrm>
        </p:spPr>
        <p:txBody>
          <a:bodyPr anchor="ctr" anchorCtr="0"/>
          <a:lstStyle>
            <a:lvl1pPr algn="ctr">
              <a:defRPr/>
            </a:lvl1pPr>
          </a:lstStyle>
          <a:p>
            <a:r>
              <a:rPr lang="en-GB"/>
              <a:t>Click icon to add picture</a:t>
            </a:r>
          </a:p>
        </p:txBody>
      </p:sp>
      <p:sp>
        <p:nvSpPr>
          <p:cNvPr id="6" name="Text Placeholder 5">
            <a:extLst>
              <a:ext uri="{FF2B5EF4-FFF2-40B4-BE49-F238E27FC236}">
                <a16:creationId xmlns:a16="http://schemas.microsoft.com/office/drawing/2014/main" id="{10D6BD01-6C23-44ED-8363-1C234E2533EA}"/>
              </a:ext>
            </a:extLst>
          </p:cNvPr>
          <p:cNvSpPr>
            <a:spLocks noGrp="1"/>
          </p:cNvSpPr>
          <p:nvPr>
            <p:ph type="body" sz="quarter" idx="13" hasCustomPrompt="1"/>
          </p:nvPr>
        </p:nvSpPr>
        <p:spPr>
          <a:xfrm>
            <a:off x="6202361" y="1708150"/>
            <a:ext cx="5626800" cy="3999600"/>
          </a:xfrm>
        </p:spPr>
        <p:txBody>
          <a:bodyPr/>
          <a:lstStyle>
            <a:lvl1pPr>
              <a:defRPr/>
            </a:lvl1pPr>
          </a:lstStyle>
          <a:p>
            <a:pPr lvl="0"/>
            <a:r>
              <a:rPr lang="en-US"/>
              <a:t>Click to add text</a:t>
            </a:r>
          </a:p>
          <a:p>
            <a:pPr lvl="1"/>
            <a:r>
              <a:rPr lang="en-US"/>
              <a:t>Second level</a:t>
            </a:r>
          </a:p>
          <a:p>
            <a:pPr lvl="2"/>
            <a:r>
              <a:rPr lang="en-US"/>
              <a:t>Third level</a:t>
            </a:r>
          </a:p>
          <a:p>
            <a:pPr lvl="3"/>
            <a:r>
              <a:rPr lang="en-US"/>
              <a:t>Fourth level</a:t>
            </a:r>
          </a:p>
          <a:p>
            <a:pPr lvl="4"/>
            <a:r>
              <a:rPr lang="en-US"/>
              <a:t>Fifth level</a:t>
            </a:r>
            <a:endParaRPr lang="en-GB"/>
          </a:p>
        </p:txBody>
      </p:sp>
      <p:sp>
        <p:nvSpPr>
          <p:cNvPr id="2" name="Title 1">
            <a:extLst>
              <a:ext uri="{FF2B5EF4-FFF2-40B4-BE49-F238E27FC236}">
                <a16:creationId xmlns:a16="http://schemas.microsoft.com/office/drawing/2014/main" id="{586AABB0-FC25-4DDA-B141-9861B8EF64BF}"/>
              </a:ext>
            </a:extLst>
          </p:cNvPr>
          <p:cNvSpPr>
            <a:spLocks noGrp="1"/>
          </p:cNvSpPr>
          <p:nvPr>
            <p:ph type="title" hasCustomPrompt="1"/>
          </p:nvPr>
        </p:nvSpPr>
        <p:spPr>
          <a:xfrm>
            <a:off x="6202361" y="430718"/>
            <a:ext cx="5626800" cy="403200"/>
          </a:xfrm>
        </p:spPr>
        <p:txBody>
          <a:bodyPr/>
          <a:lstStyle>
            <a:lvl1pPr>
              <a:defRPr/>
            </a:lvl1pPr>
          </a:lstStyle>
          <a:p>
            <a:r>
              <a:rPr lang="en-US"/>
              <a:t>Click to add title</a:t>
            </a:r>
            <a:endParaRPr lang="en-GB"/>
          </a:p>
        </p:txBody>
      </p:sp>
    </p:spTree>
    <p:extLst>
      <p:ext uri="{BB962C8B-B14F-4D97-AF65-F5344CB8AC3E}">
        <p14:creationId xmlns:p14="http://schemas.microsoft.com/office/powerpoint/2010/main" val="32386744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5.xml><?xml version="1.0" encoding="utf-8"?>
<p:sldLayout xmlns:a="http://schemas.openxmlformats.org/drawingml/2006/main" xmlns:r="http://schemas.openxmlformats.org/officeDocument/2006/relationships" xmlns:p="http://schemas.openxmlformats.org/presentationml/2006/main" preserve="1" userDrawn="1">
  <p:cSld name="Title only - sub headin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698738-2E1C-4407-AE23-FC7C52247775}"/>
              </a:ext>
            </a:extLst>
          </p:cNvPr>
          <p:cNvSpPr>
            <a:spLocks noGrp="1"/>
          </p:cNvSpPr>
          <p:nvPr>
            <p:ph type="title" hasCustomPrompt="1"/>
          </p:nvPr>
        </p:nvSpPr>
        <p:spPr/>
        <p:txBody>
          <a:bodyPr/>
          <a:lstStyle>
            <a:lvl1pPr>
              <a:defRPr/>
            </a:lvl1pPr>
          </a:lstStyle>
          <a:p>
            <a:r>
              <a:rPr lang="en-US"/>
              <a:t>Click to add title</a:t>
            </a:r>
            <a:endParaRPr lang="en-GB"/>
          </a:p>
        </p:txBody>
      </p:sp>
      <p:sp>
        <p:nvSpPr>
          <p:cNvPr id="3" name="Slide Number Placeholder 2">
            <a:extLst>
              <a:ext uri="{FF2B5EF4-FFF2-40B4-BE49-F238E27FC236}">
                <a16:creationId xmlns:a16="http://schemas.microsoft.com/office/drawing/2014/main" id="{38DB932A-F9A4-4379-8F69-FA63BDFA2491}"/>
              </a:ext>
            </a:extLst>
          </p:cNvPr>
          <p:cNvSpPr>
            <a:spLocks noGrp="1"/>
          </p:cNvSpPr>
          <p:nvPr>
            <p:ph type="sldNum" sz="quarter" idx="10"/>
          </p:nvPr>
        </p:nvSpPr>
        <p:spPr/>
        <p:txBody>
          <a:bodyPr/>
          <a:lstStyle/>
          <a:p>
            <a:fld id="{4034BEE3-566C-4068-A777-C3A4762E861B}" type="slidenum">
              <a:rPr lang="en-GB" smtClean="0"/>
              <a:pPr/>
              <a:t>‹#›</a:t>
            </a:fld>
            <a:endParaRPr lang="en-GB"/>
          </a:p>
        </p:txBody>
      </p:sp>
      <p:sp>
        <p:nvSpPr>
          <p:cNvPr id="4" name="Footer Placeholder 3">
            <a:extLst>
              <a:ext uri="{FF2B5EF4-FFF2-40B4-BE49-F238E27FC236}">
                <a16:creationId xmlns:a16="http://schemas.microsoft.com/office/drawing/2014/main" id="{DC347A58-42BF-4A47-A878-643A5CD2794C}"/>
              </a:ext>
            </a:extLst>
          </p:cNvPr>
          <p:cNvSpPr>
            <a:spLocks noGrp="1"/>
          </p:cNvSpPr>
          <p:nvPr>
            <p:ph type="ftr" sz="quarter" idx="11"/>
          </p:nvPr>
        </p:nvSpPr>
        <p:spPr/>
        <p:txBody>
          <a:bodyPr/>
          <a:lstStyle/>
          <a:p>
            <a:endParaRPr lang="en-GB"/>
          </a:p>
        </p:txBody>
      </p:sp>
      <p:sp>
        <p:nvSpPr>
          <p:cNvPr id="6" name="Text Placeholder 5">
            <a:extLst>
              <a:ext uri="{FF2B5EF4-FFF2-40B4-BE49-F238E27FC236}">
                <a16:creationId xmlns:a16="http://schemas.microsoft.com/office/drawing/2014/main" id="{F7C6D4BB-14E1-42DC-832A-2D0CE7863284}"/>
              </a:ext>
            </a:extLst>
          </p:cNvPr>
          <p:cNvSpPr>
            <a:spLocks noGrp="1"/>
          </p:cNvSpPr>
          <p:nvPr>
            <p:ph type="body" sz="quarter" idx="12" hasCustomPrompt="1"/>
          </p:nvPr>
        </p:nvSpPr>
        <p:spPr>
          <a:xfrm>
            <a:off x="360363" y="910800"/>
            <a:ext cx="11466512" cy="396000"/>
          </a:xfrm>
        </p:spPr>
        <p:txBody>
          <a:bodyPr/>
          <a:lstStyle>
            <a:lvl1pPr>
              <a:spcBef>
                <a:spcPts val="600"/>
              </a:spcBef>
              <a:defRPr sz="2200"/>
            </a:lvl1pPr>
          </a:lstStyle>
          <a:p>
            <a:pPr lvl="0"/>
            <a:r>
              <a:rPr lang="en-US"/>
              <a:t>Click to add subtitle</a:t>
            </a:r>
            <a:endParaRPr lang="en-GB"/>
          </a:p>
        </p:txBody>
      </p:sp>
    </p:spTree>
    <p:extLst>
      <p:ext uri="{BB962C8B-B14F-4D97-AF65-F5344CB8AC3E}">
        <p14:creationId xmlns:p14="http://schemas.microsoft.com/office/powerpoint/2010/main" val="515755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6.xml><?xml version="1.0" encoding="utf-8"?>
<p:sldLayout xmlns:a="http://schemas.openxmlformats.org/drawingml/2006/main" xmlns:r="http://schemas.openxmlformats.org/officeDocument/2006/relationships" xmlns:p="http://schemas.openxmlformats.org/presentationml/2006/main" preserve="1" userDrawn="1">
  <p:cSld name="Footer only">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A6B2F2EE-42BB-4EB6-8FC2-5E56E4F34F6F}"/>
              </a:ext>
            </a:extLst>
          </p:cNvPr>
          <p:cNvSpPr>
            <a:spLocks noGrp="1"/>
          </p:cNvSpPr>
          <p:nvPr>
            <p:ph type="sldNum" sz="quarter" idx="10"/>
          </p:nvPr>
        </p:nvSpPr>
        <p:spPr/>
        <p:txBody>
          <a:bodyPr/>
          <a:lstStyle/>
          <a:p>
            <a:fld id="{4034BEE3-566C-4068-A777-C3A4762E861B}" type="slidenum">
              <a:rPr lang="en-GB" smtClean="0"/>
              <a:pPr/>
              <a:t>‹#›</a:t>
            </a:fld>
            <a:endParaRPr lang="en-GB"/>
          </a:p>
        </p:txBody>
      </p:sp>
      <p:sp>
        <p:nvSpPr>
          <p:cNvPr id="4" name="Footer Placeholder 3">
            <a:extLst>
              <a:ext uri="{FF2B5EF4-FFF2-40B4-BE49-F238E27FC236}">
                <a16:creationId xmlns:a16="http://schemas.microsoft.com/office/drawing/2014/main" id="{73875A20-F354-407F-8F71-92C914742B40}"/>
              </a:ext>
            </a:extLst>
          </p:cNvPr>
          <p:cNvSpPr>
            <a:spLocks noGrp="1"/>
          </p:cNvSpPr>
          <p:nvPr>
            <p:ph type="ftr" sz="quarter" idx="11"/>
          </p:nvPr>
        </p:nvSpPr>
        <p:spPr/>
        <p:txBody>
          <a:bodyPr/>
          <a:lstStyle/>
          <a:p>
            <a:endParaRPr lang="en-GB"/>
          </a:p>
        </p:txBody>
      </p:sp>
    </p:spTree>
    <p:extLst>
      <p:ext uri="{BB962C8B-B14F-4D97-AF65-F5344CB8AC3E}">
        <p14:creationId xmlns:p14="http://schemas.microsoft.com/office/powerpoint/2010/main" val="42933354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7.xml><?xml version="1.0" encoding="utf-8"?>
<p:sldLayout xmlns:a="http://schemas.openxmlformats.org/drawingml/2006/main" xmlns:r="http://schemas.openxmlformats.org/officeDocument/2006/relationships" xmlns:p="http://schemas.openxmlformats.org/presentationml/2006/main" preserve="1" userDrawn="1">
  <p:cSld name="Title and 1 x content - Black">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7596ED-8270-4BD9-9069-84F474882F2A}"/>
              </a:ext>
            </a:extLst>
          </p:cNvPr>
          <p:cNvSpPr>
            <a:spLocks noGrp="1"/>
          </p:cNvSpPr>
          <p:nvPr>
            <p:ph type="title" hasCustomPrompt="1"/>
          </p:nvPr>
        </p:nvSpPr>
        <p:spPr/>
        <p:txBody>
          <a:bodyPr/>
          <a:lstStyle>
            <a:lvl1pPr>
              <a:defRPr/>
            </a:lvl1pPr>
          </a:lstStyle>
          <a:p>
            <a:r>
              <a:rPr lang="en-US"/>
              <a:t>Click to add title</a:t>
            </a:r>
            <a:endParaRPr lang="en-GB"/>
          </a:p>
        </p:txBody>
      </p:sp>
      <p:sp>
        <p:nvSpPr>
          <p:cNvPr id="3" name="Slide Number Placeholder 2">
            <a:extLst>
              <a:ext uri="{FF2B5EF4-FFF2-40B4-BE49-F238E27FC236}">
                <a16:creationId xmlns:a16="http://schemas.microsoft.com/office/drawing/2014/main" id="{FACA3A6B-089A-48DA-907F-9446B1276098}"/>
              </a:ext>
            </a:extLst>
          </p:cNvPr>
          <p:cNvSpPr>
            <a:spLocks noGrp="1"/>
          </p:cNvSpPr>
          <p:nvPr>
            <p:ph type="sldNum" sz="quarter" idx="10"/>
          </p:nvPr>
        </p:nvSpPr>
        <p:spPr/>
        <p:txBody>
          <a:bodyPr/>
          <a:lstStyle/>
          <a:p>
            <a:fld id="{4034BEE3-566C-4068-A777-C3A4762E861B}" type="slidenum">
              <a:rPr lang="en-GB" smtClean="0"/>
              <a:pPr/>
              <a:t>‹#›</a:t>
            </a:fld>
            <a:endParaRPr lang="en-GB"/>
          </a:p>
        </p:txBody>
      </p:sp>
      <p:sp>
        <p:nvSpPr>
          <p:cNvPr id="4" name="Footer Placeholder 3">
            <a:extLst>
              <a:ext uri="{FF2B5EF4-FFF2-40B4-BE49-F238E27FC236}">
                <a16:creationId xmlns:a16="http://schemas.microsoft.com/office/drawing/2014/main" id="{3E873D13-8BEF-4470-A16D-19EDE6E7AAA3}"/>
              </a:ext>
            </a:extLst>
          </p:cNvPr>
          <p:cNvSpPr>
            <a:spLocks noGrp="1"/>
          </p:cNvSpPr>
          <p:nvPr>
            <p:ph type="ftr" sz="quarter" idx="11"/>
          </p:nvPr>
        </p:nvSpPr>
        <p:spPr/>
        <p:txBody>
          <a:bodyPr/>
          <a:lstStyle/>
          <a:p>
            <a:endParaRPr lang="en-GB"/>
          </a:p>
        </p:txBody>
      </p:sp>
      <p:sp>
        <p:nvSpPr>
          <p:cNvPr id="8" name="Text Placeholder 7">
            <a:extLst>
              <a:ext uri="{FF2B5EF4-FFF2-40B4-BE49-F238E27FC236}">
                <a16:creationId xmlns:a16="http://schemas.microsoft.com/office/drawing/2014/main" id="{50105BF4-D562-44BF-BA5C-F9CA4C0FE918}"/>
              </a:ext>
            </a:extLst>
          </p:cNvPr>
          <p:cNvSpPr>
            <a:spLocks noGrp="1"/>
          </p:cNvSpPr>
          <p:nvPr>
            <p:ph type="body" sz="quarter" idx="13" hasCustomPrompt="1"/>
          </p:nvPr>
        </p:nvSpPr>
        <p:spPr>
          <a:xfrm>
            <a:off x="360363" y="910800"/>
            <a:ext cx="11466000" cy="396000"/>
          </a:xfrm>
        </p:spPr>
        <p:txBody>
          <a:bodyPr/>
          <a:lstStyle>
            <a:lvl1pPr>
              <a:spcBef>
                <a:spcPts val="600"/>
              </a:spcBef>
              <a:defRPr sz="2200"/>
            </a:lvl1pPr>
          </a:lstStyle>
          <a:p>
            <a:pPr lvl="0"/>
            <a:r>
              <a:rPr lang="en-US"/>
              <a:t>Click to add subtitle</a:t>
            </a:r>
            <a:endParaRPr lang="en-GB"/>
          </a:p>
        </p:txBody>
      </p:sp>
      <p:sp>
        <p:nvSpPr>
          <p:cNvPr id="10" name="Content Placeholder 9">
            <a:extLst>
              <a:ext uri="{FF2B5EF4-FFF2-40B4-BE49-F238E27FC236}">
                <a16:creationId xmlns:a16="http://schemas.microsoft.com/office/drawing/2014/main" id="{E01F0EAC-DF03-4553-8D22-C26B163DC97D}"/>
              </a:ext>
            </a:extLst>
          </p:cNvPr>
          <p:cNvSpPr>
            <a:spLocks noGrp="1"/>
          </p:cNvSpPr>
          <p:nvPr>
            <p:ph sz="quarter" idx="14"/>
          </p:nvPr>
        </p:nvSpPr>
        <p:spPr>
          <a:xfrm>
            <a:off x="360363" y="1710000"/>
            <a:ext cx="11466000" cy="3999600"/>
          </a:xfrm>
        </p:spPr>
        <p:txBody>
          <a:bodyPr/>
          <a:lstStyle>
            <a:lvl1pPr>
              <a:defRPr/>
            </a:lvl1pPr>
          </a:lstStyle>
          <a:p>
            <a:pPr lvl="0"/>
            <a:endParaRPr lang="en-GB"/>
          </a:p>
        </p:txBody>
      </p:sp>
    </p:spTree>
    <p:extLst>
      <p:ext uri="{BB962C8B-B14F-4D97-AF65-F5344CB8AC3E}">
        <p14:creationId xmlns:p14="http://schemas.microsoft.com/office/powerpoint/2010/main" val="41866848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8.xml><?xml version="1.0" encoding="utf-8"?>
<p:sldLayout xmlns:a="http://schemas.openxmlformats.org/drawingml/2006/main" xmlns:r="http://schemas.openxmlformats.org/officeDocument/2006/relationships" xmlns:p="http://schemas.openxmlformats.org/presentationml/2006/main" preserve="1" userDrawn="1">
  <p:cSld name="Title and 1 x content + heading - Black">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0B7F44-1A9D-43CE-8B94-70E892BCC6C4}"/>
              </a:ext>
            </a:extLst>
          </p:cNvPr>
          <p:cNvSpPr>
            <a:spLocks noGrp="1"/>
          </p:cNvSpPr>
          <p:nvPr>
            <p:ph type="title" hasCustomPrompt="1"/>
          </p:nvPr>
        </p:nvSpPr>
        <p:spPr/>
        <p:txBody>
          <a:bodyPr/>
          <a:lstStyle>
            <a:lvl1pPr>
              <a:defRPr/>
            </a:lvl1pPr>
          </a:lstStyle>
          <a:p>
            <a:r>
              <a:rPr lang="en-US"/>
              <a:t>Click to add title</a:t>
            </a:r>
            <a:endParaRPr lang="en-GB"/>
          </a:p>
        </p:txBody>
      </p:sp>
      <p:sp>
        <p:nvSpPr>
          <p:cNvPr id="3" name="Slide Number Placeholder 2">
            <a:extLst>
              <a:ext uri="{FF2B5EF4-FFF2-40B4-BE49-F238E27FC236}">
                <a16:creationId xmlns:a16="http://schemas.microsoft.com/office/drawing/2014/main" id="{00F0CD56-CDEF-4F99-82E9-F8344BA7D8B8}"/>
              </a:ext>
            </a:extLst>
          </p:cNvPr>
          <p:cNvSpPr>
            <a:spLocks noGrp="1"/>
          </p:cNvSpPr>
          <p:nvPr>
            <p:ph type="sldNum" sz="quarter" idx="10"/>
          </p:nvPr>
        </p:nvSpPr>
        <p:spPr/>
        <p:txBody>
          <a:bodyPr/>
          <a:lstStyle/>
          <a:p>
            <a:fld id="{4034BEE3-566C-4068-A777-C3A4762E861B}" type="slidenum">
              <a:rPr lang="en-GB" smtClean="0"/>
              <a:pPr/>
              <a:t>‹#›</a:t>
            </a:fld>
            <a:endParaRPr lang="en-GB"/>
          </a:p>
        </p:txBody>
      </p:sp>
      <p:sp>
        <p:nvSpPr>
          <p:cNvPr id="4" name="Footer Placeholder 3">
            <a:extLst>
              <a:ext uri="{FF2B5EF4-FFF2-40B4-BE49-F238E27FC236}">
                <a16:creationId xmlns:a16="http://schemas.microsoft.com/office/drawing/2014/main" id="{CAF17232-4933-4B44-AB0A-14F7352465FB}"/>
              </a:ext>
            </a:extLst>
          </p:cNvPr>
          <p:cNvSpPr>
            <a:spLocks noGrp="1"/>
          </p:cNvSpPr>
          <p:nvPr>
            <p:ph type="ftr" sz="quarter" idx="11"/>
          </p:nvPr>
        </p:nvSpPr>
        <p:spPr/>
        <p:txBody>
          <a:bodyPr/>
          <a:lstStyle/>
          <a:p>
            <a:endParaRPr lang="en-GB"/>
          </a:p>
        </p:txBody>
      </p:sp>
      <p:sp>
        <p:nvSpPr>
          <p:cNvPr id="6" name="Text Placeholder 5">
            <a:extLst>
              <a:ext uri="{FF2B5EF4-FFF2-40B4-BE49-F238E27FC236}">
                <a16:creationId xmlns:a16="http://schemas.microsoft.com/office/drawing/2014/main" id="{54A8CE99-0AD9-4D9C-9C09-47545620E96B}"/>
              </a:ext>
            </a:extLst>
          </p:cNvPr>
          <p:cNvSpPr>
            <a:spLocks noGrp="1"/>
          </p:cNvSpPr>
          <p:nvPr>
            <p:ph type="body" sz="quarter" idx="12" hasCustomPrompt="1"/>
          </p:nvPr>
        </p:nvSpPr>
        <p:spPr>
          <a:xfrm>
            <a:off x="360000" y="1710000"/>
            <a:ext cx="11464925" cy="604800"/>
          </a:xfrm>
        </p:spPr>
        <p:txBody>
          <a:bodyPr/>
          <a:lstStyle>
            <a:lvl1pPr>
              <a:defRPr b="1"/>
            </a:lvl1pPr>
          </a:lstStyle>
          <a:p>
            <a:pPr lvl="0"/>
            <a:r>
              <a:rPr lang="en-US"/>
              <a:t>Click to add text</a:t>
            </a:r>
            <a:endParaRPr lang="en-GB"/>
          </a:p>
        </p:txBody>
      </p:sp>
      <p:sp>
        <p:nvSpPr>
          <p:cNvPr id="8" name="Content Placeholder 7">
            <a:extLst>
              <a:ext uri="{FF2B5EF4-FFF2-40B4-BE49-F238E27FC236}">
                <a16:creationId xmlns:a16="http://schemas.microsoft.com/office/drawing/2014/main" id="{58CF1398-AEAE-44BE-B05F-E03B17EB921A}"/>
              </a:ext>
            </a:extLst>
          </p:cNvPr>
          <p:cNvSpPr>
            <a:spLocks noGrp="1"/>
          </p:cNvSpPr>
          <p:nvPr>
            <p:ph sz="quarter" idx="13" hasCustomPrompt="1"/>
          </p:nvPr>
        </p:nvSpPr>
        <p:spPr>
          <a:xfrm>
            <a:off x="360000" y="2376000"/>
            <a:ext cx="11466000" cy="3344400"/>
          </a:xfrm>
        </p:spPr>
        <p:txBody>
          <a:bodyPr/>
          <a:lstStyle>
            <a:lvl1pPr>
              <a:defRPr/>
            </a:lvl1pPr>
          </a:lstStyle>
          <a:p>
            <a:pPr lvl="0"/>
            <a:r>
              <a:rPr lang="en-US"/>
              <a:t>Click to add text</a:t>
            </a:r>
          </a:p>
          <a:p>
            <a:pPr lvl="1"/>
            <a:r>
              <a:rPr lang="en-US"/>
              <a:t>Second level</a:t>
            </a:r>
          </a:p>
          <a:p>
            <a:pPr lvl="2"/>
            <a:r>
              <a:rPr lang="en-US"/>
              <a:t>Third level</a:t>
            </a:r>
          </a:p>
          <a:p>
            <a:pPr lvl="3"/>
            <a:r>
              <a:rPr lang="en-US"/>
              <a:t>Fourth level</a:t>
            </a:r>
          </a:p>
          <a:p>
            <a:pPr lvl="4"/>
            <a:r>
              <a:rPr lang="en-US"/>
              <a:t>Fifth level</a:t>
            </a:r>
            <a:endParaRPr lang="en-GB"/>
          </a:p>
        </p:txBody>
      </p:sp>
      <p:sp>
        <p:nvSpPr>
          <p:cNvPr id="10" name="Text Placeholder 9">
            <a:extLst>
              <a:ext uri="{FF2B5EF4-FFF2-40B4-BE49-F238E27FC236}">
                <a16:creationId xmlns:a16="http://schemas.microsoft.com/office/drawing/2014/main" id="{1A51D583-D2F5-4206-82FD-3E7E687E574D}"/>
              </a:ext>
            </a:extLst>
          </p:cNvPr>
          <p:cNvSpPr>
            <a:spLocks noGrp="1"/>
          </p:cNvSpPr>
          <p:nvPr>
            <p:ph type="body" sz="quarter" idx="14" hasCustomPrompt="1"/>
          </p:nvPr>
        </p:nvSpPr>
        <p:spPr>
          <a:xfrm>
            <a:off x="360000" y="910800"/>
            <a:ext cx="11466513" cy="396000"/>
          </a:xfrm>
        </p:spPr>
        <p:txBody>
          <a:bodyPr/>
          <a:lstStyle>
            <a:lvl1pPr>
              <a:defRPr sz="2200"/>
            </a:lvl1pPr>
          </a:lstStyle>
          <a:p>
            <a:pPr lvl="0"/>
            <a:r>
              <a:rPr lang="en-US"/>
              <a:t>Click to add subtitle</a:t>
            </a:r>
            <a:endParaRPr lang="en-GB"/>
          </a:p>
        </p:txBody>
      </p:sp>
    </p:spTree>
    <p:extLst>
      <p:ext uri="{BB962C8B-B14F-4D97-AF65-F5344CB8AC3E}">
        <p14:creationId xmlns:p14="http://schemas.microsoft.com/office/powerpoint/2010/main" val="19352785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9.xml><?xml version="1.0" encoding="utf-8"?>
<p:sldLayout xmlns:a="http://schemas.openxmlformats.org/drawingml/2006/main" xmlns:r="http://schemas.openxmlformats.org/officeDocument/2006/relationships" xmlns:p="http://schemas.openxmlformats.org/presentationml/2006/main" preserve="1" userDrawn="1">
  <p:cSld name="Title and 2 x content - Black">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E667F2-B31E-4932-857C-E542EC7E06FE}"/>
              </a:ext>
            </a:extLst>
          </p:cNvPr>
          <p:cNvSpPr>
            <a:spLocks noGrp="1"/>
          </p:cNvSpPr>
          <p:nvPr>
            <p:ph type="title" hasCustomPrompt="1"/>
          </p:nvPr>
        </p:nvSpPr>
        <p:spPr/>
        <p:txBody>
          <a:bodyPr/>
          <a:lstStyle>
            <a:lvl1pPr>
              <a:defRPr/>
            </a:lvl1pPr>
          </a:lstStyle>
          <a:p>
            <a:r>
              <a:rPr lang="en-US"/>
              <a:t>Click to add title</a:t>
            </a:r>
            <a:endParaRPr lang="en-GB"/>
          </a:p>
        </p:txBody>
      </p:sp>
      <p:sp>
        <p:nvSpPr>
          <p:cNvPr id="3" name="Slide Number Placeholder 2">
            <a:extLst>
              <a:ext uri="{FF2B5EF4-FFF2-40B4-BE49-F238E27FC236}">
                <a16:creationId xmlns:a16="http://schemas.microsoft.com/office/drawing/2014/main" id="{4286C412-8D9A-4518-BD82-093D1D70BD3A}"/>
              </a:ext>
            </a:extLst>
          </p:cNvPr>
          <p:cNvSpPr>
            <a:spLocks noGrp="1"/>
          </p:cNvSpPr>
          <p:nvPr>
            <p:ph type="sldNum" sz="quarter" idx="10"/>
          </p:nvPr>
        </p:nvSpPr>
        <p:spPr/>
        <p:txBody>
          <a:bodyPr/>
          <a:lstStyle/>
          <a:p>
            <a:fld id="{4034BEE3-566C-4068-A777-C3A4762E861B}" type="slidenum">
              <a:rPr lang="en-GB" smtClean="0"/>
              <a:pPr/>
              <a:t>‹#›</a:t>
            </a:fld>
            <a:endParaRPr lang="en-GB"/>
          </a:p>
        </p:txBody>
      </p:sp>
      <p:sp>
        <p:nvSpPr>
          <p:cNvPr id="4" name="Footer Placeholder 3">
            <a:extLst>
              <a:ext uri="{FF2B5EF4-FFF2-40B4-BE49-F238E27FC236}">
                <a16:creationId xmlns:a16="http://schemas.microsoft.com/office/drawing/2014/main" id="{458D1434-081E-42DD-A0E7-8AD211AD6053}"/>
              </a:ext>
            </a:extLst>
          </p:cNvPr>
          <p:cNvSpPr>
            <a:spLocks noGrp="1"/>
          </p:cNvSpPr>
          <p:nvPr>
            <p:ph type="ftr" sz="quarter" idx="11"/>
          </p:nvPr>
        </p:nvSpPr>
        <p:spPr/>
        <p:txBody>
          <a:bodyPr/>
          <a:lstStyle/>
          <a:p>
            <a:endParaRPr lang="en-GB"/>
          </a:p>
        </p:txBody>
      </p:sp>
      <p:sp>
        <p:nvSpPr>
          <p:cNvPr id="6" name="Content Placeholder 5">
            <a:extLst>
              <a:ext uri="{FF2B5EF4-FFF2-40B4-BE49-F238E27FC236}">
                <a16:creationId xmlns:a16="http://schemas.microsoft.com/office/drawing/2014/main" id="{F1D24B38-2DD2-4BE4-A6BC-6AB461A6A6AC}"/>
              </a:ext>
            </a:extLst>
          </p:cNvPr>
          <p:cNvSpPr>
            <a:spLocks noGrp="1"/>
          </p:cNvSpPr>
          <p:nvPr>
            <p:ph sz="quarter" idx="12" hasCustomPrompt="1"/>
          </p:nvPr>
        </p:nvSpPr>
        <p:spPr>
          <a:xfrm>
            <a:off x="360363" y="1710000"/>
            <a:ext cx="5626800" cy="3999600"/>
          </a:xfrm>
        </p:spPr>
        <p:txBody>
          <a:bodyPr/>
          <a:lstStyle>
            <a:lvl1pPr>
              <a:defRPr/>
            </a:lvl1pPr>
          </a:lstStyle>
          <a:p>
            <a:pPr lvl="0"/>
            <a:r>
              <a:rPr lang="en-US"/>
              <a:t>Click to add text</a:t>
            </a:r>
          </a:p>
          <a:p>
            <a:pPr lvl="1"/>
            <a:r>
              <a:rPr lang="en-US"/>
              <a:t>Second level</a:t>
            </a:r>
          </a:p>
          <a:p>
            <a:pPr lvl="2"/>
            <a:r>
              <a:rPr lang="en-US"/>
              <a:t>Third level</a:t>
            </a:r>
          </a:p>
          <a:p>
            <a:pPr lvl="3"/>
            <a:r>
              <a:rPr lang="en-US"/>
              <a:t>Fourth level</a:t>
            </a:r>
          </a:p>
          <a:p>
            <a:pPr lvl="4"/>
            <a:r>
              <a:rPr lang="en-US"/>
              <a:t>Fifth level</a:t>
            </a:r>
            <a:endParaRPr lang="en-GB"/>
          </a:p>
        </p:txBody>
      </p:sp>
      <p:sp>
        <p:nvSpPr>
          <p:cNvPr id="8" name="Content Placeholder 7">
            <a:extLst>
              <a:ext uri="{FF2B5EF4-FFF2-40B4-BE49-F238E27FC236}">
                <a16:creationId xmlns:a16="http://schemas.microsoft.com/office/drawing/2014/main" id="{A028BB49-92B7-4BBE-AD91-816AF9386D4C}"/>
              </a:ext>
            </a:extLst>
          </p:cNvPr>
          <p:cNvSpPr>
            <a:spLocks noGrp="1"/>
          </p:cNvSpPr>
          <p:nvPr>
            <p:ph sz="quarter" idx="13" hasCustomPrompt="1"/>
          </p:nvPr>
        </p:nvSpPr>
        <p:spPr>
          <a:xfrm>
            <a:off x="6200965" y="1710000"/>
            <a:ext cx="5626800" cy="3998913"/>
          </a:xfrm>
        </p:spPr>
        <p:txBody>
          <a:bodyPr/>
          <a:lstStyle>
            <a:lvl1pPr>
              <a:defRPr/>
            </a:lvl1pPr>
          </a:lstStyle>
          <a:p>
            <a:pPr lvl="0"/>
            <a:r>
              <a:rPr lang="en-US"/>
              <a:t>Click to add text</a:t>
            </a:r>
          </a:p>
          <a:p>
            <a:pPr lvl="1"/>
            <a:r>
              <a:rPr lang="en-US"/>
              <a:t>Second level</a:t>
            </a:r>
          </a:p>
          <a:p>
            <a:pPr lvl="2"/>
            <a:r>
              <a:rPr lang="en-US"/>
              <a:t>Third level</a:t>
            </a:r>
          </a:p>
          <a:p>
            <a:pPr lvl="3"/>
            <a:r>
              <a:rPr lang="en-US"/>
              <a:t>Fourth level</a:t>
            </a:r>
          </a:p>
          <a:p>
            <a:pPr lvl="4"/>
            <a:r>
              <a:rPr lang="en-US"/>
              <a:t>Fifth level</a:t>
            </a:r>
            <a:endParaRPr lang="en-GB"/>
          </a:p>
        </p:txBody>
      </p:sp>
      <p:sp>
        <p:nvSpPr>
          <p:cNvPr id="10" name="Text Placeholder 9">
            <a:extLst>
              <a:ext uri="{FF2B5EF4-FFF2-40B4-BE49-F238E27FC236}">
                <a16:creationId xmlns:a16="http://schemas.microsoft.com/office/drawing/2014/main" id="{29FAE1AF-1132-4B0D-8DC6-F52576CE682C}"/>
              </a:ext>
            </a:extLst>
          </p:cNvPr>
          <p:cNvSpPr>
            <a:spLocks noGrp="1"/>
          </p:cNvSpPr>
          <p:nvPr>
            <p:ph type="body" sz="quarter" idx="14" hasCustomPrompt="1"/>
          </p:nvPr>
        </p:nvSpPr>
        <p:spPr>
          <a:xfrm>
            <a:off x="360363" y="910800"/>
            <a:ext cx="11466000" cy="396000"/>
          </a:xfrm>
        </p:spPr>
        <p:txBody>
          <a:bodyPr/>
          <a:lstStyle>
            <a:lvl1pPr>
              <a:defRPr sz="2200"/>
            </a:lvl1pPr>
          </a:lstStyle>
          <a:p>
            <a:pPr lvl="0"/>
            <a:r>
              <a:rPr lang="en-US"/>
              <a:t>Click to add subtitle</a:t>
            </a:r>
            <a:endParaRPr lang="en-GB"/>
          </a:p>
        </p:txBody>
      </p:sp>
    </p:spTree>
    <p:extLst>
      <p:ext uri="{BB962C8B-B14F-4D97-AF65-F5344CB8AC3E}">
        <p14:creationId xmlns:p14="http://schemas.microsoft.com/office/powerpoint/2010/main" val="12990992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le and 5 x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2EED13-8109-40D7-B85E-48D72364D6E5}"/>
              </a:ext>
            </a:extLst>
          </p:cNvPr>
          <p:cNvSpPr>
            <a:spLocks noGrp="1"/>
          </p:cNvSpPr>
          <p:nvPr>
            <p:ph type="title" hasCustomPrompt="1"/>
          </p:nvPr>
        </p:nvSpPr>
        <p:spPr>
          <a:xfrm>
            <a:off x="359999" y="430718"/>
            <a:ext cx="11466875" cy="403200"/>
          </a:xfrm>
        </p:spPr>
        <p:txBody>
          <a:bodyPr/>
          <a:lstStyle>
            <a:lvl1pPr>
              <a:defRPr/>
            </a:lvl1pPr>
          </a:lstStyle>
          <a:p>
            <a:r>
              <a:rPr lang="en-US"/>
              <a:t>Click to add title</a:t>
            </a:r>
            <a:endParaRPr lang="en-GB"/>
          </a:p>
        </p:txBody>
      </p:sp>
      <p:sp>
        <p:nvSpPr>
          <p:cNvPr id="3" name="Slide Number Placeholder 2">
            <a:extLst>
              <a:ext uri="{FF2B5EF4-FFF2-40B4-BE49-F238E27FC236}">
                <a16:creationId xmlns:a16="http://schemas.microsoft.com/office/drawing/2014/main" id="{5A60EB60-D174-4782-B63F-DCF2657E1B13}"/>
              </a:ext>
            </a:extLst>
          </p:cNvPr>
          <p:cNvSpPr>
            <a:spLocks noGrp="1"/>
          </p:cNvSpPr>
          <p:nvPr>
            <p:ph type="sldNum" sz="quarter" idx="10"/>
          </p:nvPr>
        </p:nvSpPr>
        <p:spPr/>
        <p:txBody>
          <a:bodyPr/>
          <a:lstStyle/>
          <a:p>
            <a:fld id="{4034BEE3-566C-4068-A777-C3A4762E861B}" type="slidenum">
              <a:rPr lang="en-GB" smtClean="0"/>
              <a:pPr/>
              <a:t>‹#›</a:t>
            </a:fld>
            <a:endParaRPr lang="en-GB"/>
          </a:p>
        </p:txBody>
      </p:sp>
      <p:sp>
        <p:nvSpPr>
          <p:cNvPr id="4" name="Footer Placeholder 3">
            <a:extLst>
              <a:ext uri="{FF2B5EF4-FFF2-40B4-BE49-F238E27FC236}">
                <a16:creationId xmlns:a16="http://schemas.microsoft.com/office/drawing/2014/main" id="{E54526FD-FB6E-4148-89B3-7D266E27BD8F}"/>
              </a:ext>
            </a:extLst>
          </p:cNvPr>
          <p:cNvSpPr>
            <a:spLocks noGrp="1"/>
          </p:cNvSpPr>
          <p:nvPr>
            <p:ph type="ftr" sz="quarter" idx="11"/>
          </p:nvPr>
        </p:nvSpPr>
        <p:spPr/>
        <p:txBody>
          <a:bodyPr/>
          <a:lstStyle/>
          <a:p>
            <a:endParaRPr lang="en-GB"/>
          </a:p>
        </p:txBody>
      </p:sp>
      <p:sp>
        <p:nvSpPr>
          <p:cNvPr id="6" name="Content Placeholder 5">
            <a:extLst>
              <a:ext uri="{FF2B5EF4-FFF2-40B4-BE49-F238E27FC236}">
                <a16:creationId xmlns:a16="http://schemas.microsoft.com/office/drawing/2014/main" id="{AC5E99A7-B8B8-4860-8872-63A20BC4983E}"/>
              </a:ext>
            </a:extLst>
          </p:cNvPr>
          <p:cNvSpPr>
            <a:spLocks noGrp="1"/>
          </p:cNvSpPr>
          <p:nvPr>
            <p:ph sz="quarter" idx="12" hasCustomPrompt="1"/>
          </p:nvPr>
        </p:nvSpPr>
        <p:spPr>
          <a:xfrm>
            <a:off x="360363" y="1710000"/>
            <a:ext cx="2149200" cy="3999600"/>
          </a:xfrm>
        </p:spPr>
        <p:txBody>
          <a:bodyPr/>
          <a:lstStyle>
            <a:lvl1pPr>
              <a:defRPr/>
            </a:lvl1pPr>
          </a:lstStyle>
          <a:p>
            <a:pPr lvl="0"/>
            <a:r>
              <a:rPr lang="en-US"/>
              <a:t>Click to add text</a:t>
            </a:r>
          </a:p>
          <a:p>
            <a:pPr lvl="1"/>
            <a:r>
              <a:rPr lang="en-US"/>
              <a:t>Second level</a:t>
            </a:r>
          </a:p>
          <a:p>
            <a:pPr lvl="2"/>
            <a:r>
              <a:rPr lang="en-US"/>
              <a:t>Third level</a:t>
            </a:r>
          </a:p>
          <a:p>
            <a:pPr lvl="3"/>
            <a:r>
              <a:rPr lang="en-US"/>
              <a:t>Fourth level</a:t>
            </a:r>
          </a:p>
          <a:p>
            <a:pPr lvl="4"/>
            <a:r>
              <a:rPr lang="en-US"/>
              <a:t>Fifth level</a:t>
            </a:r>
            <a:endParaRPr lang="en-GB"/>
          </a:p>
        </p:txBody>
      </p:sp>
      <p:sp>
        <p:nvSpPr>
          <p:cNvPr id="8" name="Content Placeholder 7">
            <a:extLst>
              <a:ext uri="{FF2B5EF4-FFF2-40B4-BE49-F238E27FC236}">
                <a16:creationId xmlns:a16="http://schemas.microsoft.com/office/drawing/2014/main" id="{7136CF45-35B9-4F30-93CE-11D7DC6AE4AB}"/>
              </a:ext>
            </a:extLst>
          </p:cNvPr>
          <p:cNvSpPr>
            <a:spLocks noGrp="1"/>
          </p:cNvSpPr>
          <p:nvPr>
            <p:ph sz="quarter" idx="13" hasCustomPrompt="1"/>
          </p:nvPr>
        </p:nvSpPr>
        <p:spPr>
          <a:xfrm>
            <a:off x="2689691" y="1710000"/>
            <a:ext cx="2149200" cy="3999600"/>
          </a:xfrm>
        </p:spPr>
        <p:txBody>
          <a:bodyPr/>
          <a:lstStyle>
            <a:lvl1pPr>
              <a:defRPr/>
            </a:lvl1pPr>
          </a:lstStyle>
          <a:p>
            <a:pPr lvl="0"/>
            <a:r>
              <a:rPr lang="en-US"/>
              <a:t>Click to add text</a:t>
            </a:r>
          </a:p>
          <a:p>
            <a:pPr lvl="1"/>
            <a:r>
              <a:rPr lang="en-US"/>
              <a:t>Second level</a:t>
            </a:r>
          </a:p>
          <a:p>
            <a:pPr lvl="2"/>
            <a:r>
              <a:rPr lang="en-US"/>
              <a:t>Third level</a:t>
            </a:r>
          </a:p>
          <a:p>
            <a:pPr lvl="3"/>
            <a:r>
              <a:rPr lang="en-US"/>
              <a:t>Fourth level</a:t>
            </a:r>
          </a:p>
          <a:p>
            <a:pPr lvl="4"/>
            <a:r>
              <a:rPr lang="en-US"/>
              <a:t>Fifth level</a:t>
            </a:r>
            <a:endParaRPr lang="en-GB"/>
          </a:p>
        </p:txBody>
      </p:sp>
      <p:sp>
        <p:nvSpPr>
          <p:cNvPr id="10" name="Content Placeholder 9">
            <a:extLst>
              <a:ext uri="{FF2B5EF4-FFF2-40B4-BE49-F238E27FC236}">
                <a16:creationId xmlns:a16="http://schemas.microsoft.com/office/drawing/2014/main" id="{A190C909-262D-4930-924B-8C4285CF8554}"/>
              </a:ext>
            </a:extLst>
          </p:cNvPr>
          <p:cNvSpPr>
            <a:spLocks noGrp="1"/>
          </p:cNvSpPr>
          <p:nvPr>
            <p:ph sz="quarter" idx="14" hasCustomPrompt="1"/>
          </p:nvPr>
        </p:nvSpPr>
        <p:spPr>
          <a:xfrm>
            <a:off x="5019019" y="1710000"/>
            <a:ext cx="2149200" cy="3999600"/>
          </a:xfrm>
        </p:spPr>
        <p:txBody>
          <a:bodyPr/>
          <a:lstStyle>
            <a:lvl1pPr>
              <a:defRPr/>
            </a:lvl1pPr>
          </a:lstStyle>
          <a:p>
            <a:pPr lvl="0"/>
            <a:r>
              <a:rPr lang="en-US"/>
              <a:t>Click to add text</a:t>
            </a:r>
          </a:p>
          <a:p>
            <a:pPr lvl="1"/>
            <a:r>
              <a:rPr lang="en-US"/>
              <a:t>Second level</a:t>
            </a:r>
          </a:p>
          <a:p>
            <a:pPr lvl="2"/>
            <a:r>
              <a:rPr lang="en-US"/>
              <a:t>Third level</a:t>
            </a:r>
          </a:p>
          <a:p>
            <a:pPr lvl="3"/>
            <a:r>
              <a:rPr lang="en-US"/>
              <a:t>Fourth level</a:t>
            </a:r>
          </a:p>
          <a:p>
            <a:pPr lvl="4"/>
            <a:r>
              <a:rPr lang="en-US"/>
              <a:t>Fifth level</a:t>
            </a:r>
            <a:endParaRPr lang="en-GB"/>
          </a:p>
        </p:txBody>
      </p:sp>
      <p:sp>
        <p:nvSpPr>
          <p:cNvPr id="12" name="Content Placeholder 11">
            <a:extLst>
              <a:ext uri="{FF2B5EF4-FFF2-40B4-BE49-F238E27FC236}">
                <a16:creationId xmlns:a16="http://schemas.microsoft.com/office/drawing/2014/main" id="{C18864E4-1D92-4544-8F52-1155810D7924}"/>
              </a:ext>
            </a:extLst>
          </p:cNvPr>
          <p:cNvSpPr>
            <a:spLocks noGrp="1"/>
          </p:cNvSpPr>
          <p:nvPr>
            <p:ph sz="quarter" idx="15" hasCustomPrompt="1"/>
          </p:nvPr>
        </p:nvSpPr>
        <p:spPr>
          <a:xfrm>
            <a:off x="7348347" y="1710000"/>
            <a:ext cx="2149200" cy="3999600"/>
          </a:xfrm>
        </p:spPr>
        <p:txBody>
          <a:bodyPr/>
          <a:lstStyle>
            <a:lvl1pPr>
              <a:defRPr/>
            </a:lvl1pPr>
          </a:lstStyle>
          <a:p>
            <a:pPr lvl="0"/>
            <a:r>
              <a:rPr lang="en-US"/>
              <a:t>Click to add text</a:t>
            </a:r>
          </a:p>
          <a:p>
            <a:pPr lvl="1"/>
            <a:r>
              <a:rPr lang="en-US"/>
              <a:t>Second level</a:t>
            </a:r>
          </a:p>
          <a:p>
            <a:pPr lvl="2"/>
            <a:r>
              <a:rPr lang="en-US"/>
              <a:t>Third level</a:t>
            </a:r>
          </a:p>
          <a:p>
            <a:pPr lvl="3"/>
            <a:r>
              <a:rPr lang="en-US"/>
              <a:t>Fourth level</a:t>
            </a:r>
          </a:p>
          <a:p>
            <a:pPr lvl="4"/>
            <a:r>
              <a:rPr lang="en-US"/>
              <a:t>Fifth level</a:t>
            </a:r>
            <a:endParaRPr lang="en-GB"/>
          </a:p>
        </p:txBody>
      </p:sp>
      <p:sp>
        <p:nvSpPr>
          <p:cNvPr id="14" name="Content Placeholder 13">
            <a:extLst>
              <a:ext uri="{FF2B5EF4-FFF2-40B4-BE49-F238E27FC236}">
                <a16:creationId xmlns:a16="http://schemas.microsoft.com/office/drawing/2014/main" id="{E68E0E68-5345-4D62-8D07-AE58AE330678}"/>
              </a:ext>
            </a:extLst>
          </p:cNvPr>
          <p:cNvSpPr>
            <a:spLocks noGrp="1"/>
          </p:cNvSpPr>
          <p:nvPr>
            <p:ph sz="quarter" idx="16" hasCustomPrompt="1"/>
          </p:nvPr>
        </p:nvSpPr>
        <p:spPr>
          <a:xfrm>
            <a:off x="9677674" y="1710000"/>
            <a:ext cx="2149200" cy="3999600"/>
          </a:xfrm>
        </p:spPr>
        <p:txBody>
          <a:bodyPr/>
          <a:lstStyle>
            <a:lvl1pPr>
              <a:defRPr/>
            </a:lvl1pPr>
          </a:lstStyle>
          <a:p>
            <a:pPr lvl="0"/>
            <a:r>
              <a:rPr lang="en-US"/>
              <a:t>Click to add text</a:t>
            </a:r>
          </a:p>
          <a:p>
            <a:pPr lvl="1"/>
            <a:r>
              <a:rPr lang="en-US"/>
              <a:t>Second level</a:t>
            </a:r>
          </a:p>
          <a:p>
            <a:pPr lvl="2"/>
            <a:r>
              <a:rPr lang="en-US"/>
              <a:t>Third level</a:t>
            </a:r>
          </a:p>
          <a:p>
            <a:pPr lvl="3"/>
            <a:r>
              <a:rPr lang="en-US"/>
              <a:t>Fourth level</a:t>
            </a:r>
          </a:p>
          <a:p>
            <a:pPr lvl="4"/>
            <a:r>
              <a:rPr lang="en-US"/>
              <a:t>Fifth level</a:t>
            </a:r>
            <a:endParaRPr lang="en-GB"/>
          </a:p>
        </p:txBody>
      </p:sp>
      <p:sp>
        <p:nvSpPr>
          <p:cNvPr id="16" name="Text Placeholder 15">
            <a:extLst>
              <a:ext uri="{FF2B5EF4-FFF2-40B4-BE49-F238E27FC236}">
                <a16:creationId xmlns:a16="http://schemas.microsoft.com/office/drawing/2014/main" id="{3E23F4F6-B0E8-4724-933C-35F21A7E4235}"/>
              </a:ext>
            </a:extLst>
          </p:cNvPr>
          <p:cNvSpPr>
            <a:spLocks noGrp="1"/>
          </p:cNvSpPr>
          <p:nvPr>
            <p:ph type="body" sz="quarter" idx="17" hasCustomPrompt="1"/>
          </p:nvPr>
        </p:nvSpPr>
        <p:spPr>
          <a:xfrm>
            <a:off x="360874" y="910800"/>
            <a:ext cx="11466000" cy="396000"/>
          </a:xfrm>
        </p:spPr>
        <p:txBody>
          <a:bodyPr/>
          <a:lstStyle>
            <a:lvl1pPr>
              <a:defRPr sz="1800"/>
            </a:lvl1pPr>
            <a:lvl2pPr>
              <a:defRPr sz="2200"/>
            </a:lvl2pPr>
            <a:lvl3pPr>
              <a:defRPr sz="2200"/>
            </a:lvl3pPr>
            <a:lvl4pPr>
              <a:defRPr sz="2200"/>
            </a:lvl4pPr>
            <a:lvl5pPr>
              <a:defRPr sz="2200"/>
            </a:lvl5pPr>
          </a:lstStyle>
          <a:p>
            <a:pPr lvl="0"/>
            <a:r>
              <a:rPr lang="en-US"/>
              <a:t>Click to add subtitle</a:t>
            </a:r>
            <a:endParaRPr lang="en-GB"/>
          </a:p>
        </p:txBody>
      </p:sp>
    </p:spTree>
    <p:extLst>
      <p:ext uri="{BB962C8B-B14F-4D97-AF65-F5344CB8AC3E}">
        <p14:creationId xmlns:p14="http://schemas.microsoft.com/office/powerpoint/2010/main" val="10557493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0.xml><?xml version="1.0" encoding="utf-8"?>
<p:sldLayout xmlns:a="http://schemas.openxmlformats.org/drawingml/2006/main" xmlns:r="http://schemas.openxmlformats.org/officeDocument/2006/relationships" xmlns:p="http://schemas.openxmlformats.org/presentationml/2006/main" preserve="1" userDrawn="1">
  <p:cSld name="Title and 2 x content + headings - Black">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707A87-9762-46A5-A1BF-60907C2C37A7}"/>
              </a:ext>
            </a:extLst>
          </p:cNvPr>
          <p:cNvSpPr>
            <a:spLocks noGrp="1"/>
          </p:cNvSpPr>
          <p:nvPr>
            <p:ph type="title" hasCustomPrompt="1"/>
          </p:nvPr>
        </p:nvSpPr>
        <p:spPr/>
        <p:txBody>
          <a:bodyPr/>
          <a:lstStyle>
            <a:lvl1pPr>
              <a:defRPr/>
            </a:lvl1pPr>
          </a:lstStyle>
          <a:p>
            <a:r>
              <a:rPr lang="en-US"/>
              <a:t>Click to add title</a:t>
            </a:r>
            <a:endParaRPr lang="en-GB"/>
          </a:p>
        </p:txBody>
      </p:sp>
      <p:sp>
        <p:nvSpPr>
          <p:cNvPr id="3" name="Slide Number Placeholder 2">
            <a:extLst>
              <a:ext uri="{FF2B5EF4-FFF2-40B4-BE49-F238E27FC236}">
                <a16:creationId xmlns:a16="http://schemas.microsoft.com/office/drawing/2014/main" id="{3CEE70F8-6350-4489-8BF1-B1E111BCABD9}"/>
              </a:ext>
            </a:extLst>
          </p:cNvPr>
          <p:cNvSpPr>
            <a:spLocks noGrp="1"/>
          </p:cNvSpPr>
          <p:nvPr>
            <p:ph type="sldNum" sz="quarter" idx="10"/>
          </p:nvPr>
        </p:nvSpPr>
        <p:spPr/>
        <p:txBody>
          <a:bodyPr/>
          <a:lstStyle/>
          <a:p>
            <a:fld id="{4034BEE3-566C-4068-A777-C3A4762E861B}" type="slidenum">
              <a:rPr lang="en-GB" smtClean="0"/>
              <a:pPr/>
              <a:t>‹#›</a:t>
            </a:fld>
            <a:endParaRPr lang="en-GB"/>
          </a:p>
        </p:txBody>
      </p:sp>
      <p:sp>
        <p:nvSpPr>
          <p:cNvPr id="4" name="Footer Placeholder 3">
            <a:extLst>
              <a:ext uri="{FF2B5EF4-FFF2-40B4-BE49-F238E27FC236}">
                <a16:creationId xmlns:a16="http://schemas.microsoft.com/office/drawing/2014/main" id="{A50CCAD9-3BB6-43FD-8F71-48FD58809076}"/>
              </a:ext>
            </a:extLst>
          </p:cNvPr>
          <p:cNvSpPr>
            <a:spLocks noGrp="1"/>
          </p:cNvSpPr>
          <p:nvPr>
            <p:ph type="ftr" sz="quarter" idx="11"/>
          </p:nvPr>
        </p:nvSpPr>
        <p:spPr/>
        <p:txBody>
          <a:bodyPr/>
          <a:lstStyle/>
          <a:p>
            <a:endParaRPr lang="en-GB"/>
          </a:p>
        </p:txBody>
      </p:sp>
      <p:sp>
        <p:nvSpPr>
          <p:cNvPr id="6" name="Text Placeholder 5">
            <a:extLst>
              <a:ext uri="{FF2B5EF4-FFF2-40B4-BE49-F238E27FC236}">
                <a16:creationId xmlns:a16="http://schemas.microsoft.com/office/drawing/2014/main" id="{260E6D9E-AC7D-4CD8-9A1B-DC502AAB0B81}"/>
              </a:ext>
            </a:extLst>
          </p:cNvPr>
          <p:cNvSpPr>
            <a:spLocks noGrp="1"/>
          </p:cNvSpPr>
          <p:nvPr>
            <p:ph type="body" sz="quarter" idx="12" hasCustomPrompt="1"/>
          </p:nvPr>
        </p:nvSpPr>
        <p:spPr>
          <a:xfrm>
            <a:off x="360363" y="1710000"/>
            <a:ext cx="5626800" cy="604800"/>
          </a:xfrm>
        </p:spPr>
        <p:txBody>
          <a:bodyPr/>
          <a:lstStyle>
            <a:lvl1pPr>
              <a:defRPr b="1"/>
            </a:lvl1pPr>
          </a:lstStyle>
          <a:p>
            <a:pPr lvl="0"/>
            <a:r>
              <a:rPr lang="en-US"/>
              <a:t>Click to add text</a:t>
            </a:r>
            <a:endParaRPr lang="en-GB"/>
          </a:p>
        </p:txBody>
      </p:sp>
      <p:sp>
        <p:nvSpPr>
          <p:cNvPr id="8" name="Content Placeholder 7">
            <a:extLst>
              <a:ext uri="{FF2B5EF4-FFF2-40B4-BE49-F238E27FC236}">
                <a16:creationId xmlns:a16="http://schemas.microsoft.com/office/drawing/2014/main" id="{0F252CF9-0987-4CBA-8CC7-B6582ECA2390}"/>
              </a:ext>
            </a:extLst>
          </p:cNvPr>
          <p:cNvSpPr>
            <a:spLocks noGrp="1"/>
          </p:cNvSpPr>
          <p:nvPr>
            <p:ph sz="quarter" idx="13" hasCustomPrompt="1"/>
          </p:nvPr>
        </p:nvSpPr>
        <p:spPr>
          <a:xfrm>
            <a:off x="360363" y="2376000"/>
            <a:ext cx="5626800" cy="3344400"/>
          </a:xfrm>
        </p:spPr>
        <p:txBody>
          <a:bodyPr/>
          <a:lstStyle>
            <a:lvl1pPr>
              <a:defRPr/>
            </a:lvl1pPr>
          </a:lstStyle>
          <a:p>
            <a:pPr lvl="0"/>
            <a:r>
              <a:rPr lang="en-US"/>
              <a:t>Click to add text</a:t>
            </a:r>
          </a:p>
          <a:p>
            <a:pPr lvl="1"/>
            <a:r>
              <a:rPr lang="en-US"/>
              <a:t>Second level</a:t>
            </a:r>
          </a:p>
          <a:p>
            <a:pPr lvl="2"/>
            <a:r>
              <a:rPr lang="en-US"/>
              <a:t>Third level</a:t>
            </a:r>
          </a:p>
          <a:p>
            <a:pPr lvl="3"/>
            <a:r>
              <a:rPr lang="en-US"/>
              <a:t>Fourth level</a:t>
            </a:r>
          </a:p>
          <a:p>
            <a:pPr lvl="4"/>
            <a:r>
              <a:rPr lang="en-US"/>
              <a:t>Fifth level</a:t>
            </a:r>
            <a:endParaRPr lang="en-GB"/>
          </a:p>
        </p:txBody>
      </p:sp>
      <p:sp>
        <p:nvSpPr>
          <p:cNvPr id="10" name="Text Placeholder 9">
            <a:extLst>
              <a:ext uri="{FF2B5EF4-FFF2-40B4-BE49-F238E27FC236}">
                <a16:creationId xmlns:a16="http://schemas.microsoft.com/office/drawing/2014/main" id="{1FAA4903-9221-4FF9-912C-268A8584F333}"/>
              </a:ext>
            </a:extLst>
          </p:cNvPr>
          <p:cNvSpPr>
            <a:spLocks noGrp="1"/>
          </p:cNvSpPr>
          <p:nvPr>
            <p:ph type="body" sz="quarter" idx="14" hasCustomPrompt="1"/>
          </p:nvPr>
        </p:nvSpPr>
        <p:spPr>
          <a:xfrm>
            <a:off x="6202800" y="1710000"/>
            <a:ext cx="5626800" cy="604838"/>
          </a:xfrm>
        </p:spPr>
        <p:txBody>
          <a:bodyPr/>
          <a:lstStyle>
            <a:lvl1pPr>
              <a:defRPr b="1"/>
            </a:lvl1pPr>
          </a:lstStyle>
          <a:p>
            <a:pPr lvl="0"/>
            <a:r>
              <a:rPr lang="en-US"/>
              <a:t>Click to add text</a:t>
            </a:r>
            <a:endParaRPr lang="en-GB"/>
          </a:p>
        </p:txBody>
      </p:sp>
      <p:sp>
        <p:nvSpPr>
          <p:cNvPr id="12" name="Content Placeholder 11">
            <a:extLst>
              <a:ext uri="{FF2B5EF4-FFF2-40B4-BE49-F238E27FC236}">
                <a16:creationId xmlns:a16="http://schemas.microsoft.com/office/drawing/2014/main" id="{23F8654F-9C23-4A2E-AF1D-7C6743D88CE6}"/>
              </a:ext>
            </a:extLst>
          </p:cNvPr>
          <p:cNvSpPr>
            <a:spLocks noGrp="1"/>
          </p:cNvSpPr>
          <p:nvPr>
            <p:ph sz="quarter" idx="15" hasCustomPrompt="1"/>
          </p:nvPr>
        </p:nvSpPr>
        <p:spPr>
          <a:xfrm>
            <a:off x="6202363" y="2376488"/>
            <a:ext cx="5626800" cy="3343275"/>
          </a:xfrm>
        </p:spPr>
        <p:txBody>
          <a:bodyPr/>
          <a:lstStyle>
            <a:lvl1pPr>
              <a:defRPr/>
            </a:lvl1pPr>
          </a:lstStyle>
          <a:p>
            <a:pPr lvl="0"/>
            <a:r>
              <a:rPr lang="en-US"/>
              <a:t>Click to add text</a:t>
            </a:r>
          </a:p>
          <a:p>
            <a:pPr lvl="1"/>
            <a:r>
              <a:rPr lang="en-US"/>
              <a:t>Second level</a:t>
            </a:r>
          </a:p>
          <a:p>
            <a:pPr lvl="2"/>
            <a:r>
              <a:rPr lang="en-US"/>
              <a:t>Third level</a:t>
            </a:r>
          </a:p>
          <a:p>
            <a:pPr lvl="3"/>
            <a:r>
              <a:rPr lang="en-US"/>
              <a:t>Fourth level</a:t>
            </a:r>
          </a:p>
          <a:p>
            <a:pPr lvl="4"/>
            <a:r>
              <a:rPr lang="en-US"/>
              <a:t>Fifth level</a:t>
            </a:r>
            <a:endParaRPr lang="en-GB"/>
          </a:p>
        </p:txBody>
      </p:sp>
      <p:sp>
        <p:nvSpPr>
          <p:cNvPr id="14" name="Text Placeholder 13">
            <a:extLst>
              <a:ext uri="{FF2B5EF4-FFF2-40B4-BE49-F238E27FC236}">
                <a16:creationId xmlns:a16="http://schemas.microsoft.com/office/drawing/2014/main" id="{D1F22C1D-496B-4E53-BF19-ED9291DCCF94}"/>
              </a:ext>
            </a:extLst>
          </p:cNvPr>
          <p:cNvSpPr>
            <a:spLocks noGrp="1"/>
          </p:cNvSpPr>
          <p:nvPr>
            <p:ph type="body" sz="quarter" idx="16" hasCustomPrompt="1"/>
          </p:nvPr>
        </p:nvSpPr>
        <p:spPr>
          <a:xfrm>
            <a:off x="360363" y="910800"/>
            <a:ext cx="11466512" cy="396000"/>
          </a:xfrm>
        </p:spPr>
        <p:txBody>
          <a:bodyPr/>
          <a:lstStyle>
            <a:lvl1pPr>
              <a:defRPr sz="2200"/>
            </a:lvl1pPr>
            <a:lvl2pPr>
              <a:defRPr sz="2200"/>
            </a:lvl2pPr>
            <a:lvl3pPr>
              <a:defRPr sz="2200"/>
            </a:lvl3pPr>
            <a:lvl4pPr>
              <a:defRPr sz="2200"/>
            </a:lvl4pPr>
            <a:lvl5pPr>
              <a:defRPr sz="2200"/>
            </a:lvl5pPr>
          </a:lstStyle>
          <a:p>
            <a:pPr lvl="0"/>
            <a:r>
              <a:rPr lang="en-US"/>
              <a:t>Click to add subtitle</a:t>
            </a:r>
            <a:endParaRPr lang="en-GB"/>
          </a:p>
        </p:txBody>
      </p:sp>
    </p:spTree>
    <p:extLst>
      <p:ext uri="{BB962C8B-B14F-4D97-AF65-F5344CB8AC3E}">
        <p14:creationId xmlns:p14="http://schemas.microsoft.com/office/powerpoint/2010/main" val="40393961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1.xml><?xml version="1.0" encoding="utf-8"?>
<p:sldLayout xmlns:a="http://schemas.openxmlformats.org/drawingml/2006/main" xmlns:r="http://schemas.openxmlformats.org/officeDocument/2006/relationships" xmlns:p="http://schemas.openxmlformats.org/presentationml/2006/main" preserve="1" userDrawn="1">
  <p:cSld name="Title and 3 x content - Black">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AECC06-0E64-440D-9CE8-5164D165186F}"/>
              </a:ext>
            </a:extLst>
          </p:cNvPr>
          <p:cNvSpPr>
            <a:spLocks noGrp="1"/>
          </p:cNvSpPr>
          <p:nvPr>
            <p:ph type="title" hasCustomPrompt="1"/>
          </p:nvPr>
        </p:nvSpPr>
        <p:spPr>
          <a:xfrm>
            <a:off x="359999" y="430718"/>
            <a:ext cx="11466875" cy="403200"/>
          </a:xfrm>
        </p:spPr>
        <p:txBody>
          <a:bodyPr/>
          <a:lstStyle>
            <a:lvl1pPr>
              <a:defRPr/>
            </a:lvl1pPr>
          </a:lstStyle>
          <a:p>
            <a:r>
              <a:rPr lang="en-US"/>
              <a:t>Click to add title</a:t>
            </a:r>
            <a:endParaRPr lang="en-GB"/>
          </a:p>
        </p:txBody>
      </p:sp>
      <p:sp>
        <p:nvSpPr>
          <p:cNvPr id="3" name="Slide Number Placeholder 2">
            <a:extLst>
              <a:ext uri="{FF2B5EF4-FFF2-40B4-BE49-F238E27FC236}">
                <a16:creationId xmlns:a16="http://schemas.microsoft.com/office/drawing/2014/main" id="{F490BAE0-3503-40B7-97FF-3BBA5C4DD77A}"/>
              </a:ext>
            </a:extLst>
          </p:cNvPr>
          <p:cNvSpPr>
            <a:spLocks noGrp="1"/>
          </p:cNvSpPr>
          <p:nvPr>
            <p:ph type="sldNum" sz="quarter" idx="10"/>
          </p:nvPr>
        </p:nvSpPr>
        <p:spPr/>
        <p:txBody>
          <a:bodyPr/>
          <a:lstStyle/>
          <a:p>
            <a:fld id="{4034BEE3-566C-4068-A777-C3A4762E861B}" type="slidenum">
              <a:rPr lang="en-GB" smtClean="0"/>
              <a:pPr/>
              <a:t>‹#›</a:t>
            </a:fld>
            <a:endParaRPr lang="en-GB"/>
          </a:p>
        </p:txBody>
      </p:sp>
      <p:sp>
        <p:nvSpPr>
          <p:cNvPr id="4" name="Footer Placeholder 3">
            <a:extLst>
              <a:ext uri="{FF2B5EF4-FFF2-40B4-BE49-F238E27FC236}">
                <a16:creationId xmlns:a16="http://schemas.microsoft.com/office/drawing/2014/main" id="{A542D4FE-2A34-4C36-A765-CE00B9912ADD}"/>
              </a:ext>
            </a:extLst>
          </p:cNvPr>
          <p:cNvSpPr>
            <a:spLocks noGrp="1"/>
          </p:cNvSpPr>
          <p:nvPr>
            <p:ph type="ftr" sz="quarter" idx="11"/>
          </p:nvPr>
        </p:nvSpPr>
        <p:spPr/>
        <p:txBody>
          <a:bodyPr/>
          <a:lstStyle/>
          <a:p>
            <a:endParaRPr lang="en-GB"/>
          </a:p>
        </p:txBody>
      </p:sp>
      <p:sp>
        <p:nvSpPr>
          <p:cNvPr id="6" name="Content Placeholder 5">
            <a:extLst>
              <a:ext uri="{FF2B5EF4-FFF2-40B4-BE49-F238E27FC236}">
                <a16:creationId xmlns:a16="http://schemas.microsoft.com/office/drawing/2014/main" id="{D9E4B3E9-7CA2-4847-B7BD-96957DE30226}"/>
              </a:ext>
            </a:extLst>
          </p:cNvPr>
          <p:cNvSpPr>
            <a:spLocks noGrp="1"/>
          </p:cNvSpPr>
          <p:nvPr>
            <p:ph sz="quarter" idx="12" hasCustomPrompt="1"/>
          </p:nvPr>
        </p:nvSpPr>
        <p:spPr>
          <a:xfrm>
            <a:off x="360362" y="1710000"/>
            <a:ext cx="3672000" cy="3999600"/>
          </a:xfrm>
        </p:spPr>
        <p:txBody>
          <a:bodyPr/>
          <a:lstStyle>
            <a:lvl1pPr>
              <a:defRPr/>
            </a:lvl1pPr>
          </a:lstStyle>
          <a:p>
            <a:pPr lvl="0"/>
            <a:r>
              <a:rPr lang="en-US"/>
              <a:t>Click to add text</a:t>
            </a:r>
          </a:p>
          <a:p>
            <a:pPr lvl="1"/>
            <a:r>
              <a:rPr lang="en-US"/>
              <a:t>Second level</a:t>
            </a:r>
          </a:p>
          <a:p>
            <a:pPr lvl="2"/>
            <a:r>
              <a:rPr lang="en-US"/>
              <a:t>Third level</a:t>
            </a:r>
          </a:p>
          <a:p>
            <a:pPr lvl="3"/>
            <a:r>
              <a:rPr lang="en-US"/>
              <a:t>Fourth level</a:t>
            </a:r>
          </a:p>
          <a:p>
            <a:pPr lvl="4"/>
            <a:r>
              <a:rPr lang="en-US"/>
              <a:t>Fifth level</a:t>
            </a:r>
            <a:endParaRPr lang="en-GB"/>
          </a:p>
        </p:txBody>
      </p:sp>
      <p:sp>
        <p:nvSpPr>
          <p:cNvPr id="8" name="Content Placeholder 7">
            <a:extLst>
              <a:ext uri="{FF2B5EF4-FFF2-40B4-BE49-F238E27FC236}">
                <a16:creationId xmlns:a16="http://schemas.microsoft.com/office/drawing/2014/main" id="{910D5E0E-637F-4A32-A98F-3FE4ED81219E}"/>
              </a:ext>
            </a:extLst>
          </p:cNvPr>
          <p:cNvSpPr>
            <a:spLocks noGrp="1"/>
          </p:cNvSpPr>
          <p:nvPr>
            <p:ph sz="quarter" idx="13" hasCustomPrompt="1"/>
          </p:nvPr>
        </p:nvSpPr>
        <p:spPr>
          <a:xfrm>
            <a:off x="4257618" y="1710000"/>
            <a:ext cx="3672000" cy="3999600"/>
          </a:xfrm>
        </p:spPr>
        <p:txBody>
          <a:bodyPr/>
          <a:lstStyle>
            <a:lvl1pPr>
              <a:defRPr/>
            </a:lvl1pPr>
          </a:lstStyle>
          <a:p>
            <a:pPr lvl="0"/>
            <a:r>
              <a:rPr lang="en-US"/>
              <a:t>Click to add text</a:t>
            </a:r>
          </a:p>
          <a:p>
            <a:pPr lvl="1"/>
            <a:r>
              <a:rPr lang="en-US"/>
              <a:t>Second level</a:t>
            </a:r>
          </a:p>
          <a:p>
            <a:pPr lvl="2"/>
            <a:r>
              <a:rPr lang="en-US"/>
              <a:t>Third level</a:t>
            </a:r>
          </a:p>
          <a:p>
            <a:pPr lvl="3"/>
            <a:r>
              <a:rPr lang="en-US"/>
              <a:t>Fourth level</a:t>
            </a:r>
          </a:p>
          <a:p>
            <a:pPr lvl="4"/>
            <a:r>
              <a:rPr lang="en-US"/>
              <a:t>Fifth level</a:t>
            </a:r>
            <a:endParaRPr lang="en-GB"/>
          </a:p>
        </p:txBody>
      </p:sp>
      <p:sp>
        <p:nvSpPr>
          <p:cNvPr id="10" name="Content Placeholder 9">
            <a:extLst>
              <a:ext uri="{FF2B5EF4-FFF2-40B4-BE49-F238E27FC236}">
                <a16:creationId xmlns:a16="http://schemas.microsoft.com/office/drawing/2014/main" id="{A6435609-FC5D-424F-A15C-A0856D1FFFF3}"/>
              </a:ext>
            </a:extLst>
          </p:cNvPr>
          <p:cNvSpPr>
            <a:spLocks noGrp="1"/>
          </p:cNvSpPr>
          <p:nvPr>
            <p:ph sz="quarter" idx="14" hasCustomPrompt="1"/>
          </p:nvPr>
        </p:nvSpPr>
        <p:spPr>
          <a:xfrm>
            <a:off x="8154874" y="1710000"/>
            <a:ext cx="3672000" cy="3999600"/>
          </a:xfrm>
        </p:spPr>
        <p:txBody>
          <a:bodyPr/>
          <a:lstStyle>
            <a:lvl1pPr>
              <a:defRPr/>
            </a:lvl1pPr>
          </a:lstStyle>
          <a:p>
            <a:pPr lvl="0"/>
            <a:r>
              <a:rPr lang="en-US"/>
              <a:t>Click to add text</a:t>
            </a:r>
          </a:p>
          <a:p>
            <a:pPr lvl="1"/>
            <a:r>
              <a:rPr lang="en-US"/>
              <a:t>Second level</a:t>
            </a:r>
          </a:p>
          <a:p>
            <a:pPr lvl="2"/>
            <a:r>
              <a:rPr lang="en-US"/>
              <a:t>Third level</a:t>
            </a:r>
          </a:p>
          <a:p>
            <a:pPr lvl="3"/>
            <a:r>
              <a:rPr lang="en-US"/>
              <a:t>Fourth level</a:t>
            </a:r>
          </a:p>
          <a:p>
            <a:pPr lvl="4"/>
            <a:r>
              <a:rPr lang="en-US"/>
              <a:t>Fifth level</a:t>
            </a:r>
            <a:endParaRPr lang="en-GB"/>
          </a:p>
        </p:txBody>
      </p:sp>
      <p:sp>
        <p:nvSpPr>
          <p:cNvPr id="12" name="Text Placeholder 11">
            <a:extLst>
              <a:ext uri="{FF2B5EF4-FFF2-40B4-BE49-F238E27FC236}">
                <a16:creationId xmlns:a16="http://schemas.microsoft.com/office/drawing/2014/main" id="{F7582AC7-4667-407B-A5E8-45D6349311AA}"/>
              </a:ext>
            </a:extLst>
          </p:cNvPr>
          <p:cNvSpPr>
            <a:spLocks noGrp="1"/>
          </p:cNvSpPr>
          <p:nvPr>
            <p:ph type="body" sz="quarter" idx="15" hasCustomPrompt="1"/>
          </p:nvPr>
        </p:nvSpPr>
        <p:spPr>
          <a:xfrm>
            <a:off x="360000" y="910800"/>
            <a:ext cx="11466000" cy="396000"/>
          </a:xfrm>
        </p:spPr>
        <p:txBody>
          <a:bodyPr/>
          <a:lstStyle>
            <a:lvl1pPr>
              <a:defRPr sz="2200"/>
            </a:lvl1pPr>
            <a:lvl2pPr>
              <a:defRPr sz="2200"/>
            </a:lvl2pPr>
            <a:lvl3pPr>
              <a:defRPr sz="2200"/>
            </a:lvl3pPr>
            <a:lvl4pPr>
              <a:defRPr sz="2200"/>
            </a:lvl4pPr>
            <a:lvl5pPr>
              <a:defRPr sz="2200"/>
            </a:lvl5pPr>
          </a:lstStyle>
          <a:p>
            <a:pPr lvl="0"/>
            <a:r>
              <a:rPr lang="en-US"/>
              <a:t>Click to add subtitle</a:t>
            </a:r>
            <a:endParaRPr lang="en-GB"/>
          </a:p>
        </p:txBody>
      </p:sp>
    </p:spTree>
    <p:extLst>
      <p:ext uri="{BB962C8B-B14F-4D97-AF65-F5344CB8AC3E}">
        <p14:creationId xmlns:p14="http://schemas.microsoft.com/office/powerpoint/2010/main" val="16091460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2.xml><?xml version="1.0" encoding="utf-8"?>
<p:sldLayout xmlns:a="http://schemas.openxmlformats.org/drawingml/2006/main" xmlns:r="http://schemas.openxmlformats.org/officeDocument/2006/relationships" xmlns:p="http://schemas.openxmlformats.org/presentationml/2006/main" preserve="1" userDrawn="1">
  <p:cSld name="Title and 3 x content + headings - Black">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E5AEE3-9929-4A79-A968-8D4311BF5D5E}"/>
              </a:ext>
            </a:extLst>
          </p:cNvPr>
          <p:cNvSpPr>
            <a:spLocks noGrp="1"/>
          </p:cNvSpPr>
          <p:nvPr>
            <p:ph type="title" hasCustomPrompt="1"/>
          </p:nvPr>
        </p:nvSpPr>
        <p:spPr>
          <a:xfrm>
            <a:off x="359999" y="430718"/>
            <a:ext cx="11466875" cy="403200"/>
          </a:xfrm>
        </p:spPr>
        <p:txBody>
          <a:bodyPr/>
          <a:lstStyle>
            <a:lvl1pPr>
              <a:defRPr/>
            </a:lvl1pPr>
          </a:lstStyle>
          <a:p>
            <a:r>
              <a:rPr lang="en-US"/>
              <a:t>Click to add title</a:t>
            </a:r>
            <a:endParaRPr lang="en-GB"/>
          </a:p>
        </p:txBody>
      </p:sp>
      <p:sp>
        <p:nvSpPr>
          <p:cNvPr id="3" name="Slide Number Placeholder 2">
            <a:extLst>
              <a:ext uri="{FF2B5EF4-FFF2-40B4-BE49-F238E27FC236}">
                <a16:creationId xmlns:a16="http://schemas.microsoft.com/office/drawing/2014/main" id="{DDAA155B-CCB9-45EF-83E7-A4F386C3D593}"/>
              </a:ext>
            </a:extLst>
          </p:cNvPr>
          <p:cNvSpPr>
            <a:spLocks noGrp="1"/>
          </p:cNvSpPr>
          <p:nvPr>
            <p:ph type="sldNum" sz="quarter" idx="10"/>
          </p:nvPr>
        </p:nvSpPr>
        <p:spPr/>
        <p:txBody>
          <a:bodyPr/>
          <a:lstStyle/>
          <a:p>
            <a:fld id="{4034BEE3-566C-4068-A777-C3A4762E861B}" type="slidenum">
              <a:rPr lang="en-GB" smtClean="0"/>
              <a:pPr/>
              <a:t>‹#›</a:t>
            </a:fld>
            <a:endParaRPr lang="en-GB"/>
          </a:p>
        </p:txBody>
      </p:sp>
      <p:sp>
        <p:nvSpPr>
          <p:cNvPr id="4" name="Footer Placeholder 3">
            <a:extLst>
              <a:ext uri="{FF2B5EF4-FFF2-40B4-BE49-F238E27FC236}">
                <a16:creationId xmlns:a16="http://schemas.microsoft.com/office/drawing/2014/main" id="{6E46BAB9-04B4-4317-A1F0-FDDB9A1286EA}"/>
              </a:ext>
            </a:extLst>
          </p:cNvPr>
          <p:cNvSpPr>
            <a:spLocks noGrp="1"/>
          </p:cNvSpPr>
          <p:nvPr>
            <p:ph type="ftr" sz="quarter" idx="11"/>
          </p:nvPr>
        </p:nvSpPr>
        <p:spPr/>
        <p:txBody>
          <a:bodyPr/>
          <a:lstStyle/>
          <a:p>
            <a:endParaRPr lang="en-GB"/>
          </a:p>
        </p:txBody>
      </p:sp>
      <p:sp>
        <p:nvSpPr>
          <p:cNvPr id="6" name="Text Placeholder 5">
            <a:extLst>
              <a:ext uri="{FF2B5EF4-FFF2-40B4-BE49-F238E27FC236}">
                <a16:creationId xmlns:a16="http://schemas.microsoft.com/office/drawing/2014/main" id="{02044888-1B05-4294-ABC2-A93A4A32E0DD}"/>
              </a:ext>
            </a:extLst>
          </p:cNvPr>
          <p:cNvSpPr>
            <a:spLocks noGrp="1"/>
          </p:cNvSpPr>
          <p:nvPr>
            <p:ph type="body" sz="quarter" idx="12" hasCustomPrompt="1"/>
          </p:nvPr>
        </p:nvSpPr>
        <p:spPr>
          <a:xfrm>
            <a:off x="360000" y="1710000"/>
            <a:ext cx="3672000" cy="604800"/>
          </a:xfrm>
        </p:spPr>
        <p:txBody>
          <a:bodyPr/>
          <a:lstStyle>
            <a:lvl1pPr>
              <a:defRPr b="1"/>
            </a:lvl1pPr>
          </a:lstStyle>
          <a:p>
            <a:pPr lvl="0"/>
            <a:r>
              <a:rPr lang="en-US"/>
              <a:t>Click to add text</a:t>
            </a:r>
          </a:p>
        </p:txBody>
      </p:sp>
      <p:sp>
        <p:nvSpPr>
          <p:cNvPr id="8" name="Content Placeholder 7">
            <a:extLst>
              <a:ext uri="{FF2B5EF4-FFF2-40B4-BE49-F238E27FC236}">
                <a16:creationId xmlns:a16="http://schemas.microsoft.com/office/drawing/2014/main" id="{FB8C48F8-FEC0-41E0-BBB9-68EC3003D7D8}"/>
              </a:ext>
            </a:extLst>
          </p:cNvPr>
          <p:cNvSpPr>
            <a:spLocks noGrp="1"/>
          </p:cNvSpPr>
          <p:nvPr>
            <p:ph sz="quarter" idx="13" hasCustomPrompt="1"/>
          </p:nvPr>
        </p:nvSpPr>
        <p:spPr>
          <a:xfrm>
            <a:off x="360363" y="2376000"/>
            <a:ext cx="3672000" cy="3344400"/>
          </a:xfrm>
        </p:spPr>
        <p:txBody>
          <a:bodyPr/>
          <a:lstStyle>
            <a:lvl1pPr>
              <a:defRPr/>
            </a:lvl1pPr>
          </a:lstStyle>
          <a:p>
            <a:pPr lvl="0"/>
            <a:r>
              <a:rPr lang="en-US"/>
              <a:t>Click to add text</a:t>
            </a:r>
          </a:p>
          <a:p>
            <a:pPr lvl="1"/>
            <a:r>
              <a:rPr lang="en-US"/>
              <a:t>Second level</a:t>
            </a:r>
          </a:p>
          <a:p>
            <a:pPr lvl="2"/>
            <a:r>
              <a:rPr lang="en-US"/>
              <a:t>Third level</a:t>
            </a:r>
          </a:p>
          <a:p>
            <a:pPr lvl="3"/>
            <a:r>
              <a:rPr lang="en-US"/>
              <a:t>Fourth level</a:t>
            </a:r>
          </a:p>
          <a:p>
            <a:pPr lvl="4"/>
            <a:r>
              <a:rPr lang="en-US"/>
              <a:t>Fifth level</a:t>
            </a:r>
            <a:endParaRPr lang="en-GB"/>
          </a:p>
        </p:txBody>
      </p:sp>
      <p:sp>
        <p:nvSpPr>
          <p:cNvPr id="10" name="Text Placeholder 9">
            <a:extLst>
              <a:ext uri="{FF2B5EF4-FFF2-40B4-BE49-F238E27FC236}">
                <a16:creationId xmlns:a16="http://schemas.microsoft.com/office/drawing/2014/main" id="{F59D2917-03D0-4000-AA1D-13CEEB10FBFD}"/>
              </a:ext>
            </a:extLst>
          </p:cNvPr>
          <p:cNvSpPr>
            <a:spLocks noGrp="1"/>
          </p:cNvSpPr>
          <p:nvPr>
            <p:ph type="body" sz="quarter" idx="14" hasCustomPrompt="1"/>
          </p:nvPr>
        </p:nvSpPr>
        <p:spPr>
          <a:xfrm>
            <a:off x="4257437" y="1710000"/>
            <a:ext cx="3672000" cy="604800"/>
          </a:xfrm>
        </p:spPr>
        <p:txBody>
          <a:bodyPr/>
          <a:lstStyle>
            <a:lvl1pPr>
              <a:defRPr b="1"/>
            </a:lvl1pPr>
          </a:lstStyle>
          <a:p>
            <a:pPr lvl="0"/>
            <a:r>
              <a:rPr lang="en-US"/>
              <a:t>Click to add text</a:t>
            </a:r>
            <a:endParaRPr lang="en-GB"/>
          </a:p>
        </p:txBody>
      </p:sp>
      <p:sp>
        <p:nvSpPr>
          <p:cNvPr id="12" name="Content Placeholder 11">
            <a:extLst>
              <a:ext uri="{FF2B5EF4-FFF2-40B4-BE49-F238E27FC236}">
                <a16:creationId xmlns:a16="http://schemas.microsoft.com/office/drawing/2014/main" id="{DDE23886-2490-491C-8436-F655BBCD8C99}"/>
              </a:ext>
            </a:extLst>
          </p:cNvPr>
          <p:cNvSpPr>
            <a:spLocks noGrp="1"/>
          </p:cNvSpPr>
          <p:nvPr>
            <p:ph sz="quarter" idx="15" hasCustomPrompt="1"/>
          </p:nvPr>
        </p:nvSpPr>
        <p:spPr>
          <a:xfrm>
            <a:off x="4257619" y="2376488"/>
            <a:ext cx="3672000" cy="3343275"/>
          </a:xfrm>
        </p:spPr>
        <p:txBody>
          <a:bodyPr/>
          <a:lstStyle>
            <a:lvl1pPr>
              <a:defRPr/>
            </a:lvl1pPr>
          </a:lstStyle>
          <a:p>
            <a:pPr lvl="0"/>
            <a:r>
              <a:rPr lang="en-US"/>
              <a:t>Click to add text</a:t>
            </a:r>
          </a:p>
          <a:p>
            <a:pPr lvl="1"/>
            <a:r>
              <a:rPr lang="en-US"/>
              <a:t>Second level</a:t>
            </a:r>
          </a:p>
          <a:p>
            <a:pPr lvl="2"/>
            <a:r>
              <a:rPr lang="en-US"/>
              <a:t>Third level</a:t>
            </a:r>
          </a:p>
          <a:p>
            <a:pPr lvl="3"/>
            <a:r>
              <a:rPr lang="en-US"/>
              <a:t>Fourth level</a:t>
            </a:r>
          </a:p>
          <a:p>
            <a:pPr lvl="4"/>
            <a:r>
              <a:rPr lang="en-US"/>
              <a:t>Fifth level</a:t>
            </a:r>
            <a:endParaRPr lang="en-GB"/>
          </a:p>
        </p:txBody>
      </p:sp>
      <p:sp>
        <p:nvSpPr>
          <p:cNvPr id="14" name="Text Placeholder 13">
            <a:extLst>
              <a:ext uri="{FF2B5EF4-FFF2-40B4-BE49-F238E27FC236}">
                <a16:creationId xmlns:a16="http://schemas.microsoft.com/office/drawing/2014/main" id="{51DA3C15-7E9D-4E22-895A-F50878BD332E}"/>
              </a:ext>
            </a:extLst>
          </p:cNvPr>
          <p:cNvSpPr>
            <a:spLocks noGrp="1"/>
          </p:cNvSpPr>
          <p:nvPr>
            <p:ph type="body" sz="quarter" idx="16" hasCustomPrompt="1"/>
          </p:nvPr>
        </p:nvSpPr>
        <p:spPr>
          <a:xfrm>
            <a:off x="8154874" y="1710000"/>
            <a:ext cx="3672000" cy="604838"/>
          </a:xfrm>
        </p:spPr>
        <p:txBody>
          <a:bodyPr/>
          <a:lstStyle>
            <a:lvl1pPr>
              <a:defRPr b="1"/>
            </a:lvl1pPr>
          </a:lstStyle>
          <a:p>
            <a:pPr lvl="0"/>
            <a:r>
              <a:rPr lang="en-US"/>
              <a:t>Click to add text</a:t>
            </a:r>
            <a:endParaRPr lang="en-GB"/>
          </a:p>
        </p:txBody>
      </p:sp>
      <p:sp>
        <p:nvSpPr>
          <p:cNvPr id="16" name="Content Placeholder 15">
            <a:extLst>
              <a:ext uri="{FF2B5EF4-FFF2-40B4-BE49-F238E27FC236}">
                <a16:creationId xmlns:a16="http://schemas.microsoft.com/office/drawing/2014/main" id="{C41F52C9-6836-4FC9-99EA-1BF6FF01DF3F}"/>
              </a:ext>
            </a:extLst>
          </p:cNvPr>
          <p:cNvSpPr>
            <a:spLocks noGrp="1"/>
          </p:cNvSpPr>
          <p:nvPr>
            <p:ph sz="quarter" idx="17" hasCustomPrompt="1"/>
          </p:nvPr>
        </p:nvSpPr>
        <p:spPr>
          <a:xfrm>
            <a:off x="8154874" y="2376000"/>
            <a:ext cx="3672000" cy="3344400"/>
          </a:xfrm>
        </p:spPr>
        <p:txBody>
          <a:bodyPr/>
          <a:lstStyle>
            <a:lvl1pPr>
              <a:defRPr/>
            </a:lvl1pPr>
          </a:lstStyle>
          <a:p>
            <a:pPr lvl="0"/>
            <a:r>
              <a:rPr lang="en-US"/>
              <a:t>Click to add text</a:t>
            </a:r>
          </a:p>
          <a:p>
            <a:pPr lvl="1"/>
            <a:r>
              <a:rPr lang="en-US"/>
              <a:t>Second level</a:t>
            </a:r>
          </a:p>
          <a:p>
            <a:pPr lvl="2"/>
            <a:r>
              <a:rPr lang="en-US"/>
              <a:t>Third level</a:t>
            </a:r>
          </a:p>
          <a:p>
            <a:pPr lvl="3"/>
            <a:r>
              <a:rPr lang="en-US"/>
              <a:t>Fourth level</a:t>
            </a:r>
          </a:p>
          <a:p>
            <a:pPr lvl="4"/>
            <a:r>
              <a:rPr lang="en-US"/>
              <a:t>Fifth level</a:t>
            </a:r>
            <a:endParaRPr lang="en-GB"/>
          </a:p>
        </p:txBody>
      </p:sp>
      <p:sp>
        <p:nvSpPr>
          <p:cNvPr id="18" name="Text Placeholder 17">
            <a:extLst>
              <a:ext uri="{FF2B5EF4-FFF2-40B4-BE49-F238E27FC236}">
                <a16:creationId xmlns:a16="http://schemas.microsoft.com/office/drawing/2014/main" id="{3593581B-25F6-45F4-A388-25B91698559B}"/>
              </a:ext>
            </a:extLst>
          </p:cNvPr>
          <p:cNvSpPr>
            <a:spLocks noGrp="1"/>
          </p:cNvSpPr>
          <p:nvPr>
            <p:ph type="body" sz="quarter" idx="18" hasCustomPrompt="1"/>
          </p:nvPr>
        </p:nvSpPr>
        <p:spPr>
          <a:xfrm>
            <a:off x="360000" y="910800"/>
            <a:ext cx="11466000" cy="396000"/>
          </a:xfrm>
        </p:spPr>
        <p:txBody>
          <a:bodyPr/>
          <a:lstStyle>
            <a:lvl1pPr>
              <a:defRPr sz="2200"/>
            </a:lvl1pPr>
          </a:lstStyle>
          <a:p>
            <a:pPr lvl="0"/>
            <a:r>
              <a:rPr lang="en-US"/>
              <a:t>Click to add subtitle</a:t>
            </a:r>
            <a:endParaRPr lang="en-GB"/>
          </a:p>
        </p:txBody>
      </p:sp>
    </p:spTree>
    <p:extLst>
      <p:ext uri="{BB962C8B-B14F-4D97-AF65-F5344CB8AC3E}">
        <p14:creationId xmlns:p14="http://schemas.microsoft.com/office/powerpoint/2010/main" val="24649128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3.xml><?xml version="1.0" encoding="utf-8"?>
<p:sldLayout xmlns:a="http://schemas.openxmlformats.org/drawingml/2006/main" xmlns:r="http://schemas.openxmlformats.org/officeDocument/2006/relationships" xmlns:p="http://schemas.openxmlformats.org/presentationml/2006/main" preserve="1" userDrawn="1">
  <p:cSld name="Title and 4 x content - Black">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3C880B-B2A1-4343-8F1B-D11FAEA2A2C5}"/>
              </a:ext>
            </a:extLst>
          </p:cNvPr>
          <p:cNvSpPr>
            <a:spLocks noGrp="1"/>
          </p:cNvSpPr>
          <p:nvPr>
            <p:ph type="title" hasCustomPrompt="1"/>
          </p:nvPr>
        </p:nvSpPr>
        <p:spPr>
          <a:xfrm>
            <a:off x="359999" y="430718"/>
            <a:ext cx="11466875" cy="403200"/>
          </a:xfrm>
        </p:spPr>
        <p:txBody>
          <a:bodyPr/>
          <a:lstStyle/>
          <a:p>
            <a:r>
              <a:rPr lang="en-US"/>
              <a:t>Click to add title</a:t>
            </a:r>
            <a:endParaRPr lang="en-GB"/>
          </a:p>
        </p:txBody>
      </p:sp>
      <p:sp>
        <p:nvSpPr>
          <p:cNvPr id="3" name="Slide Number Placeholder 2">
            <a:extLst>
              <a:ext uri="{FF2B5EF4-FFF2-40B4-BE49-F238E27FC236}">
                <a16:creationId xmlns:a16="http://schemas.microsoft.com/office/drawing/2014/main" id="{C41184D5-78E0-4646-8F38-C52C718FFF6F}"/>
              </a:ext>
            </a:extLst>
          </p:cNvPr>
          <p:cNvSpPr>
            <a:spLocks noGrp="1"/>
          </p:cNvSpPr>
          <p:nvPr>
            <p:ph type="sldNum" sz="quarter" idx="10"/>
          </p:nvPr>
        </p:nvSpPr>
        <p:spPr/>
        <p:txBody>
          <a:bodyPr/>
          <a:lstStyle/>
          <a:p>
            <a:fld id="{4034BEE3-566C-4068-A777-C3A4762E861B}" type="slidenum">
              <a:rPr lang="en-GB" smtClean="0"/>
              <a:pPr/>
              <a:t>‹#›</a:t>
            </a:fld>
            <a:endParaRPr lang="en-GB"/>
          </a:p>
        </p:txBody>
      </p:sp>
      <p:sp>
        <p:nvSpPr>
          <p:cNvPr id="4" name="Footer Placeholder 3">
            <a:extLst>
              <a:ext uri="{FF2B5EF4-FFF2-40B4-BE49-F238E27FC236}">
                <a16:creationId xmlns:a16="http://schemas.microsoft.com/office/drawing/2014/main" id="{09802832-2B66-4562-9C71-D7D1507397C2}"/>
              </a:ext>
            </a:extLst>
          </p:cNvPr>
          <p:cNvSpPr>
            <a:spLocks noGrp="1"/>
          </p:cNvSpPr>
          <p:nvPr>
            <p:ph type="ftr" sz="quarter" idx="11"/>
          </p:nvPr>
        </p:nvSpPr>
        <p:spPr/>
        <p:txBody>
          <a:bodyPr/>
          <a:lstStyle/>
          <a:p>
            <a:endParaRPr lang="en-GB"/>
          </a:p>
        </p:txBody>
      </p:sp>
      <p:sp>
        <p:nvSpPr>
          <p:cNvPr id="6" name="Content Placeholder 5">
            <a:extLst>
              <a:ext uri="{FF2B5EF4-FFF2-40B4-BE49-F238E27FC236}">
                <a16:creationId xmlns:a16="http://schemas.microsoft.com/office/drawing/2014/main" id="{AEF49FA9-6D89-44C4-B6C9-EA8D7FB75632}"/>
              </a:ext>
            </a:extLst>
          </p:cNvPr>
          <p:cNvSpPr>
            <a:spLocks noGrp="1"/>
          </p:cNvSpPr>
          <p:nvPr>
            <p:ph sz="quarter" idx="12" hasCustomPrompt="1"/>
          </p:nvPr>
        </p:nvSpPr>
        <p:spPr>
          <a:xfrm>
            <a:off x="360362" y="1710000"/>
            <a:ext cx="2728800" cy="3999600"/>
          </a:xfrm>
        </p:spPr>
        <p:txBody>
          <a:bodyPr/>
          <a:lstStyle>
            <a:lvl1pPr>
              <a:defRPr/>
            </a:lvl1pPr>
          </a:lstStyle>
          <a:p>
            <a:pPr lvl="0"/>
            <a:r>
              <a:rPr lang="en-US"/>
              <a:t>Click to add text</a:t>
            </a:r>
          </a:p>
          <a:p>
            <a:pPr lvl="1"/>
            <a:r>
              <a:rPr lang="en-US"/>
              <a:t>Second level</a:t>
            </a:r>
          </a:p>
          <a:p>
            <a:pPr lvl="2"/>
            <a:r>
              <a:rPr lang="en-US"/>
              <a:t>Third level</a:t>
            </a:r>
          </a:p>
          <a:p>
            <a:pPr lvl="3"/>
            <a:r>
              <a:rPr lang="en-US"/>
              <a:t>Fourth level</a:t>
            </a:r>
          </a:p>
          <a:p>
            <a:pPr lvl="4"/>
            <a:r>
              <a:rPr lang="en-US"/>
              <a:t>Fifth level</a:t>
            </a:r>
            <a:endParaRPr lang="en-GB"/>
          </a:p>
        </p:txBody>
      </p:sp>
      <p:sp>
        <p:nvSpPr>
          <p:cNvPr id="8" name="Content Placeholder 7">
            <a:extLst>
              <a:ext uri="{FF2B5EF4-FFF2-40B4-BE49-F238E27FC236}">
                <a16:creationId xmlns:a16="http://schemas.microsoft.com/office/drawing/2014/main" id="{BAD1D924-231B-4C18-8E90-2DFF9C04EF04}"/>
              </a:ext>
            </a:extLst>
          </p:cNvPr>
          <p:cNvSpPr>
            <a:spLocks noGrp="1"/>
          </p:cNvSpPr>
          <p:nvPr>
            <p:ph sz="quarter" idx="13" hasCustomPrompt="1"/>
          </p:nvPr>
        </p:nvSpPr>
        <p:spPr>
          <a:xfrm>
            <a:off x="3272933" y="1710000"/>
            <a:ext cx="2728800" cy="3999600"/>
          </a:xfrm>
        </p:spPr>
        <p:txBody>
          <a:bodyPr/>
          <a:lstStyle>
            <a:lvl1pPr>
              <a:defRPr/>
            </a:lvl1pPr>
          </a:lstStyle>
          <a:p>
            <a:pPr lvl="0"/>
            <a:r>
              <a:rPr lang="en-US"/>
              <a:t>Click to add text</a:t>
            </a:r>
          </a:p>
          <a:p>
            <a:pPr lvl="1"/>
            <a:r>
              <a:rPr lang="en-US"/>
              <a:t>Second level</a:t>
            </a:r>
          </a:p>
          <a:p>
            <a:pPr lvl="2"/>
            <a:r>
              <a:rPr lang="en-US"/>
              <a:t>Third level</a:t>
            </a:r>
          </a:p>
          <a:p>
            <a:pPr lvl="3"/>
            <a:r>
              <a:rPr lang="en-US"/>
              <a:t>Fourth level</a:t>
            </a:r>
          </a:p>
          <a:p>
            <a:pPr lvl="4"/>
            <a:r>
              <a:rPr lang="en-US"/>
              <a:t>Fifth level</a:t>
            </a:r>
            <a:endParaRPr lang="en-GB"/>
          </a:p>
        </p:txBody>
      </p:sp>
      <p:sp>
        <p:nvSpPr>
          <p:cNvPr id="10" name="Content Placeholder 9">
            <a:extLst>
              <a:ext uri="{FF2B5EF4-FFF2-40B4-BE49-F238E27FC236}">
                <a16:creationId xmlns:a16="http://schemas.microsoft.com/office/drawing/2014/main" id="{9EF0024D-3708-4302-8C69-256AD7593873}"/>
              </a:ext>
            </a:extLst>
          </p:cNvPr>
          <p:cNvSpPr>
            <a:spLocks noGrp="1"/>
          </p:cNvSpPr>
          <p:nvPr>
            <p:ph sz="quarter" idx="14" hasCustomPrompt="1"/>
          </p:nvPr>
        </p:nvSpPr>
        <p:spPr>
          <a:xfrm>
            <a:off x="6185504" y="1710000"/>
            <a:ext cx="2728800" cy="3999600"/>
          </a:xfrm>
        </p:spPr>
        <p:txBody>
          <a:bodyPr/>
          <a:lstStyle>
            <a:lvl1pPr>
              <a:defRPr/>
            </a:lvl1pPr>
          </a:lstStyle>
          <a:p>
            <a:pPr lvl="0"/>
            <a:r>
              <a:rPr lang="en-US"/>
              <a:t>Click to add text</a:t>
            </a:r>
          </a:p>
          <a:p>
            <a:pPr lvl="1"/>
            <a:r>
              <a:rPr lang="en-US"/>
              <a:t>Second level</a:t>
            </a:r>
          </a:p>
          <a:p>
            <a:pPr lvl="2"/>
            <a:r>
              <a:rPr lang="en-US"/>
              <a:t>Third level</a:t>
            </a:r>
          </a:p>
          <a:p>
            <a:pPr lvl="3"/>
            <a:r>
              <a:rPr lang="en-US"/>
              <a:t>Fourth level</a:t>
            </a:r>
          </a:p>
          <a:p>
            <a:pPr lvl="4"/>
            <a:r>
              <a:rPr lang="en-US"/>
              <a:t>Fifth level</a:t>
            </a:r>
            <a:endParaRPr lang="en-GB"/>
          </a:p>
        </p:txBody>
      </p:sp>
      <p:sp>
        <p:nvSpPr>
          <p:cNvPr id="12" name="Content Placeholder 11">
            <a:extLst>
              <a:ext uri="{FF2B5EF4-FFF2-40B4-BE49-F238E27FC236}">
                <a16:creationId xmlns:a16="http://schemas.microsoft.com/office/drawing/2014/main" id="{E3415997-1B6E-4BEC-B682-F9280D0D5E3E}"/>
              </a:ext>
            </a:extLst>
          </p:cNvPr>
          <p:cNvSpPr>
            <a:spLocks noGrp="1"/>
          </p:cNvSpPr>
          <p:nvPr>
            <p:ph sz="quarter" idx="15" hasCustomPrompt="1"/>
          </p:nvPr>
        </p:nvSpPr>
        <p:spPr>
          <a:xfrm>
            <a:off x="9098074" y="1710000"/>
            <a:ext cx="2728800" cy="3999600"/>
          </a:xfrm>
        </p:spPr>
        <p:txBody>
          <a:bodyPr/>
          <a:lstStyle>
            <a:lvl1pPr>
              <a:defRPr/>
            </a:lvl1pPr>
          </a:lstStyle>
          <a:p>
            <a:pPr lvl="0"/>
            <a:r>
              <a:rPr lang="en-US"/>
              <a:t>Click to add text</a:t>
            </a:r>
          </a:p>
          <a:p>
            <a:pPr lvl="1"/>
            <a:r>
              <a:rPr lang="en-US"/>
              <a:t>Second level</a:t>
            </a:r>
          </a:p>
          <a:p>
            <a:pPr lvl="2"/>
            <a:r>
              <a:rPr lang="en-US"/>
              <a:t>Third level</a:t>
            </a:r>
          </a:p>
          <a:p>
            <a:pPr lvl="3"/>
            <a:r>
              <a:rPr lang="en-US"/>
              <a:t>Fourth level</a:t>
            </a:r>
          </a:p>
          <a:p>
            <a:pPr lvl="4"/>
            <a:r>
              <a:rPr lang="en-US"/>
              <a:t>Fifth level</a:t>
            </a:r>
            <a:endParaRPr lang="en-GB"/>
          </a:p>
        </p:txBody>
      </p:sp>
      <p:sp>
        <p:nvSpPr>
          <p:cNvPr id="14" name="Text Placeholder 13">
            <a:extLst>
              <a:ext uri="{FF2B5EF4-FFF2-40B4-BE49-F238E27FC236}">
                <a16:creationId xmlns:a16="http://schemas.microsoft.com/office/drawing/2014/main" id="{A97B1331-D3E0-4904-82E5-02B601057EBC}"/>
              </a:ext>
            </a:extLst>
          </p:cNvPr>
          <p:cNvSpPr>
            <a:spLocks noGrp="1"/>
          </p:cNvSpPr>
          <p:nvPr>
            <p:ph type="body" sz="quarter" idx="16" hasCustomPrompt="1"/>
          </p:nvPr>
        </p:nvSpPr>
        <p:spPr>
          <a:xfrm>
            <a:off x="360000" y="910800"/>
            <a:ext cx="11466000" cy="396000"/>
          </a:xfrm>
        </p:spPr>
        <p:txBody>
          <a:bodyPr/>
          <a:lstStyle>
            <a:lvl1pPr>
              <a:defRPr sz="2200"/>
            </a:lvl1pPr>
          </a:lstStyle>
          <a:p>
            <a:pPr lvl="0"/>
            <a:r>
              <a:rPr lang="en-US"/>
              <a:t>Click to add subtitle</a:t>
            </a:r>
            <a:endParaRPr lang="en-GB"/>
          </a:p>
        </p:txBody>
      </p:sp>
    </p:spTree>
    <p:extLst>
      <p:ext uri="{BB962C8B-B14F-4D97-AF65-F5344CB8AC3E}">
        <p14:creationId xmlns:p14="http://schemas.microsoft.com/office/powerpoint/2010/main" val="34086891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4.xml><?xml version="1.0" encoding="utf-8"?>
<p:sldLayout xmlns:a="http://schemas.openxmlformats.org/drawingml/2006/main" xmlns:r="http://schemas.openxmlformats.org/officeDocument/2006/relationships" xmlns:p="http://schemas.openxmlformats.org/presentationml/2006/main" preserve="1" userDrawn="1">
  <p:cSld name="Title and 4 x content + headings - Black">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36C45C-9BBB-4B14-BC71-8D9593AF9252}"/>
              </a:ext>
            </a:extLst>
          </p:cNvPr>
          <p:cNvSpPr>
            <a:spLocks noGrp="1"/>
          </p:cNvSpPr>
          <p:nvPr>
            <p:ph type="title" hasCustomPrompt="1"/>
          </p:nvPr>
        </p:nvSpPr>
        <p:spPr>
          <a:xfrm>
            <a:off x="359999" y="430718"/>
            <a:ext cx="11466875" cy="403200"/>
          </a:xfrm>
        </p:spPr>
        <p:txBody>
          <a:bodyPr/>
          <a:lstStyle>
            <a:lvl1pPr>
              <a:defRPr/>
            </a:lvl1pPr>
          </a:lstStyle>
          <a:p>
            <a:r>
              <a:rPr lang="en-US"/>
              <a:t>Click to add title</a:t>
            </a:r>
            <a:endParaRPr lang="en-GB"/>
          </a:p>
        </p:txBody>
      </p:sp>
      <p:sp>
        <p:nvSpPr>
          <p:cNvPr id="3" name="Slide Number Placeholder 2">
            <a:extLst>
              <a:ext uri="{FF2B5EF4-FFF2-40B4-BE49-F238E27FC236}">
                <a16:creationId xmlns:a16="http://schemas.microsoft.com/office/drawing/2014/main" id="{3DCA3869-0626-4D7E-A07F-ED2B248D284C}"/>
              </a:ext>
            </a:extLst>
          </p:cNvPr>
          <p:cNvSpPr>
            <a:spLocks noGrp="1"/>
          </p:cNvSpPr>
          <p:nvPr>
            <p:ph type="sldNum" sz="quarter" idx="10"/>
          </p:nvPr>
        </p:nvSpPr>
        <p:spPr/>
        <p:txBody>
          <a:bodyPr/>
          <a:lstStyle/>
          <a:p>
            <a:fld id="{4034BEE3-566C-4068-A777-C3A4762E861B}" type="slidenum">
              <a:rPr lang="en-GB" smtClean="0"/>
              <a:pPr/>
              <a:t>‹#›</a:t>
            </a:fld>
            <a:endParaRPr lang="en-GB"/>
          </a:p>
        </p:txBody>
      </p:sp>
      <p:sp>
        <p:nvSpPr>
          <p:cNvPr id="4" name="Footer Placeholder 3">
            <a:extLst>
              <a:ext uri="{FF2B5EF4-FFF2-40B4-BE49-F238E27FC236}">
                <a16:creationId xmlns:a16="http://schemas.microsoft.com/office/drawing/2014/main" id="{F29845BF-B227-4307-81B9-E7C8FC57CD26}"/>
              </a:ext>
            </a:extLst>
          </p:cNvPr>
          <p:cNvSpPr>
            <a:spLocks noGrp="1"/>
          </p:cNvSpPr>
          <p:nvPr>
            <p:ph type="ftr" sz="quarter" idx="11"/>
          </p:nvPr>
        </p:nvSpPr>
        <p:spPr/>
        <p:txBody>
          <a:bodyPr/>
          <a:lstStyle/>
          <a:p>
            <a:endParaRPr lang="en-GB"/>
          </a:p>
        </p:txBody>
      </p:sp>
      <p:sp>
        <p:nvSpPr>
          <p:cNvPr id="6" name="Text Placeholder 5">
            <a:extLst>
              <a:ext uri="{FF2B5EF4-FFF2-40B4-BE49-F238E27FC236}">
                <a16:creationId xmlns:a16="http://schemas.microsoft.com/office/drawing/2014/main" id="{C1A4FC7E-D91D-407A-BFBE-F405D6BBEA67}"/>
              </a:ext>
            </a:extLst>
          </p:cNvPr>
          <p:cNvSpPr>
            <a:spLocks noGrp="1"/>
          </p:cNvSpPr>
          <p:nvPr>
            <p:ph type="body" sz="quarter" idx="12" hasCustomPrompt="1"/>
          </p:nvPr>
        </p:nvSpPr>
        <p:spPr>
          <a:xfrm>
            <a:off x="360000" y="1710000"/>
            <a:ext cx="2728800" cy="604800"/>
          </a:xfrm>
        </p:spPr>
        <p:txBody>
          <a:bodyPr/>
          <a:lstStyle>
            <a:lvl1pPr>
              <a:defRPr b="1"/>
            </a:lvl1pPr>
          </a:lstStyle>
          <a:p>
            <a:pPr lvl="0"/>
            <a:r>
              <a:rPr lang="en-US"/>
              <a:t>Click to add text</a:t>
            </a:r>
            <a:endParaRPr lang="en-GB"/>
          </a:p>
        </p:txBody>
      </p:sp>
      <p:sp>
        <p:nvSpPr>
          <p:cNvPr id="8" name="Content Placeholder 7">
            <a:extLst>
              <a:ext uri="{FF2B5EF4-FFF2-40B4-BE49-F238E27FC236}">
                <a16:creationId xmlns:a16="http://schemas.microsoft.com/office/drawing/2014/main" id="{129916EF-EC2F-4137-B182-AA5508918E8F}"/>
              </a:ext>
            </a:extLst>
          </p:cNvPr>
          <p:cNvSpPr>
            <a:spLocks noGrp="1"/>
          </p:cNvSpPr>
          <p:nvPr>
            <p:ph sz="quarter" idx="13" hasCustomPrompt="1"/>
          </p:nvPr>
        </p:nvSpPr>
        <p:spPr>
          <a:xfrm>
            <a:off x="360000" y="2376000"/>
            <a:ext cx="2728800" cy="3344400"/>
          </a:xfrm>
        </p:spPr>
        <p:txBody>
          <a:bodyPr/>
          <a:lstStyle>
            <a:lvl1pPr>
              <a:defRPr/>
            </a:lvl1pPr>
          </a:lstStyle>
          <a:p>
            <a:pPr lvl="0"/>
            <a:r>
              <a:rPr lang="en-US"/>
              <a:t>Click to add text</a:t>
            </a:r>
          </a:p>
          <a:p>
            <a:pPr lvl="1"/>
            <a:r>
              <a:rPr lang="en-US"/>
              <a:t>Second level</a:t>
            </a:r>
          </a:p>
          <a:p>
            <a:pPr lvl="2"/>
            <a:r>
              <a:rPr lang="en-US"/>
              <a:t>Third level</a:t>
            </a:r>
          </a:p>
          <a:p>
            <a:pPr lvl="3"/>
            <a:r>
              <a:rPr lang="en-US"/>
              <a:t>Fourth level</a:t>
            </a:r>
          </a:p>
          <a:p>
            <a:pPr lvl="4"/>
            <a:r>
              <a:rPr lang="en-US"/>
              <a:t>Fifth level</a:t>
            </a:r>
            <a:endParaRPr lang="en-GB"/>
          </a:p>
        </p:txBody>
      </p:sp>
      <p:sp>
        <p:nvSpPr>
          <p:cNvPr id="10" name="Text Placeholder 9">
            <a:extLst>
              <a:ext uri="{FF2B5EF4-FFF2-40B4-BE49-F238E27FC236}">
                <a16:creationId xmlns:a16="http://schemas.microsoft.com/office/drawing/2014/main" id="{6D9A3CD5-4B7B-41AC-BFD5-7AA2D853D03E}"/>
              </a:ext>
            </a:extLst>
          </p:cNvPr>
          <p:cNvSpPr>
            <a:spLocks noGrp="1"/>
          </p:cNvSpPr>
          <p:nvPr>
            <p:ph type="body" sz="quarter" idx="14" hasCustomPrompt="1"/>
          </p:nvPr>
        </p:nvSpPr>
        <p:spPr>
          <a:xfrm>
            <a:off x="3272691" y="1710000"/>
            <a:ext cx="2728800" cy="604838"/>
          </a:xfrm>
        </p:spPr>
        <p:txBody>
          <a:bodyPr/>
          <a:lstStyle>
            <a:lvl1pPr>
              <a:defRPr b="1"/>
            </a:lvl1pPr>
          </a:lstStyle>
          <a:p>
            <a:pPr lvl="0"/>
            <a:r>
              <a:rPr lang="en-US"/>
              <a:t>Click to add text</a:t>
            </a:r>
            <a:endParaRPr lang="en-GB"/>
          </a:p>
        </p:txBody>
      </p:sp>
      <p:sp>
        <p:nvSpPr>
          <p:cNvPr id="12" name="Content Placeholder 11">
            <a:extLst>
              <a:ext uri="{FF2B5EF4-FFF2-40B4-BE49-F238E27FC236}">
                <a16:creationId xmlns:a16="http://schemas.microsoft.com/office/drawing/2014/main" id="{35F727AD-E63B-412E-B986-D86DFE5EED29}"/>
              </a:ext>
            </a:extLst>
          </p:cNvPr>
          <p:cNvSpPr>
            <a:spLocks noGrp="1"/>
          </p:cNvSpPr>
          <p:nvPr>
            <p:ph sz="quarter" idx="15" hasCustomPrompt="1"/>
          </p:nvPr>
        </p:nvSpPr>
        <p:spPr>
          <a:xfrm>
            <a:off x="3272691" y="2376488"/>
            <a:ext cx="2728800" cy="3344400"/>
          </a:xfrm>
        </p:spPr>
        <p:txBody>
          <a:bodyPr/>
          <a:lstStyle>
            <a:lvl1pPr>
              <a:defRPr/>
            </a:lvl1pPr>
          </a:lstStyle>
          <a:p>
            <a:pPr lvl="0"/>
            <a:r>
              <a:rPr lang="en-US"/>
              <a:t>Click to add text</a:t>
            </a:r>
          </a:p>
          <a:p>
            <a:pPr lvl="1"/>
            <a:r>
              <a:rPr lang="en-US"/>
              <a:t>Second level</a:t>
            </a:r>
          </a:p>
          <a:p>
            <a:pPr lvl="2"/>
            <a:r>
              <a:rPr lang="en-US"/>
              <a:t>Third level</a:t>
            </a:r>
          </a:p>
          <a:p>
            <a:pPr lvl="3"/>
            <a:r>
              <a:rPr lang="en-US"/>
              <a:t>Fourth level</a:t>
            </a:r>
          </a:p>
          <a:p>
            <a:pPr lvl="4"/>
            <a:r>
              <a:rPr lang="en-US"/>
              <a:t>Fifth level</a:t>
            </a:r>
            <a:endParaRPr lang="en-GB"/>
          </a:p>
        </p:txBody>
      </p:sp>
      <p:sp>
        <p:nvSpPr>
          <p:cNvPr id="14" name="Text Placeholder 13">
            <a:extLst>
              <a:ext uri="{FF2B5EF4-FFF2-40B4-BE49-F238E27FC236}">
                <a16:creationId xmlns:a16="http://schemas.microsoft.com/office/drawing/2014/main" id="{8CEE6CD4-960B-4926-8A35-E8FF363F8723}"/>
              </a:ext>
            </a:extLst>
          </p:cNvPr>
          <p:cNvSpPr>
            <a:spLocks noGrp="1"/>
          </p:cNvSpPr>
          <p:nvPr>
            <p:ph type="body" sz="quarter" idx="16" hasCustomPrompt="1"/>
          </p:nvPr>
        </p:nvSpPr>
        <p:spPr>
          <a:xfrm>
            <a:off x="6185382" y="1710000"/>
            <a:ext cx="2728800" cy="604800"/>
          </a:xfrm>
        </p:spPr>
        <p:txBody>
          <a:bodyPr/>
          <a:lstStyle>
            <a:lvl1pPr>
              <a:defRPr b="1"/>
            </a:lvl1pPr>
          </a:lstStyle>
          <a:p>
            <a:pPr lvl="0"/>
            <a:r>
              <a:rPr lang="en-US"/>
              <a:t>Click to add text</a:t>
            </a:r>
            <a:endParaRPr lang="en-GB"/>
          </a:p>
        </p:txBody>
      </p:sp>
      <p:sp>
        <p:nvSpPr>
          <p:cNvPr id="16" name="Content Placeholder 15">
            <a:extLst>
              <a:ext uri="{FF2B5EF4-FFF2-40B4-BE49-F238E27FC236}">
                <a16:creationId xmlns:a16="http://schemas.microsoft.com/office/drawing/2014/main" id="{E544BF1C-E9EC-43D2-A239-79E43B7C24CD}"/>
              </a:ext>
            </a:extLst>
          </p:cNvPr>
          <p:cNvSpPr>
            <a:spLocks noGrp="1"/>
          </p:cNvSpPr>
          <p:nvPr>
            <p:ph sz="quarter" idx="17" hasCustomPrompt="1"/>
          </p:nvPr>
        </p:nvSpPr>
        <p:spPr>
          <a:xfrm>
            <a:off x="6185382" y="2376000"/>
            <a:ext cx="2728800" cy="3344400"/>
          </a:xfrm>
        </p:spPr>
        <p:txBody>
          <a:bodyPr/>
          <a:lstStyle>
            <a:lvl1pPr>
              <a:defRPr/>
            </a:lvl1pPr>
          </a:lstStyle>
          <a:p>
            <a:pPr lvl="0"/>
            <a:r>
              <a:rPr lang="en-US"/>
              <a:t>Click to add text</a:t>
            </a:r>
          </a:p>
          <a:p>
            <a:pPr lvl="1"/>
            <a:r>
              <a:rPr lang="en-US"/>
              <a:t>Second level</a:t>
            </a:r>
          </a:p>
          <a:p>
            <a:pPr lvl="2"/>
            <a:r>
              <a:rPr lang="en-US"/>
              <a:t>Third level</a:t>
            </a:r>
          </a:p>
          <a:p>
            <a:pPr lvl="3"/>
            <a:r>
              <a:rPr lang="en-US"/>
              <a:t>Fourth level</a:t>
            </a:r>
          </a:p>
          <a:p>
            <a:pPr lvl="4"/>
            <a:r>
              <a:rPr lang="en-US"/>
              <a:t>Fifth level</a:t>
            </a:r>
            <a:endParaRPr lang="en-GB"/>
          </a:p>
        </p:txBody>
      </p:sp>
      <p:sp>
        <p:nvSpPr>
          <p:cNvPr id="18" name="Text Placeholder 17">
            <a:extLst>
              <a:ext uri="{FF2B5EF4-FFF2-40B4-BE49-F238E27FC236}">
                <a16:creationId xmlns:a16="http://schemas.microsoft.com/office/drawing/2014/main" id="{A27027DC-FD56-4CD6-8B38-7C623A97D1C4}"/>
              </a:ext>
            </a:extLst>
          </p:cNvPr>
          <p:cNvSpPr>
            <a:spLocks noGrp="1"/>
          </p:cNvSpPr>
          <p:nvPr>
            <p:ph type="body" sz="quarter" idx="18" hasCustomPrompt="1"/>
          </p:nvPr>
        </p:nvSpPr>
        <p:spPr>
          <a:xfrm>
            <a:off x="9098074" y="1710000"/>
            <a:ext cx="2728800" cy="604800"/>
          </a:xfrm>
        </p:spPr>
        <p:txBody>
          <a:bodyPr/>
          <a:lstStyle>
            <a:lvl1pPr>
              <a:defRPr b="1"/>
            </a:lvl1pPr>
          </a:lstStyle>
          <a:p>
            <a:pPr lvl="0"/>
            <a:r>
              <a:rPr lang="en-US"/>
              <a:t>Click to add text</a:t>
            </a:r>
            <a:endParaRPr lang="en-GB"/>
          </a:p>
        </p:txBody>
      </p:sp>
      <p:sp>
        <p:nvSpPr>
          <p:cNvPr id="20" name="Content Placeholder 19">
            <a:extLst>
              <a:ext uri="{FF2B5EF4-FFF2-40B4-BE49-F238E27FC236}">
                <a16:creationId xmlns:a16="http://schemas.microsoft.com/office/drawing/2014/main" id="{5513656D-7804-45C7-9561-4FFDBE1F523B}"/>
              </a:ext>
            </a:extLst>
          </p:cNvPr>
          <p:cNvSpPr>
            <a:spLocks noGrp="1"/>
          </p:cNvSpPr>
          <p:nvPr>
            <p:ph sz="quarter" idx="19" hasCustomPrompt="1"/>
          </p:nvPr>
        </p:nvSpPr>
        <p:spPr>
          <a:xfrm>
            <a:off x="9098074" y="2376488"/>
            <a:ext cx="2728800" cy="3343275"/>
          </a:xfrm>
        </p:spPr>
        <p:txBody>
          <a:bodyPr/>
          <a:lstStyle>
            <a:lvl1pPr>
              <a:defRPr/>
            </a:lvl1pPr>
          </a:lstStyle>
          <a:p>
            <a:pPr lvl="0"/>
            <a:r>
              <a:rPr lang="en-US"/>
              <a:t>Click to add text</a:t>
            </a:r>
          </a:p>
          <a:p>
            <a:pPr lvl="1"/>
            <a:r>
              <a:rPr lang="en-US"/>
              <a:t>Second level</a:t>
            </a:r>
          </a:p>
          <a:p>
            <a:pPr lvl="2"/>
            <a:r>
              <a:rPr lang="en-US"/>
              <a:t>Third level</a:t>
            </a:r>
          </a:p>
          <a:p>
            <a:pPr lvl="3"/>
            <a:r>
              <a:rPr lang="en-US"/>
              <a:t>Fourth level</a:t>
            </a:r>
          </a:p>
          <a:p>
            <a:pPr lvl="4"/>
            <a:r>
              <a:rPr lang="en-US"/>
              <a:t>Fifth level</a:t>
            </a:r>
            <a:endParaRPr lang="en-GB"/>
          </a:p>
        </p:txBody>
      </p:sp>
      <p:sp>
        <p:nvSpPr>
          <p:cNvPr id="22" name="Text Placeholder 21">
            <a:extLst>
              <a:ext uri="{FF2B5EF4-FFF2-40B4-BE49-F238E27FC236}">
                <a16:creationId xmlns:a16="http://schemas.microsoft.com/office/drawing/2014/main" id="{5AA444E5-6DCB-4387-82D7-374FBA34E3ED}"/>
              </a:ext>
            </a:extLst>
          </p:cNvPr>
          <p:cNvSpPr>
            <a:spLocks noGrp="1"/>
          </p:cNvSpPr>
          <p:nvPr>
            <p:ph type="body" sz="quarter" idx="20" hasCustomPrompt="1"/>
          </p:nvPr>
        </p:nvSpPr>
        <p:spPr>
          <a:xfrm>
            <a:off x="360363" y="910800"/>
            <a:ext cx="11466512" cy="396000"/>
          </a:xfrm>
        </p:spPr>
        <p:txBody>
          <a:bodyPr/>
          <a:lstStyle>
            <a:lvl1pPr>
              <a:defRPr sz="2200"/>
            </a:lvl1pPr>
            <a:lvl2pPr>
              <a:defRPr sz="2200"/>
            </a:lvl2pPr>
            <a:lvl3pPr>
              <a:defRPr sz="2200"/>
            </a:lvl3pPr>
            <a:lvl4pPr>
              <a:defRPr sz="2200"/>
            </a:lvl4pPr>
            <a:lvl5pPr>
              <a:defRPr sz="2200"/>
            </a:lvl5pPr>
          </a:lstStyle>
          <a:p>
            <a:pPr lvl="0"/>
            <a:r>
              <a:rPr lang="en-US"/>
              <a:t>Click to add subtitle</a:t>
            </a:r>
            <a:endParaRPr lang="en-GB"/>
          </a:p>
        </p:txBody>
      </p:sp>
    </p:spTree>
    <p:extLst>
      <p:ext uri="{BB962C8B-B14F-4D97-AF65-F5344CB8AC3E}">
        <p14:creationId xmlns:p14="http://schemas.microsoft.com/office/powerpoint/2010/main" val="40716373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5.xml><?xml version="1.0" encoding="utf-8"?>
<p:sldLayout xmlns:a="http://schemas.openxmlformats.org/drawingml/2006/main" xmlns:r="http://schemas.openxmlformats.org/officeDocument/2006/relationships" xmlns:p="http://schemas.openxmlformats.org/presentationml/2006/main" preserve="1" userDrawn="1">
  <p:cSld name="Title and 5 x content - Black">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2EED13-8109-40D7-B85E-48D72364D6E5}"/>
              </a:ext>
            </a:extLst>
          </p:cNvPr>
          <p:cNvSpPr>
            <a:spLocks noGrp="1"/>
          </p:cNvSpPr>
          <p:nvPr>
            <p:ph type="title" hasCustomPrompt="1"/>
          </p:nvPr>
        </p:nvSpPr>
        <p:spPr>
          <a:xfrm>
            <a:off x="359999" y="430718"/>
            <a:ext cx="11466875" cy="403200"/>
          </a:xfrm>
        </p:spPr>
        <p:txBody>
          <a:bodyPr/>
          <a:lstStyle>
            <a:lvl1pPr>
              <a:defRPr/>
            </a:lvl1pPr>
          </a:lstStyle>
          <a:p>
            <a:r>
              <a:rPr lang="en-US"/>
              <a:t>Click to add title</a:t>
            </a:r>
            <a:endParaRPr lang="en-GB"/>
          </a:p>
        </p:txBody>
      </p:sp>
      <p:sp>
        <p:nvSpPr>
          <p:cNvPr id="3" name="Slide Number Placeholder 2">
            <a:extLst>
              <a:ext uri="{FF2B5EF4-FFF2-40B4-BE49-F238E27FC236}">
                <a16:creationId xmlns:a16="http://schemas.microsoft.com/office/drawing/2014/main" id="{5A60EB60-D174-4782-B63F-DCF2657E1B13}"/>
              </a:ext>
            </a:extLst>
          </p:cNvPr>
          <p:cNvSpPr>
            <a:spLocks noGrp="1"/>
          </p:cNvSpPr>
          <p:nvPr>
            <p:ph type="sldNum" sz="quarter" idx="10"/>
          </p:nvPr>
        </p:nvSpPr>
        <p:spPr/>
        <p:txBody>
          <a:bodyPr/>
          <a:lstStyle/>
          <a:p>
            <a:fld id="{4034BEE3-566C-4068-A777-C3A4762E861B}" type="slidenum">
              <a:rPr lang="en-GB" smtClean="0"/>
              <a:pPr/>
              <a:t>‹#›</a:t>
            </a:fld>
            <a:endParaRPr lang="en-GB"/>
          </a:p>
        </p:txBody>
      </p:sp>
      <p:sp>
        <p:nvSpPr>
          <p:cNvPr id="4" name="Footer Placeholder 3">
            <a:extLst>
              <a:ext uri="{FF2B5EF4-FFF2-40B4-BE49-F238E27FC236}">
                <a16:creationId xmlns:a16="http://schemas.microsoft.com/office/drawing/2014/main" id="{E54526FD-FB6E-4148-89B3-7D266E27BD8F}"/>
              </a:ext>
            </a:extLst>
          </p:cNvPr>
          <p:cNvSpPr>
            <a:spLocks noGrp="1"/>
          </p:cNvSpPr>
          <p:nvPr>
            <p:ph type="ftr" sz="quarter" idx="11"/>
          </p:nvPr>
        </p:nvSpPr>
        <p:spPr/>
        <p:txBody>
          <a:bodyPr/>
          <a:lstStyle/>
          <a:p>
            <a:endParaRPr lang="en-GB"/>
          </a:p>
        </p:txBody>
      </p:sp>
      <p:sp>
        <p:nvSpPr>
          <p:cNvPr id="6" name="Content Placeholder 5">
            <a:extLst>
              <a:ext uri="{FF2B5EF4-FFF2-40B4-BE49-F238E27FC236}">
                <a16:creationId xmlns:a16="http://schemas.microsoft.com/office/drawing/2014/main" id="{AC5E99A7-B8B8-4860-8872-63A20BC4983E}"/>
              </a:ext>
            </a:extLst>
          </p:cNvPr>
          <p:cNvSpPr>
            <a:spLocks noGrp="1"/>
          </p:cNvSpPr>
          <p:nvPr>
            <p:ph sz="quarter" idx="12" hasCustomPrompt="1"/>
          </p:nvPr>
        </p:nvSpPr>
        <p:spPr>
          <a:xfrm>
            <a:off x="360363" y="1710000"/>
            <a:ext cx="2149200" cy="3999600"/>
          </a:xfrm>
        </p:spPr>
        <p:txBody>
          <a:bodyPr/>
          <a:lstStyle>
            <a:lvl1pPr>
              <a:defRPr/>
            </a:lvl1pPr>
          </a:lstStyle>
          <a:p>
            <a:pPr lvl="0"/>
            <a:r>
              <a:rPr lang="en-US"/>
              <a:t>Click to add text</a:t>
            </a:r>
          </a:p>
          <a:p>
            <a:pPr lvl="1"/>
            <a:r>
              <a:rPr lang="en-US"/>
              <a:t>Second level</a:t>
            </a:r>
          </a:p>
          <a:p>
            <a:pPr lvl="2"/>
            <a:r>
              <a:rPr lang="en-US"/>
              <a:t>Third level</a:t>
            </a:r>
          </a:p>
          <a:p>
            <a:pPr lvl="3"/>
            <a:r>
              <a:rPr lang="en-US"/>
              <a:t>Fourth level</a:t>
            </a:r>
          </a:p>
          <a:p>
            <a:pPr lvl="4"/>
            <a:r>
              <a:rPr lang="en-US"/>
              <a:t>Fifth level</a:t>
            </a:r>
            <a:endParaRPr lang="en-GB"/>
          </a:p>
        </p:txBody>
      </p:sp>
      <p:sp>
        <p:nvSpPr>
          <p:cNvPr id="8" name="Content Placeholder 7">
            <a:extLst>
              <a:ext uri="{FF2B5EF4-FFF2-40B4-BE49-F238E27FC236}">
                <a16:creationId xmlns:a16="http://schemas.microsoft.com/office/drawing/2014/main" id="{7136CF45-35B9-4F30-93CE-11D7DC6AE4AB}"/>
              </a:ext>
            </a:extLst>
          </p:cNvPr>
          <p:cNvSpPr>
            <a:spLocks noGrp="1"/>
          </p:cNvSpPr>
          <p:nvPr>
            <p:ph sz="quarter" idx="13" hasCustomPrompt="1"/>
          </p:nvPr>
        </p:nvSpPr>
        <p:spPr>
          <a:xfrm>
            <a:off x="2689691" y="1710000"/>
            <a:ext cx="2149200" cy="3999600"/>
          </a:xfrm>
        </p:spPr>
        <p:txBody>
          <a:bodyPr/>
          <a:lstStyle>
            <a:lvl1pPr>
              <a:defRPr/>
            </a:lvl1pPr>
          </a:lstStyle>
          <a:p>
            <a:pPr lvl="0"/>
            <a:r>
              <a:rPr lang="en-US"/>
              <a:t>Click to add text</a:t>
            </a:r>
          </a:p>
          <a:p>
            <a:pPr lvl="1"/>
            <a:r>
              <a:rPr lang="en-US"/>
              <a:t>Second level</a:t>
            </a:r>
          </a:p>
          <a:p>
            <a:pPr lvl="2"/>
            <a:r>
              <a:rPr lang="en-US"/>
              <a:t>Third level</a:t>
            </a:r>
          </a:p>
          <a:p>
            <a:pPr lvl="3"/>
            <a:r>
              <a:rPr lang="en-US"/>
              <a:t>Fourth level</a:t>
            </a:r>
          </a:p>
          <a:p>
            <a:pPr lvl="4"/>
            <a:r>
              <a:rPr lang="en-US"/>
              <a:t>Fifth level</a:t>
            </a:r>
            <a:endParaRPr lang="en-GB"/>
          </a:p>
        </p:txBody>
      </p:sp>
      <p:sp>
        <p:nvSpPr>
          <p:cNvPr id="10" name="Content Placeholder 9">
            <a:extLst>
              <a:ext uri="{FF2B5EF4-FFF2-40B4-BE49-F238E27FC236}">
                <a16:creationId xmlns:a16="http://schemas.microsoft.com/office/drawing/2014/main" id="{A190C909-262D-4930-924B-8C4285CF8554}"/>
              </a:ext>
            </a:extLst>
          </p:cNvPr>
          <p:cNvSpPr>
            <a:spLocks noGrp="1"/>
          </p:cNvSpPr>
          <p:nvPr>
            <p:ph sz="quarter" idx="14" hasCustomPrompt="1"/>
          </p:nvPr>
        </p:nvSpPr>
        <p:spPr>
          <a:xfrm>
            <a:off x="5019019" y="1710000"/>
            <a:ext cx="2149200" cy="3999600"/>
          </a:xfrm>
        </p:spPr>
        <p:txBody>
          <a:bodyPr/>
          <a:lstStyle>
            <a:lvl1pPr>
              <a:defRPr/>
            </a:lvl1pPr>
          </a:lstStyle>
          <a:p>
            <a:pPr lvl="0"/>
            <a:r>
              <a:rPr lang="en-US"/>
              <a:t>Click to add text</a:t>
            </a:r>
          </a:p>
          <a:p>
            <a:pPr lvl="1"/>
            <a:r>
              <a:rPr lang="en-US"/>
              <a:t>Second level</a:t>
            </a:r>
          </a:p>
          <a:p>
            <a:pPr lvl="2"/>
            <a:r>
              <a:rPr lang="en-US"/>
              <a:t>Third level</a:t>
            </a:r>
          </a:p>
          <a:p>
            <a:pPr lvl="3"/>
            <a:r>
              <a:rPr lang="en-US"/>
              <a:t>Fourth level</a:t>
            </a:r>
          </a:p>
          <a:p>
            <a:pPr lvl="4"/>
            <a:r>
              <a:rPr lang="en-US"/>
              <a:t>Fifth level</a:t>
            </a:r>
            <a:endParaRPr lang="en-GB"/>
          </a:p>
        </p:txBody>
      </p:sp>
      <p:sp>
        <p:nvSpPr>
          <p:cNvPr id="12" name="Content Placeholder 11">
            <a:extLst>
              <a:ext uri="{FF2B5EF4-FFF2-40B4-BE49-F238E27FC236}">
                <a16:creationId xmlns:a16="http://schemas.microsoft.com/office/drawing/2014/main" id="{C18864E4-1D92-4544-8F52-1155810D7924}"/>
              </a:ext>
            </a:extLst>
          </p:cNvPr>
          <p:cNvSpPr>
            <a:spLocks noGrp="1"/>
          </p:cNvSpPr>
          <p:nvPr>
            <p:ph sz="quarter" idx="15" hasCustomPrompt="1"/>
          </p:nvPr>
        </p:nvSpPr>
        <p:spPr>
          <a:xfrm>
            <a:off x="7348347" y="1710000"/>
            <a:ext cx="2149200" cy="3999600"/>
          </a:xfrm>
        </p:spPr>
        <p:txBody>
          <a:bodyPr/>
          <a:lstStyle>
            <a:lvl1pPr>
              <a:defRPr/>
            </a:lvl1pPr>
          </a:lstStyle>
          <a:p>
            <a:pPr lvl="0"/>
            <a:r>
              <a:rPr lang="en-US"/>
              <a:t>Click to add text</a:t>
            </a:r>
          </a:p>
          <a:p>
            <a:pPr lvl="1"/>
            <a:r>
              <a:rPr lang="en-US"/>
              <a:t>Second level</a:t>
            </a:r>
          </a:p>
          <a:p>
            <a:pPr lvl="2"/>
            <a:r>
              <a:rPr lang="en-US"/>
              <a:t>Third level</a:t>
            </a:r>
          </a:p>
          <a:p>
            <a:pPr lvl="3"/>
            <a:r>
              <a:rPr lang="en-US"/>
              <a:t>Fourth level</a:t>
            </a:r>
          </a:p>
          <a:p>
            <a:pPr lvl="4"/>
            <a:r>
              <a:rPr lang="en-US"/>
              <a:t>Fifth level</a:t>
            </a:r>
            <a:endParaRPr lang="en-GB"/>
          </a:p>
        </p:txBody>
      </p:sp>
      <p:sp>
        <p:nvSpPr>
          <p:cNvPr id="14" name="Content Placeholder 13">
            <a:extLst>
              <a:ext uri="{FF2B5EF4-FFF2-40B4-BE49-F238E27FC236}">
                <a16:creationId xmlns:a16="http://schemas.microsoft.com/office/drawing/2014/main" id="{E68E0E68-5345-4D62-8D07-AE58AE330678}"/>
              </a:ext>
            </a:extLst>
          </p:cNvPr>
          <p:cNvSpPr>
            <a:spLocks noGrp="1"/>
          </p:cNvSpPr>
          <p:nvPr>
            <p:ph sz="quarter" idx="16" hasCustomPrompt="1"/>
          </p:nvPr>
        </p:nvSpPr>
        <p:spPr>
          <a:xfrm>
            <a:off x="9677674" y="1710000"/>
            <a:ext cx="2149200" cy="3999600"/>
          </a:xfrm>
        </p:spPr>
        <p:txBody>
          <a:bodyPr/>
          <a:lstStyle>
            <a:lvl1pPr>
              <a:defRPr/>
            </a:lvl1pPr>
          </a:lstStyle>
          <a:p>
            <a:pPr lvl="0"/>
            <a:r>
              <a:rPr lang="en-US"/>
              <a:t>Click to add text</a:t>
            </a:r>
          </a:p>
          <a:p>
            <a:pPr lvl="1"/>
            <a:r>
              <a:rPr lang="en-US"/>
              <a:t>Second level</a:t>
            </a:r>
          </a:p>
          <a:p>
            <a:pPr lvl="2"/>
            <a:r>
              <a:rPr lang="en-US"/>
              <a:t>Third level</a:t>
            </a:r>
          </a:p>
          <a:p>
            <a:pPr lvl="3"/>
            <a:r>
              <a:rPr lang="en-US"/>
              <a:t>Fourth level</a:t>
            </a:r>
          </a:p>
          <a:p>
            <a:pPr lvl="4"/>
            <a:r>
              <a:rPr lang="en-US"/>
              <a:t>Fifth level</a:t>
            </a:r>
            <a:endParaRPr lang="en-GB"/>
          </a:p>
        </p:txBody>
      </p:sp>
      <p:sp>
        <p:nvSpPr>
          <p:cNvPr id="16" name="Text Placeholder 15">
            <a:extLst>
              <a:ext uri="{FF2B5EF4-FFF2-40B4-BE49-F238E27FC236}">
                <a16:creationId xmlns:a16="http://schemas.microsoft.com/office/drawing/2014/main" id="{3E23F4F6-B0E8-4724-933C-35F21A7E4235}"/>
              </a:ext>
            </a:extLst>
          </p:cNvPr>
          <p:cNvSpPr>
            <a:spLocks noGrp="1"/>
          </p:cNvSpPr>
          <p:nvPr>
            <p:ph type="body" sz="quarter" idx="17" hasCustomPrompt="1"/>
          </p:nvPr>
        </p:nvSpPr>
        <p:spPr>
          <a:xfrm>
            <a:off x="360874" y="910800"/>
            <a:ext cx="11466000" cy="396000"/>
          </a:xfrm>
        </p:spPr>
        <p:txBody>
          <a:bodyPr/>
          <a:lstStyle>
            <a:lvl1pPr>
              <a:defRPr sz="2200"/>
            </a:lvl1pPr>
            <a:lvl2pPr>
              <a:defRPr sz="2200"/>
            </a:lvl2pPr>
            <a:lvl3pPr>
              <a:defRPr sz="2200"/>
            </a:lvl3pPr>
            <a:lvl4pPr>
              <a:defRPr sz="2200"/>
            </a:lvl4pPr>
            <a:lvl5pPr>
              <a:defRPr sz="2200"/>
            </a:lvl5pPr>
          </a:lstStyle>
          <a:p>
            <a:pPr lvl="0"/>
            <a:r>
              <a:rPr lang="en-US"/>
              <a:t>Click to add subtitle</a:t>
            </a:r>
            <a:endParaRPr lang="en-GB"/>
          </a:p>
        </p:txBody>
      </p:sp>
    </p:spTree>
    <p:extLst>
      <p:ext uri="{BB962C8B-B14F-4D97-AF65-F5344CB8AC3E}">
        <p14:creationId xmlns:p14="http://schemas.microsoft.com/office/powerpoint/2010/main" val="41896168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6.xml><?xml version="1.0" encoding="utf-8"?>
<p:sldLayout xmlns:a="http://schemas.openxmlformats.org/drawingml/2006/main" xmlns:r="http://schemas.openxmlformats.org/officeDocument/2006/relationships" xmlns:p="http://schemas.openxmlformats.org/presentationml/2006/main" preserve="1" userDrawn="1">
  <p:cSld name="Title and 5 x content + headings - Black">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05C433-9252-44D6-8AA4-495DB59340DB}"/>
              </a:ext>
            </a:extLst>
          </p:cNvPr>
          <p:cNvSpPr>
            <a:spLocks noGrp="1"/>
          </p:cNvSpPr>
          <p:nvPr>
            <p:ph type="title" hasCustomPrompt="1"/>
          </p:nvPr>
        </p:nvSpPr>
        <p:spPr>
          <a:xfrm>
            <a:off x="359999" y="430718"/>
            <a:ext cx="11466875" cy="403200"/>
          </a:xfrm>
        </p:spPr>
        <p:txBody>
          <a:bodyPr/>
          <a:lstStyle>
            <a:lvl1pPr>
              <a:defRPr/>
            </a:lvl1pPr>
          </a:lstStyle>
          <a:p>
            <a:r>
              <a:rPr lang="en-US"/>
              <a:t>Click to add title</a:t>
            </a:r>
            <a:endParaRPr lang="en-GB"/>
          </a:p>
        </p:txBody>
      </p:sp>
      <p:sp>
        <p:nvSpPr>
          <p:cNvPr id="3" name="Slide Number Placeholder 2">
            <a:extLst>
              <a:ext uri="{FF2B5EF4-FFF2-40B4-BE49-F238E27FC236}">
                <a16:creationId xmlns:a16="http://schemas.microsoft.com/office/drawing/2014/main" id="{A76AA46E-1017-4823-B4EC-B35766CE6763}"/>
              </a:ext>
            </a:extLst>
          </p:cNvPr>
          <p:cNvSpPr>
            <a:spLocks noGrp="1"/>
          </p:cNvSpPr>
          <p:nvPr>
            <p:ph type="sldNum" sz="quarter" idx="10"/>
          </p:nvPr>
        </p:nvSpPr>
        <p:spPr/>
        <p:txBody>
          <a:bodyPr/>
          <a:lstStyle/>
          <a:p>
            <a:fld id="{4034BEE3-566C-4068-A777-C3A4762E861B}" type="slidenum">
              <a:rPr lang="en-GB" smtClean="0"/>
              <a:pPr/>
              <a:t>‹#›</a:t>
            </a:fld>
            <a:endParaRPr lang="en-GB"/>
          </a:p>
        </p:txBody>
      </p:sp>
      <p:sp>
        <p:nvSpPr>
          <p:cNvPr id="4" name="Footer Placeholder 3">
            <a:extLst>
              <a:ext uri="{FF2B5EF4-FFF2-40B4-BE49-F238E27FC236}">
                <a16:creationId xmlns:a16="http://schemas.microsoft.com/office/drawing/2014/main" id="{01E1B86A-68D0-4D2D-A5CB-00F231C8BC28}"/>
              </a:ext>
            </a:extLst>
          </p:cNvPr>
          <p:cNvSpPr>
            <a:spLocks noGrp="1"/>
          </p:cNvSpPr>
          <p:nvPr>
            <p:ph type="ftr" sz="quarter" idx="11"/>
          </p:nvPr>
        </p:nvSpPr>
        <p:spPr/>
        <p:txBody>
          <a:bodyPr/>
          <a:lstStyle/>
          <a:p>
            <a:endParaRPr lang="en-GB"/>
          </a:p>
        </p:txBody>
      </p:sp>
      <p:sp>
        <p:nvSpPr>
          <p:cNvPr id="6" name="Text Placeholder 5">
            <a:extLst>
              <a:ext uri="{FF2B5EF4-FFF2-40B4-BE49-F238E27FC236}">
                <a16:creationId xmlns:a16="http://schemas.microsoft.com/office/drawing/2014/main" id="{634B8469-FF2E-4467-8E43-A49A3388A2F3}"/>
              </a:ext>
            </a:extLst>
          </p:cNvPr>
          <p:cNvSpPr>
            <a:spLocks noGrp="1"/>
          </p:cNvSpPr>
          <p:nvPr>
            <p:ph type="body" sz="quarter" idx="12" hasCustomPrompt="1"/>
          </p:nvPr>
        </p:nvSpPr>
        <p:spPr>
          <a:xfrm>
            <a:off x="360363" y="1710000"/>
            <a:ext cx="2149200" cy="604800"/>
          </a:xfrm>
        </p:spPr>
        <p:txBody>
          <a:bodyPr/>
          <a:lstStyle>
            <a:lvl1pPr>
              <a:defRPr b="1"/>
            </a:lvl1pPr>
          </a:lstStyle>
          <a:p>
            <a:pPr lvl="0"/>
            <a:r>
              <a:rPr lang="en-US"/>
              <a:t>Click to add text</a:t>
            </a:r>
            <a:endParaRPr lang="en-GB"/>
          </a:p>
        </p:txBody>
      </p:sp>
      <p:sp>
        <p:nvSpPr>
          <p:cNvPr id="8" name="Content Placeholder 7">
            <a:extLst>
              <a:ext uri="{FF2B5EF4-FFF2-40B4-BE49-F238E27FC236}">
                <a16:creationId xmlns:a16="http://schemas.microsoft.com/office/drawing/2014/main" id="{6F0DDC14-9B67-4FE8-BC58-A70501A5344F}"/>
              </a:ext>
            </a:extLst>
          </p:cNvPr>
          <p:cNvSpPr>
            <a:spLocks noGrp="1"/>
          </p:cNvSpPr>
          <p:nvPr>
            <p:ph sz="quarter" idx="13" hasCustomPrompt="1"/>
          </p:nvPr>
        </p:nvSpPr>
        <p:spPr>
          <a:xfrm>
            <a:off x="360000" y="2376000"/>
            <a:ext cx="2149200" cy="3344400"/>
          </a:xfrm>
        </p:spPr>
        <p:txBody>
          <a:bodyPr/>
          <a:lstStyle>
            <a:lvl1pPr>
              <a:defRPr/>
            </a:lvl1pPr>
          </a:lstStyle>
          <a:p>
            <a:pPr lvl="0"/>
            <a:r>
              <a:rPr lang="en-US"/>
              <a:t>Click to add text</a:t>
            </a:r>
          </a:p>
          <a:p>
            <a:pPr lvl="1"/>
            <a:r>
              <a:rPr lang="en-US"/>
              <a:t>Second level</a:t>
            </a:r>
          </a:p>
          <a:p>
            <a:pPr lvl="2"/>
            <a:r>
              <a:rPr lang="en-US"/>
              <a:t>Third level</a:t>
            </a:r>
          </a:p>
          <a:p>
            <a:pPr lvl="3"/>
            <a:r>
              <a:rPr lang="en-US"/>
              <a:t>Fourth level</a:t>
            </a:r>
          </a:p>
          <a:p>
            <a:pPr lvl="4"/>
            <a:r>
              <a:rPr lang="en-US"/>
              <a:t>Fifth level</a:t>
            </a:r>
            <a:endParaRPr lang="en-GB"/>
          </a:p>
        </p:txBody>
      </p:sp>
      <p:sp>
        <p:nvSpPr>
          <p:cNvPr id="10" name="Text Placeholder 9">
            <a:extLst>
              <a:ext uri="{FF2B5EF4-FFF2-40B4-BE49-F238E27FC236}">
                <a16:creationId xmlns:a16="http://schemas.microsoft.com/office/drawing/2014/main" id="{A007D028-2ECB-46AF-8517-CCF9C089D819}"/>
              </a:ext>
            </a:extLst>
          </p:cNvPr>
          <p:cNvSpPr>
            <a:spLocks noGrp="1"/>
          </p:cNvSpPr>
          <p:nvPr>
            <p:ph type="body" sz="quarter" idx="14" hasCustomPrompt="1"/>
          </p:nvPr>
        </p:nvSpPr>
        <p:spPr>
          <a:xfrm>
            <a:off x="2689691" y="1710000"/>
            <a:ext cx="2149200" cy="604800"/>
          </a:xfrm>
        </p:spPr>
        <p:txBody>
          <a:bodyPr/>
          <a:lstStyle>
            <a:lvl1pPr>
              <a:defRPr b="1"/>
            </a:lvl1pPr>
          </a:lstStyle>
          <a:p>
            <a:pPr lvl="0"/>
            <a:r>
              <a:rPr lang="en-US"/>
              <a:t>Click to add text</a:t>
            </a:r>
            <a:endParaRPr lang="en-GB"/>
          </a:p>
        </p:txBody>
      </p:sp>
      <p:sp>
        <p:nvSpPr>
          <p:cNvPr id="12" name="Content Placeholder 11">
            <a:extLst>
              <a:ext uri="{FF2B5EF4-FFF2-40B4-BE49-F238E27FC236}">
                <a16:creationId xmlns:a16="http://schemas.microsoft.com/office/drawing/2014/main" id="{2F1DDE75-E486-4A48-BDBB-2C2A5B5E64D3}"/>
              </a:ext>
            </a:extLst>
          </p:cNvPr>
          <p:cNvSpPr>
            <a:spLocks noGrp="1"/>
          </p:cNvSpPr>
          <p:nvPr>
            <p:ph sz="quarter" idx="15" hasCustomPrompt="1"/>
          </p:nvPr>
        </p:nvSpPr>
        <p:spPr>
          <a:xfrm>
            <a:off x="2689419" y="2376000"/>
            <a:ext cx="2149200" cy="3344400"/>
          </a:xfrm>
        </p:spPr>
        <p:txBody>
          <a:bodyPr/>
          <a:lstStyle>
            <a:lvl1pPr>
              <a:defRPr/>
            </a:lvl1pPr>
          </a:lstStyle>
          <a:p>
            <a:pPr lvl="0"/>
            <a:r>
              <a:rPr lang="en-US"/>
              <a:t>Click to add text</a:t>
            </a:r>
          </a:p>
          <a:p>
            <a:pPr lvl="1"/>
            <a:r>
              <a:rPr lang="en-US"/>
              <a:t>Second level</a:t>
            </a:r>
          </a:p>
          <a:p>
            <a:pPr lvl="2"/>
            <a:r>
              <a:rPr lang="en-US"/>
              <a:t>Third level</a:t>
            </a:r>
          </a:p>
          <a:p>
            <a:pPr lvl="3"/>
            <a:r>
              <a:rPr lang="en-US"/>
              <a:t>Fourth level</a:t>
            </a:r>
          </a:p>
          <a:p>
            <a:pPr lvl="4"/>
            <a:r>
              <a:rPr lang="en-US"/>
              <a:t>Fifth level</a:t>
            </a:r>
            <a:endParaRPr lang="en-GB"/>
          </a:p>
        </p:txBody>
      </p:sp>
      <p:sp>
        <p:nvSpPr>
          <p:cNvPr id="14" name="Text Placeholder 13">
            <a:extLst>
              <a:ext uri="{FF2B5EF4-FFF2-40B4-BE49-F238E27FC236}">
                <a16:creationId xmlns:a16="http://schemas.microsoft.com/office/drawing/2014/main" id="{87A506B6-1DA9-4CD7-9F56-C6BF2FDC187B}"/>
              </a:ext>
            </a:extLst>
          </p:cNvPr>
          <p:cNvSpPr>
            <a:spLocks noGrp="1"/>
          </p:cNvSpPr>
          <p:nvPr>
            <p:ph type="body" sz="quarter" idx="16" hasCustomPrompt="1"/>
          </p:nvPr>
        </p:nvSpPr>
        <p:spPr>
          <a:xfrm>
            <a:off x="5019019" y="1710000"/>
            <a:ext cx="2149200" cy="604800"/>
          </a:xfrm>
        </p:spPr>
        <p:txBody>
          <a:bodyPr/>
          <a:lstStyle>
            <a:lvl1pPr>
              <a:defRPr b="1"/>
            </a:lvl1pPr>
          </a:lstStyle>
          <a:p>
            <a:pPr lvl="0"/>
            <a:r>
              <a:rPr lang="en-US"/>
              <a:t>Click to add text</a:t>
            </a:r>
            <a:endParaRPr lang="en-GB"/>
          </a:p>
        </p:txBody>
      </p:sp>
      <p:sp>
        <p:nvSpPr>
          <p:cNvPr id="16" name="Content Placeholder 15">
            <a:extLst>
              <a:ext uri="{FF2B5EF4-FFF2-40B4-BE49-F238E27FC236}">
                <a16:creationId xmlns:a16="http://schemas.microsoft.com/office/drawing/2014/main" id="{3F41FFAE-2857-4B94-916D-0210AE0A1766}"/>
              </a:ext>
            </a:extLst>
          </p:cNvPr>
          <p:cNvSpPr>
            <a:spLocks noGrp="1"/>
          </p:cNvSpPr>
          <p:nvPr>
            <p:ph sz="quarter" idx="17" hasCustomPrompt="1"/>
          </p:nvPr>
        </p:nvSpPr>
        <p:spPr>
          <a:xfrm>
            <a:off x="5018838" y="2376000"/>
            <a:ext cx="2149200" cy="3344400"/>
          </a:xfrm>
        </p:spPr>
        <p:txBody>
          <a:bodyPr/>
          <a:lstStyle>
            <a:lvl1pPr>
              <a:defRPr/>
            </a:lvl1pPr>
          </a:lstStyle>
          <a:p>
            <a:pPr lvl="0"/>
            <a:r>
              <a:rPr lang="en-US"/>
              <a:t>Click to add text</a:t>
            </a:r>
          </a:p>
          <a:p>
            <a:pPr lvl="1"/>
            <a:r>
              <a:rPr lang="en-US"/>
              <a:t>Second level</a:t>
            </a:r>
          </a:p>
          <a:p>
            <a:pPr lvl="2"/>
            <a:r>
              <a:rPr lang="en-US"/>
              <a:t>Third level</a:t>
            </a:r>
          </a:p>
          <a:p>
            <a:pPr lvl="3"/>
            <a:r>
              <a:rPr lang="en-US"/>
              <a:t>Fourth level</a:t>
            </a:r>
          </a:p>
          <a:p>
            <a:pPr lvl="4"/>
            <a:r>
              <a:rPr lang="en-US"/>
              <a:t>Fifth level</a:t>
            </a:r>
            <a:endParaRPr lang="en-GB"/>
          </a:p>
        </p:txBody>
      </p:sp>
      <p:sp>
        <p:nvSpPr>
          <p:cNvPr id="18" name="Text Placeholder 17">
            <a:extLst>
              <a:ext uri="{FF2B5EF4-FFF2-40B4-BE49-F238E27FC236}">
                <a16:creationId xmlns:a16="http://schemas.microsoft.com/office/drawing/2014/main" id="{8C34C508-C3AF-422F-B1C7-A38F34513AB7}"/>
              </a:ext>
            </a:extLst>
          </p:cNvPr>
          <p:cNvSpPr>
            <a:spLocks noGrp="1"/>
          </p:cNvSpPr>
          <p:nvPr>
            <p:ph type="body" sz="quarter" idx="18" hasCustomPrompt="1"/>
          </p:nvPr>
        </p:nvSpPr>
        <p:spPr>
          <a:xfrm>
            <a:off x="7348347" y="1710000"/>
            <a:ext cx="2149200" cy="604800"/>
          </a:xfrm>
        </p:spPr>
        <p:txBody>
          <a:bodyPr/>
          <a:lstStyle>
            <a:lvl1pPr>
              <a:defRPr b="1"/>
            </a:lvl1pPr>
          </a:lstStyle>
          <a:p>
            <a:pPr lvl="0"/>
            <a:r>
              <a:rPr lang="en-US"/>
              <a:t>Click to add text</a:t>
            </a:r>
            <a:endParaRPr lang="en-GB"/>
          </a:p>
        </p:txBody>
      </p:sp>
      <p:sp>
        <p:nvSpPr>
          <p:cNvPr id="20" name="Content Placeholder 19">
            <a:extLst>
              <a:ext uri="{FF2B5EF4-FFF2-40B4-BE49-F238E27FC236}">
                <a16:creationId xmlns:a16="http://schemas.microsoft.com/office/drawing/2014/main" id="{0D9455C4-8047-4B5B-B5BC-4A0379405BC2}"/>
              </a:ext>
            </a:extLst>
          </p:cNvPr>
          <p:cNvSpPr>
            <a:spLocks noGrp="1"/>
          </p:cNvSpPr>
          <p:nvPr>
            <p:ph sz="quarter" idx="19" hasCustomPrompt="1"/>
          </p:nvPr>
        </p:nvSpPr>
        <p:spPr>
          <a:xfrm>
            <a:off x="7348257" y="2376488"/>
            <a:ext cx="2149200" cy="3344400"/>
          </a:xfrm>
        </p:spPr>
        <p:txBody>
          <a:bodyPr/>
          <a:lstStyle>
            <a:lvl1pPr>
              <a:defRPr/>
            </a:lvl1pPr>
          </a:lstStyle>
          <a:p>
            <a:pPr lvl="0"/>
            <a:r>
              <a:rPr lang="en-US"/>
              <a:t>Click to add text</a:t>
            </a:r>
          </a:p>
          <a:p>
            <a:pPr lvl="1"/>
            <a:r>
              <a:rPr lang="en-US"/>
              <a:t>Second level</a:t>
            </a:r>
          </a:p>
          <a:p>
            <a:pPr lvl="2"/>
            <a:r>
              <a:rPr lang="en-US"/>
              <a:t>Third level</a:t>
            </a:r>
          </a:p>
          <a:p>
            <a:pPr lvl="3"/>
            <a:r>
              <a:rPr lang="en-US"/>
              <a:t>Fourth level</a:t>
            </a:r>
          </a:p>
          <a:p>
            <a:pPr lvl="4"/>
            <a:r>
              <a:rPr lang="en-US"/>
              <a:t>Fifth level</a:t>
            </a:r>
            <a:endParaRPr lang="en-GB"/>
          </a:p>
        </p:txBody>
      </p:sp>
      <p:sp>
        <p:nvSpPr>
          <p:cNvPr id="22" name="Text Placeholder 21">
            <a:extLst>
              <a:ext uri="{FF2B5EF4-FFF2-40B4-BE49-F238E27FC236}">
                <a16:creationId xmlns:a16="http://schemas.microsoft.com/office/drawing/2014/main" id="{5AEAC907-A41C-4782-BCD8-2B8C0ADD422D}"/>
              </a:ext>
            </a:extLst>
          </p:cNvPr>
          <p:cNvSpPr>
            <a:spLocks noGrp="1"/>
          </p:cNvSpPr>
          <p:nvPr>
            <p:ph type="body" sz="quarter" idx="20" hasCustomPrompt="1"/>
          </p:nvPr>
        </p:nvSpPr>
        <p:spPr>
          <a:xfrm>
            <a:off x="9677674" y="1710000"/>
            <a:ext cx="2149200" cy="604800"/>
          </a:xfrm>
        </p:spPr>
        <p:txBody>
          <a:bodyPr/>
          <a:lstStyle>
            <a:lvl1pPr>
              <a:defRPr b="1"/>
            </a:lvl1pPr>
          </a:lstStyle>
          <a:p>
            <a:pPr lvl="0"/>
            <a:r>
              <a:rPr lang="en-US"/>
              <a:t>Click to add text</a:t>
            </a:r>
            <a:endParaRPr lang="en-GB"/>
          </a:p>
        </p:txBody>
      </p:sp>
      <p:sp>
        <p:nvSpPr>
          <p:cNvPr id="24" name="Content Placeholder 23">
            <a:extLst>
              <a:ext uri="{FF2B5EF4-FFF2-40B4-BE49-F238E27FC236}">
                <a16:creationId xmlns:a16="http://schemas.microsoft.com/office/drawing/2014/main" id="{056BBA8E-FD61-47C5-A779-B66918B4D327}"/>
              </a:ext>
            </a:extLst>
          </p:cNvPr>
          <p:cNvSpPr>
            <a:spLocks noGrp="1"/>
          </p:cNvSpPr>
          <p:nvPr>
            <p:ph sz="quarter" idx="21" hasCustomPrompt="1"/>
          </p:nvPr>
        </p:nvSpPr>
        <p:spPr>
          <a:xfrm>
            <a:off x="9677674" y="2376000"/>
            <a:ext cx="2149200" cy="3344400"/>
          </a:xfrm>
        </p:spPr>
        <p:txBody>
          <a:bodyPr/>
          <a:lstStyle>
            <a:lvl1pPr>
              <a:defRPr/>
            </a:lvl1pPr>
          </a:lstStyle>
          <a:p>
            <a:pPr lvl="0"/>
            <a:r>
              <a:rPr lang="en-US"/>
              <a:t>Click to add text</a:t>
            </a:r>
          </a:p>
          <a:p>
            <a:pPr lvl="1"/>
            <a:r>
              <a:rPr lang="en-US"/>
              <a:t>Second level</a:t>
            </a:r>
          </a:p>
          <a:p>
            <a:pPr lvl="2"/>
            <a:r>
              <a:rPr lang="en-US"/>
              <a:t>Third level</a:t>
            </a:r>
          </a:p>
          <a:p>
            <a:pPr lvl="3"/>
            <a:r>
              <a:rPr lang="en-US"/>
              <a:t>Fourth level</a:t>
            </a:r>
          </a:p>
          <a:p>
            <a:pPr lvl="4"/>
            <a:r>
              <a:rPr lang="en-US"/>
              <a:t>Fifth level</a:t>
            </a:r>
            <a:endParaRPr lang="en-GB"/>
          </a:p>
        </p:txBody>
      </p:sp>
      <p:sp>
        <p:nvSpPr>
          <p:cNvPr id="26" name="Text Placeholder 25">
            <a:extLst>
              <a:ext uri="{FF2B5EF4-FFF2-40B4-BE49-F238E27FC236}">
                <a16:creationId xmlns:a16="http://schemas.microsoft.com/office/drawing/2014/main" id="{48EED4C4-55A2-440F-BFEB-B054C51690A5}"/>
              </a:ext>
            </a:extLst>
          </p:cNvPr>
          <p:cNvSpPr>
            <a:spLocks noGrp="1"/>
          </p:cNvSpPr>
          <p:nvPr>
            <p:ph type="body" sz="quarter" idx="22" hasCustomPrompt="1"/>
          </p:nvPr>
        </p:nvSpPr>
        <p:spPr>
          <a:xfrm>
            <a:off x="360000" y="910800"/>
            <a:ext cx="11466000" cy="396000"/>
          </a:xfrm>
        </p:spPr>
        <p:txBody>
          <a:bodyPr/>
          <a:lstStyle>
            <a:lvl1pPr>
              <a:spcBef>
                <a:spcPts val="600"/>
              </a:spcBef>
              <a:defRPr sz="2200"/>
            </a:lvl1pPr>
          </a:lstStyle>
          <a:p>
            <a:pPr lvl="0"/>
            <a:r>
              <a:rPr lang="en-US"/>
              <a:t>Click to add subtitle</a:t>
            </a:r>
            <a:endParaRPr lang="en-GB"/>
          </a:p>
        </p:txBody>
      </p:sp>
    </p:spTree>
    <p:extLst>
      <p:ext uri="{BB962C8B-B14F-4D97-AF65-F5344CB8AC3E}">
        <p14:creationId xmlns:p14="http://schemas.microsoft.com/office/powerpoint/2010/main" val="10257298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7.xml><?xml version="1.0" encoding="utf-8"?>
<p:sldLayout xmlns:a="http://schemas.openxmlformats.org/drawingml/2006/main" xmlns:r="http://schemas.openxmlformats.org/officeDocument/2006/relationships" xmlns:p="http://schemas.openxmlformats.org/presentationml/2006/main" preserve="1" userDrawn="1">
  <p:cSld name="Title and 6 x content - Black">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84F353-7CBB-4EBB-BB48-0DDB45E9B8E5}"/>
              </a:ext>
            </a:extLst>
          </p:cNvPr>
          <p:cNvSpPr>
            <a:spLocks noGrp="1"/>
          </p:cNvSpPr>
          <p:nvPr>
            <p:ph type="title" hasCustomPrompt="1"/>
          </p:nvPr>
        </p:nvSpPr>
        <p:spPr/>
        <p:txBody>
          <a:bodyPr/>
          <a:lstStyle>
            <a:lvl1pPr>
              <a:defRPr/>
            </a:lvl1pPr>
          </a:lstStyle>
          <a:p>
            <a:r>
              <a:rPr lang="en-US"/>
              <a:t>Click to add title</a:t>
            </a:r>
            <a:endParaRPr lang="en-GB"/>
          </a:p>
        </p:txBody>
      </p:sp>
      <p:sp>
        <p:nvSpPr>
          <p:cNvPr id="3" name="Slide Number Placeholder 2">
            <a:extLst>
              <a:ext uri="{FF2B5EF4-FFF2-40B4-BE49-F238E27FC236}">
                <a16:creationId xmlns:a16="http://schemas.microsoft.com/office/drawing/2014/main" id="{055794D1-DF29-4B89-9359-EE65C8A56AFE}"/>
              </a:ext>
            </a:extLst>
          </p:cNvPr>
          <p:cNvSpPr>
            <a:spLocks noGrp="1"/>
          </p:cNvSpPr>
          <p:nvPr>
            <p:ph type="sldNum" sz="quarter" idx="10"/>
          </p:nvPr>
        </p:nvSpPr>
        <p:spPr/>
        <p:txBody>
          <a:bodyPr/>
          <a:lstStyle/>
          <a:p>
            <a:fld id="{4034BEE3-566C-4068-A777-C3A4762E861B}" type="slidenum">
              <a:rPr lang="en-GB" smtClean="0"/>
              <a:pPr/>
              <a:t>‹#›</a:t>
            </a:fld>
            <a:endParaRPr lang="en-GB"/>
          </a:p>
        </p:txBody>
      </p:sp>
      <p:sp>
        <p:nvSpPr>
          <p:cNvPr id="4" name="Footer Placeholder 3">
            <a:extLst>
              <a:ext uri="{FF2B5EF4-FFF2-40B4-BE49-F238E27FC236}">
                <a16:creationId xmlns:a16="http://schemas.microsoft.com/office/drawing/2014/main" id="{5C772A83-22C7-42BE-87D1-B99FEC13505C}"/>
              </a:ext>
            </a:extLst>
          </p:cNvPr>
          <p:cNvSpPr>
            <a:spLocks noGrp="1"/>
          </p:cNvSpPr>
          <p:nvPr>
            <p:ph type="ftr" sz="quarter" idx="11"/>
          </p:nvPr>
        </p:nvSpPr>
        <p:spPr/>
        <p:txBody>
          <a:bodyPr/>
          <a:lstStyle/>
          <a:p>
            <a:endParaRPr lang="en-GB"/>
          </a:p>
        </p:txBody>
      </p:sp>
      <p:sp>
        <p:nvSpPr>
          <p:cNvPr id="6" name="Content Placeholder 5">
            <a:extLst>
              <a:ext uri="{FF2B5EF4-FFF2-40B4-BE49-F238E27FC236}">
                <a16:creationId xmlns:a16="http://schemas.microsoft.com/office/drawing/2014/main" id="{127B7932-7D06-4E7E-AF70-44D39F481C0B}"/>
              </a:ext>
            </a:extLst>
          </p:cNvPr>
          <p:cNvSpPr>
            <a:spLocks noGrp="1"/>
          </p:cNvSpPr>
          <p:nvPr>
            <p:ph sz="quarter" idx="12" hasCustomPrompt="1"/>
          </p:nvPr>
        </p:nvSpPr>
        <p:spPr>
          <a:xfrm>
            <a:off x="360000" y="1710000"/>
            <a:ext cx="1760400" cy="3999600"/>
          </a:xfrm>
        </p:spPr>
        <p:txBody>
          <a:bodyPr/>
          <a:lstStyle>
            <a:lvl1pPr>
              <a:defRPr/>
            </a:lvl1pPr>
          </a:lstStyle>
          <a:p>
            <a:pPr lvl="0"/>
            <a:r>
              <a:rPr lang="en-US"/>
              <a:t>Click to add text</a:t>
            </a:r>
          </a:p>
          <a:p>
            <a:pPr lvl="1"/>
            <a:r>
              <a:rPr lang="en-US"/>
              <a:t>Second level</a:t>
            </a:r>
          </a:p>
          <a:p>
            <a:pPr lvl="2"/>
            <a:r>
              <a:rPr lang="en-US"/>
              <a:t>Third level</a:t>
            </a:r>
          </a:p>
          <a:p>
            <a:pPr lvl="3"/>
            <a:r>
              <a:rPr lang="en-US"/>
              <a:t>Fourth level</a:t>
            </a:r>
          </a:p>
          <a:p>
            <a:pPr lvl="4"/>
            <a:r>
              <a:rPr lang="en-US"/>
              <a:t>Fifth level</a:t>
            </a:r>
            <a:endParaRPr lang="en-GB"/>
          </a:p>
        </p:txBody>
      </p:sp>
      <p:sp>
        <p:nvSpPr>
          <p:cNvPr id="8" name="Content Placeholder 7">
            <a:extLst>
              <a:ext uri="{FF2B5EF4-FFF2-40B4-BE49-F238E27FC236}">
                <a16:creationId xmlns:a16="http://schemas.microsoft.com/office/drawing/2014/main" id="{2FB353AB-4D08-4BBD-91C2-E6A30A5F493F}"/>
              </a:ext>
            </a:extLst>
          </p:cNvPr>
          <p:cNvSpPr>
            <a:spLocks noGrp="1"/>
          </p:cNvSpPr>
          <p:nvPr>
            <p:ph sz="quarter" idx="13" hasCustomPrompt="1"/>
          </p:nvPr>
        </p:nvSpPr>
        <p:spPr>
          <a:xfrm>
            <a:off x="2301120" y="1710000"/>
            <a:ext cx="1760400" cy="3999600"/>
          </a:xfrm>
        </p:spPr>
        <p:txBody>
          <a:bodyPr/>
          <a:lstStyle>
            <a:lvl1pPr>
              <a:defRPr/>
            </a:lvl1pPr>
          </a:lstStyle>
          <a:p>
            <a:pPr lvl="0"/>
            <a:r>
              <a:rPr lang="en-US"/>
              <a:t>Click to add text</a:t>
            </a:r>
          </a:p>
          <a:p>
            <a:pPr lvl="1"/>
            <a:r>
              <a:rPr lang="en-US"/>
              <a:t>Second level</a:t>
            </a:r>
          </a:p>
          <a:p>
            <a:pPr lvl="2"/>
            <a:r>
              <a:rPr lang="en-US"/>
              <a:t>Third level</a:t>
            </a:r>
          </a:p>
          <a:p>
            <a:pPr lvl="3"/>
            <a:r>
              <a:rPr lang="en-US"/>
              <a:t>Fourth level</a:t>
            </a:r>
          </a:p>
          <a:p>
            <a:pPr lvl="4"/>
            <a:r>
              <a:rPr lang="en-US"/>
              <a:t>Fifth level</a:t>
            </a:r>
            <a:endParaRPr lang="en-GB"/>
          </a:p>
        </p:txBody>
      </p:sp>
      <p:sp>
        <p:nvSpPr>
          <p:cNvPr id="10" name="Content Placeholder 9">
            <a:extLst>
              <a:ext uri="{FF2B5EF4-FFF2-40B4-BE49-F238E27FC236}">
                <a16:creationId xmlns:a16="http://schemas.microsoft.com/office/drawing/2014/main" id="{F4A6B5AF-EB3C-46C5-B212-27204822781C}"/>
              </a:ext>
            </a:extLst>
          </p:cNvPr>
          <p:cNvSpPr>
            <a:spLocks noGrp="1"/>
          </p:cNvSpPr>
          <p:nvPr>
            <p:ph sz="quarter" idx="14" hasCustomPrompt="1"/>
          </p:nvPr>
        </p:nvSpPr>
        <p:spPr>
          <a:xfrm>
            <a:off x="4242240" y="1710000"/>
            <a:ext cx="1760400" cy="3999600"/>
          </a:xfrm>
        </p:spPr>
        <p:txBody>
          <a:bodyPr/>
          <a:lstStyle>
            <a:lvl1pPr>
              <a:defRPr/>
            </a:lvl1pPr>
          </a:lstStyle>
          <a:p>
            <a:pPr lvl="0"/>
            <a:r>
              <a:rPr lang="en-US"/>
              <a:t>Click to add text</a:t>
            </a:r>
          </a:p>
          <a:p>
            <a:pPr lvl="1"/>
            <a:r>
              <a:rPr lang="en-US"/>
              <a:t>Second level</a:t>
            </a:r>
          </a:p>
          <a:p>
            <a:pPr lvl="2"/>
            <a:r>
              <a:rPr lang="en-US"/>
              <a:t>Third level</a:t>
            </a:r>
          </a:p>
          <a:p>
            <a:pPr lvl="3"/>
            <a:r>
              <a:rPr lang="en-US"/>
              <a:t>Fourth level</a:t>
            </a:r>
          </a:p>
          <a:p>
            <a:pPr lvl="4"/>
            <a:r>
              <a:rPr lang="en-US"/>
              <a:t>Fifth level</a:t>
            </a:r>
            <a:endParaRPr lang="en-GB"/>
          </a:p>
        </p:txBody>
      </p:sp>
      <p:sp>
        <p:nvSpPr>
          <p:cNvPr id="12" name="Content Placeholder 11">
            <a:extLst>
              <a:ext uri="{FF2B5EF4-FFF2-40B4-BE49-F238E27FC236}">
                <a16:creationId xmlns:a16="http://schemas.microsoft.com/office/drawing/2014/main" id="{5800475F-DBE2-47A0-89B9-1175EDD8427E}"/>
              </a:ext>
            </a:extLst>
          </p:cNvPr>
          <p:cNvSpPr>
            <a:spLocks noGrp="1"/>
          </p:cNvSpPr>
          <p:nvPr>
            <p:ph sz="quarter" idx="15" hasCustomPrompt="1"/>
          </p:nvPr>
        </p:nvSpPr>
        <p:spPr>
          <a:xfrm>
            <a:off x="6183360" y="1710000"/>
            <a:ext cx="1760400" cy="3999600"/>
          </a:xfrm>
        </p:spPr>
        <p:txBody>
          <a:bodyPr/>
          <a:lstStyle>
            <a:lvl1pPr>
              <a:defRPr/>
            </a:lvl1pPr>
          </a:lstStyle>
          <a:p>
            <a:pPr lvl="0"/>
            <a:r>
              <a:rPr lang="en-US"/>
              <a:t>Click to add text</a:t>
            </a:r>
          </a:p>
          <a:p>
            <a:pPr lvl="1"/>
            <a:r>
              <a:rPr lang="en-US"/>
              <a:t>Second level</a:t>
            </a:r>
          </a:p>
          <a:p>
            <a:pPr lvl="2"/>
            <a:r>
              <a:rPr lang="en-US"/>
              <a:t>Third level</a:t>
            </a:r>
          </a:p>
          <a:p>
            <a:pPr lvl="3"/>
            <a:r>
              <a:rPr lang="en-US"/>
              <a:t>Fourth level</a:t>
            </a:r>
          </a:p>
          <a:p>
            <a:pPr lvl="4"/>
            <a:r>
              <a:rPr lang="en-US"/>
              <a:t>Fifth level</a:t>
            </a:r>
            <a:endParaRPr lang="en-GB"/>
          </a:p>
        </p:txBody>
      </p:sp>
      <p:sp>
        <p:nvSpPr>
          <p:cNvPr id="14" name="Content Placeholder 13">
            <a:extLst>
              <a:ext uri="{FF2B5EF4-FFF2-40B4-BE49-F238E27FC236}">
                <a16:creationId xmlns:a16="http://schemas.microsoft.com/office/drawing/2014/main" id="{0B5CE08A-01D2-488B-843A-CA3415AB7320}"/>
              </a:ext>
            </a:extLst>
          </p:cNvPr>
          <p:cNvSpPr>
            <a:spLocks noGrp="1"/>
          </p:cNvSpPr>
          <p:nvPr>
            <p:ph sz="quarter" idx="16" hasCustomPrompt="1"/>
          </p:nvPr>
        </p:nvSpPr>
        <p:spPr>
          <a:xfrm>
            <a:off x="8124480" y="1710000"/>
            <a:ext cx="1760400" cy="3999600"/>
          </a:xfrm>
        </p:spPr>
        <p:txBody>
          <a:bodyPr/>
          <a:lstStyle>
            <a:lvl1pPr>
              <a:defRPr/>
            </a:lvl1pPr>
          </a:lstStyle>
          <a:p>
            <a:pPr lvl="0"/>
            <a:r>
              <a:rPr lang="en-US"/>
              <a:t>Click to add text</a:t>
            </a:r>
          </a:p>
          <a:p>
            <a:pPr lvl="1"/>
            <a:r>
              <a:rPr lang="en-US"/>
              <a:t>Second level</a:t>
            </a:r>
          </a:p>
          <a:p>
            <a:pPr lvl="2"/>
            <a:r>
              <a:rPr lang="en-US"/>
              <a:t>Third level</a:t>
            </a:r>
          </a:p>
          <a:p>
            <a:pPr lvl="3"/>
            <a:r>
              <a:rPr lang="en-US"/>
              <a:t>Fourth level</a:t>
            </a:r>
          </a:p>
          <a:p>
            <a:pPr lvl="4"/>
            <a:r>
              <a:rPr lang="en-US"/>
              <a:t>Fifth level</a:t>
            </a:r>
            <a:endParaRPr lang="en-GB"/>
          </a:p>
        </p:txBody>
      </p:sp>
      <p:sp>
        <p:nvSpPr>
          <p:cNvPr id="16" name="Content Placeholder 15">
            <a:extLst>
              <a:ext uri="{FF2B5EF4-FFF2-40B4-BE49-F238E27FC236}">
                <a16:creationId xmlns:a16="http://schemas.microsoft.com/office/drawing/2014/main" id="{39BAB9BC-6F39-4494-87B4-04D45B7607BE}"/>
              </a:ext>
            </a:extLst>
          </p:cNvPr>
          <p:cNvSpPr>
            <a:spLocks noGrp="1"/>
          </p:cNvSpPr>
          <p:nvPr>
            <p:ph sz="quarter" idx="17" hasCustomPrompt="1"/>
          </p:nvPr>
        </p:nvSpPr>
        <p:spPr>
          <a:xfrm>
            <a:off x="10065600" y="1710000"/>
            <a:ext cx="1760400" cy="3999600"/>
          </a:xfrm>
        </p:spPr>
        <p:txBody>
          <a:bodyPr/>
          <a:lstStyle>
            <a:lvl1pPr>
              <a:defRPr/>
            </a:lvl1pPr>
          </a:lstStyle>
          <a:p>
            <a:pPr lvl="0"/>
            <a:r>
              <a:rPr lang="en-US"/>
              <a:t>Click to add text</a:t>
            </a:r>
          </a:p>
          <a:p>
            <a:pPr lvl="1"/>
            <a:r>
              <a:rPr lang="en-US"/>
              <a:t>Second level</a:t>
            </a:r>
          </a:p>
          <a:p>
            <a:pPr lvl="2"/>
            <a:r>
              <a:rPr lang="en-US"/>
              <a:t>Third level</a:t>
            </a:r>
          </a:p>
          <a:p>
            <a:pPr lvl="3"/>
            <a:r>
              <a:rPr lang="en-US"/>
              <a:t>Fourth level</a:t>
            </a:r>
          </a:p>
          <a:p>
            <a:pPr lvl="4"/>
            <a:r>
              <a:rPr lang="en-US"/>
              <a:t>Fifth level</a:t>
            </a:r>
            <a:endParaRPr lang="en-GB"/>
          </a:p>
        </p:txBody>
      </p:sp>
      <p:sp>
        <p:nvSpPr>
          <p:cNvPr id="18" name="Text Placeholder 17">
            <a:extLst>
              <a:ext uri="{FF2B5EF4-FFF2-40B4-BE49-F238E27FC236}">
                <a16:creationId xmlns:a16="http://schemas.microsoft.com/office/drawing/2014/main" id="{569F7FED-54BA-4C56-83A5-FA8601194047}"/>
              </a:ext>
            </a:extLst>
          </p:cNvPr>
          <p:cNvSpPr>
            <a:spLocks noGrp="1"/>
          </p:cNvSpPr>
          <p:nvPr>
            <p:ph type="body" sz="quarter" idx="18" hasCustomPrompt="1"/>
          </p:nvPr>
        </p:nvSpPr>
        <p:spPr>
          <a:xfrm>
            <a:off x="360000" y="910800"/>
            <a:ext cx="11466000" cy="396000"/>
          </a:xfrm>
        </p:spPr>
        <p:txBody>
          <a:bodyPr/>
          <a:lstStyle>
            <a:lvl1pPr>
              <a:spcBef>
                <a:spcPts val="600"/>
              </a:spcBef>
              <a:defRPr sz="2200"/>
            </a:lvl1pPr>
            <a:lvl2pPr>
              <a:defRPr sz="2200"/>
            </a:lvl2pPr>
            <a:lvl3pPr>
              <a:defRPr sz="2200"/>
            </a:lvl3pPr>
            <a:lvl4pPr>
              <a:defRPr sz="2200"/>
            </a:lvl4pPr>
            <a:lvl5pPr>
              <a:defRPr sz="2200"/>
            </a:lvl5pPr>
          </a:lstStyle>
          <a:p>
            <a:pPr lvl="0"/>
            <a:r>
              <a:rPr lang="en-US"/>
              <a:t>Click to add subtitle</a:t>
            </a:r>
            <a:endParaRPr lang="en-GB"/>
          </a:p>
        </p:txBody>
      </p:sp>
    </p:spTree>
    <p:extLst>
      <p:ext uri="{BB962C8B-B14F-4D97-AF65-F5344CB8AC3E}">
        <p14:creationId xmlns:p14="http://schemas.microsoft.com/office/powerpoint/2010/main" val="34830516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8.xml><?xml version="1.0" encoding="utf-8"?>
<p:sldLayout xmlns:a="http://schemas.openxmlformats.org/drawingml/2006/main" xmlns:r="http://schemas.openxmlformats.org/officeDocument/2006/relationships" xmlns:p="http://schemas.openxmlformats.org/presentationml/2006/main" preserve="1" userDrawn="1">
  <p:cSld name="Title and 6 x content + headings - Black">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836FA1-AACD-4AC6-8977-227A1E8204A7}"/>
              </a:ext>
            </a:extLst>
          </p:cNvPr>
          <p:cNvSpPr>
            <a:spLocks noGrp="1"/>
          </p:cNvSpPr>
          <p:nvPr>
            <p:ph type="title" hasCustomPrompt="1"/>
          </p:nvPr>
        </p:nvSpPr>
        <p:spPr>
          <a:xfrm>
            <a:off x="359999" y="430718"/>
            <a:ext cx="11466875" cy="403200"/>
          </a:xfrm>
        </p:spPr>
        <p:txBody>
          <a:bodyPr/>
          <a:lstStyle>
            <a:lvl1pPr>
              <a:defRPr/>
            </a:lvl1pPr>
          </a:lstStyle>
          <a:p>
            <a:r>
              <a:rPr lang="en-US"/>
              <a:t>Click to add title</a:t>
            </a:r>
            <a:endParaRPr lang="en-GB"/>
          </a:p>
        </p:txBody>
      </p:sp>
      <p:sp>
        <p:nvSpPr>
          <p:cNvPr id="3" name="Slide Number Placeholder 2">
            <a:extLst>
              <a:ext uri="{FF2B5EF4-FFF2-40B4-BE49-F238E27FC236}">
                <a16:creationId xmlns:a16="http://schemas.microsoft.com/office/drawing/2014/main" id="{9E9A02C0-437A-4731-B690-16D1AFCAA82F}"/>
              </a:ext>
            </a:extLst>
          </p:cNvPr>
          <p:cNvSpPr>
            <a:spLocks noGrp="1"/>
          </p:cNvSpPr>
          <p:nvPr>
            <p:ph type="sldNum" sz="quarter" idx="10"/>
          </p:nvPr>
        </p:nvSpPr>
        <p:spPr/>
        <p:txBody>
          <a:bodyPr/>
          <a:lstStyle/>
          <a:p>
            <a:fld id="{4034BEE3-566C-4068-A777-C3A4762E861B}" type="slidenum">
              <a:rPr lang="en-GB" smtClean="0"/>
              <a:pPr/>
              <a:t>‹#›</a:t>
            </a:fld>
            <a:endParaRPr lang="en-GB"/>
          </a:p>
        </p:txBody>
      </p:sp>
      <p:sp>
        <p:nvSpPr>
          <p:cNvPr id="4" name="Footer Placeholder 3">
            <a:extLst>
              <a:ext uri="{FF2B5EF4-FFF2-40B4-BE49-F238E27FC236}">
                <a16:creationId xmlns:a16="http://schemas.microsoft.com/office/drawing/2014/main" id="{B7CC7B4E-73B3-4F33-A7FC-00F64BC9BBCD}"/>
              </a:ext>
            </a:extLst>
          </p:cNvPr>
          <p:cNvSpPr>
            <a:spLocks noGrp="1"/>
          </p:cNvSpPr>
          <p:nvPr>
            <p:ph type="ftr" sz="quarter" idx="11"/>
          </p:nvPr>
        </p:nvSpPr>
        <p:spPr/>
        <p:txBody>
          <a:bodyPr/>
          <a:lstStyle/>
          <a:p>
            <a:endParaRPr lang="en-GB"/>
          </a:p>
        </p:txBody>
      </p:sp>
      <p:sp>
        <p:nvSpPr>
          <p:cNvPr id="6" name="Text Placeholder 5">
            <a:extLst>
              <a:ext uri="{FF2B5EF4-FFF2-40B4-BE49-F238E27FC236}">
                <a16:creationId xmlns:a16="http://schemas.microsoft.com/office/drawing/2014/main" id="{570764FD-7DA2-4FE5-A31B-6691075F4688}"/>
              </a:ext>
            </a:extLst>
          </p:cNvPr>
          <p:cNvSpPr>
            <a:spLocks noGrp="1"/>
          </p:cNvSpPr>
          <p:nvPr>
            <p:ph type="body" sz="quarter" idx="12" hasCustomPrompt="1"/>
          </p:nvPr>
        </p:nvSpPr>
        <p:spPr>
          <a:xfrm>
            <a:off x="360000" y="1708149"/>
            <a:ext cx="1760400" cy="604800"/>
          </a:xfrm>
        </p:spPr>
        <p:txBody>
          <a:bodyPr/>
          <a:lstStyle>
            <a:lvl1pPr>
              <a:defRPr b="1"/>
            </a:lvl1pPr>
          </a:lstStyle>
          <a:p>
            <a:pPr lvl="0"/>
            <a:r>
              <a:rPr lang="en-US"/>
              <a:t>Click to add text</a:t>
            </a:r>
            <a:endParaRPr lang="en-GB"/>
          </a:p>
        </p:txBody>
      </p:sp>
      <p:sp>
        <p:nvSpPr>
          <p:cNvPr id="8" name="Content Placeholder 7">
            <a:extLst>
              <a:ext uri="{FF2B5EF4-FFF2-40B4-BE49-F238E27FC236}">
                <a16:creationId xmlns:a16="http://schemas.microsoft.com/office/drawing/2014/main" id="{CBC0C4CA-E13F-460B-A188-81482902B701}"/>
              </a:ext>
            </a:extLst>
          </p:cNvPr>
          <p:cNvSpPr>
            <a:spLocks noGrp="1"/>
          </p:cNvSpPr>
          <p:nvPr>
            <p:ph sz="quarter" idx="13" hasCustomPrompt="1"/>
          </p:nvPr>
        </p:nvSpPr>
        <p:spPr>
          <a:xfrm>
            <a:off x="360000" y="2376000"/>
            <a:ext cx="1760400" cy="3344400"/>
          </a:xfrm>
        </p:spPr>
        <p:txBody>
          <a:bodyPr/>
          <a:lstStyle>
            <a:lvl1pPr>
              <a:defRPr/>
            </a:lvl1pPr>
          </a:lstStyle>
          <a:p>
            <a:pPr lvl="0"/>
            <a:r>
              <a:rPr lang="en-US"/>
              <a:t>Click to add text</a:t>
            </a:r>
          </a:p>
          <a:p>
            <a:pPr lvl="1"/>
            <a:r>
              <a:rPr lang="en-US"/>
              <a:t>Second level</a:t>
            </a:r>
          </a:p>
          <a:p>
            <a:pPr lvl="2"/>
            <a:r>
              <a:rPr lang="en-US"/>
              <a:t>Third level</a:t>
            </a:r>
          </a:p>
          <a:p>
            <a:pPr lvl="3"/>
            <a:r>
              <a:rPr lang="en-US"/>
              <a:t>Fourth level</a:t>
            </a:r>
          </a:p>
          <a:p>
            <a:pPr lvl="4"/>
            <a:r>
              <a:rPr lang="en-US"/>
              <a:t>Fifth level</a:t>
            </a:r>
            <a:endParaRPr lang="en-GB"/>
          </a:p>
        </p:txBody>
      </p:sp>
      <p:sp>
        <p:nvSpPr>
          <p:cNvPr id="10" name="Text Placeholder 9">
            <a:extLst>
              <a:ext uri="{FF2B5EF4-FFF2-40B4-BE49-F238E27FC236}">
                <a16:creationId xmlns:a16="http://schemas.microsoft.com/office/drawing/2014/main" id="{E105AA54-6669-4974-B1E8-3E58001D876E}"/>
              </a:ext>
            </a:extLst>
          </p:cNvPr>
          <p:cNvSpPr>
            <a:spLocks noGrp="1"/>
          </p:cNvSpPr>
          <p:nvPr>
            <p:ph type="body" sz="quarter" idx="14" hasCustomPrompt="1"/>
          </p:nvPr>
        </p:nvSpPr>
        <p:spPr>
          <a:xfrm>
            <a:off x="2301120" y="1708149"/>
            <a:ext cx="1760400" cy="604800"/>
          </a:xfrm>
        </p:spPr>
        <p:txBody>
          <a:bodyPr/>
          <a:lstStyle>
            <a:lvl1pPr>
              <a:defRPr b="1"/>
            </a:lvl1pPr>
          </a:lstStyle>
          <a:p>
            <a:pPr lvl="0"/>
            <a:r>
              <a:rPr lang="en-US"/>
              <a:t>Click to add text</a:t>
            </a:r>
            <a:endParaRPr lang="en-GB"/>
          </a:p>
        </p:txBody>
      </p:sp>
      <p:sp>
        <p:nvSpPr>
          <p:cNvPr id="12" name="Content Placeholder 11">
            <a:extLst>
              <a:ext uri="{FF2B5EF4-FFF2-40B4-BE49-F238E27FC236}">
                <a16:creationId xmlns:a16="http://schemas.microsoft.com/office/drawing/2014/main" id="{D2A0DDBF-A8B7-4F77-B8D5-E6CF8FB015AE}"/>
              </a:ext>
            </a:extLst>
          </p:cNvPr>
          <p:cNvSpPr>
            <a:spLocks noGrp="1"/>
          </p:cNvSpPr>
          <p:nvPr>
            <p:ph sz="quarter" idx="15" hasCustomPrompt="1"/>
          </p:nvPr>
        </p:nvSpPr>
        <p:spPr>
          <a:xfrm>
            <a:off x="2301120" y="2376000"/>
            <a:ext cx="1760400" cy="3344400"/>
          </a:xfrm>
        </p:spPr>
        <p:txBody>
          <a:bodyPr/>
          <a:lstStyle>
            <a:lvl1pPr>
              <a:defRPr/>
            </a:lvl1pPr>
          </a:lstStyle>
          <a:p>
            <a:pPr lvl="0"/>
            <a:r>
              <a:rPr lang="en-US"/>
              <a:t>Click to add text</a:t>
            </a:r>
          </a:p>
          <a:p>
            <a:pPr lvl="1"/>
            <a:r>
              <a:rPr lang="en-US"/>
              <a:t>Second level</a:t>
            </a:r>
          </a:p>
          <a:p>
            <a:pPr lvl="2"/>
            <a:r>
              <a:rPr lang="en-US"/>
              <a:t>Third level</a:t>
            </a:r>
          </a:p>
          <a:p>
            <a:pPr lvl="3"/>
            <a:r>
              <a:rPr lang="en-US"/>
              <a:t>Fourth level</a:t>
            </a:r>
          </a:p>
          <a:p>
            <a:pPr lvl="4"/>
            <a:r>
              <a:rPr lang="en-US"/>
              <a:t>Fifth level</a:t>
            </a:r>
            <a:endParaRPr lang="en-GB"/>
          </a:p>
        </p:txBody>
      </p:sp>
      <p:sp>
        <p:nvSpPr>
          <p:cNvPr id="14" name="Text Placeholder 13">
            <a:extLst>
              <a:ext uri="{FF2B5EF4-FFF2-40B4-BE49-F238E27FC236}">
                <a16:creationId xmlns:a16="http://schemas.microsoft.com/office/drawing/2014/main" id="{E793D7A9-75C8-4028-9CA8-F07E93F82E4E}"/>
              </a:ext>
            </a:extLst>
          </p:cNvPr>
          <p:cNvSpPr>
            <a:spLocks noGrp="1"/>
          </p:cNvSpPr>
          <p:nvPr>
            <p:ph type="body" sz="quarter" idx="16" hasCustomPrompt="1"/>
          </p:nvPr>
        </p:nvSpPr>
        <p:spPr>
          <a:xfrm>
            <a:off x="4242240" y="1708150"/>
            <a:ext cx="1760400" cy="604800"/>
          </a:xfrm>
        </p:spPr>
        <p:txBody>
          <a:bodyPr/>
          <a:lstStyle>
            <a:lvl1pPr>
              <a:defRPr b="1"/>
            </a:lvl1pPr>
          </a:lstStyle>
          <a:p>
            <a:pPr lvl="0"/>
            <a:r>
              <a:rPr lang="en-US"/>
              <a:t>Click to add text</a:t>
            </a:r>
            <a:endParaRPr lang="en-GB"/>
          </a:p>
        </p:txBody>
      </p:sp>
      <p:sp>
        <p:nvSpPr>
          <p:cNvPr id="16" name="Content Placeholder 15">
            <a:extLst>
              <a:ext uri="{FF2B5EF4-FFF2-40B4-BE49-F238E27FC236}">
                <a16:creationId xmlns:a16="http://schemas.microsoft.com/office/drawing/2014/main" id="{9B5E2A26-6C2A-419D-B4DC-291BA85B0C8A}"/>
              </a:ext>
            </a:extLst>
          </p:cNvPr>
          <p:cNvSpPr>
            <a:spLocks noGrp="1"/>
          </p:cNvSpPr>
          <p:nvPr>
            <p:ph sz="quarter" idx="17" hasCustomPrompt="1"/>
          </p:nvPr>
        </p:nvSpPr>
        <p:spPr>
          <a:xfrm>
            <a:off x="4242240" y="2376000"/>
            <a:ext cx="1760400" cy="3344400"/>
          </a:xfrm>
        </p:spPr>
        <p:txBody>
          <a:bodyPr/>
          <a:lstStyle>
            <a:lvl1pPr>
              <a:defRPr/>
            </a:lvl1pPr>
          </a:lstStyle>
          <a:p>
            <a:pPr lvl="0"/>
            <a:r>
              <a:rPr lang="en-US"/>
              <a:t>Click to add text</a:t>
            </a:r>
          </a:p>
          <a:p>
            <a:pPr lvl="1"/>
            <a:r>
              <a:rPr lang="en-US"/>
              <a:t>Second level</a:t>
            </a:r>
          </a:p>
          <a:p>
            <a:pPr lvl="2"/>
            <a:r>
              <a:rPr lang="en-US"/>
              <a:t>Third level</a:t>
            </a:r>
          </a:p>
          <a:p>
            <a:pPr lvl="3"/>
            <a:r>
              <a:rPr lang="en-US"/>
              <a:t>Fourth level</a:t>
            </a:r>
          </a:p>
          <a:p>
            <a:pPr lvl="4"/>
            <a:r>
              <a:rPr lang="en-US"/>
              <a:t>Fifth level</a:t>
            </a:r>
            <a:endParaRPr lang="en-GB"/>
          </a:p>
        </p:txBody>
      </p:sp>
      <p:sp>
        <p:nvSpPr>
          <p:cNvPr id="18" name="Text Placeholder 17">
            <a:extLst>
              <a:ext uri="{FF2B5EF4-FFF2-40B4-BE49-F238E27FC236}">
                <a16:creationId xmlns:a16="http://schemas.microsoft.com/office/drawing/2014/main" id="{3DE92C5F-EFFE-48BF-93E1-CC78EFCD2947}"/>
              </a:ext>
            </a:extLst>
          </p:cNvPr>
          <p:cNvSpPr>
            <a:spLocks noGrp="1"/>
          </p:cNvSpPr>
          <p:nvPr>
            <p:ph type="body" sz="quarter" idx="18" hasCustomPrompt="1"/>
          </p:nvPr>
        </p:nvSpPr>
        <p:spPr>
          <a:xfrm>
            <a:off x="6183360" y="1708149"/>
            <a:ext cx="1760400" cy="604800"/>
          </a:xfrm>
        </p:spPr>
        <p:txBody>
          <a:bodyPr/>
          <a:lstStyle>
            <a:lvl1pPr>
              <a:defRPr b="1"/>
            </a:lvl1pPr>
          </a:lstStyle>
          <a:p>
            <a:pPr lvl="0"/>
            <a:r>
              <a:rPr lang="en-US"/>
              <a:t>Click to add text</a:t>
            </a:r>
            <a:endParaRPr lang="en-GB"/>
          </a:p>
        </p:txBody>
      </p:sp>
      <p:sp>
        <p:nvSpPr>
          <p:cNvPr id="20" name="Content Placeholder 19">
            <a:extLst>
              <a:ext uri="{FF2B5EF4-FFF2-40B4-BE49-F238E27FC236}">
                <a16:creationId xmlns:a16="http://schemas.microsoft.com/office/drawing/2014/main" id="{3DA85A52-F7FD-4298-9AE5-CB80F4E3C640}"/>
              </a:ext>
            </a:extLst>
          </p:cNvPr>
          <p:cNvSpPr>
            <a:spLocks noGrp="1"/>
          </p:cNvSpPr>
          <p:nvPr>
            <p:ph sz="quarter" idx="19" hasCustomPrompt="1"/>
          </p:nvPr>
        </p:nvSpPr>
        <p:spPr>
          <a:xfrm>
            <a:off x="6183360" y="2376000"/>
            <a:ext cx="1760400" cy="3344400"/>
          </a:xfrm>
        </p:spPr>
        <p:txBody>
          <a:bodyPr/>
          <a:lstStyle>
            <a:lvl1pPr>
              <a:defRPr/>
            </a:lvl1pPr>
          </a:lstStyle>
          <a:p>
            <a:pPr lvl="0"/>
            <a:r>
              <a:rPr lang="en-US"/>
              <a:t>Click to add text</a:t>
            </a:r>
          </a:p>
          <a:p>
            <a:pPr lvl="1"/>
            <a:r>
              <a:rPr lang="en-US"/>
              <a:t>Second level</a:t>
            </a:r>
          </a:p>
          <a:p>
            <a:pPr lvl="2"/>
            <a:r>
              <a:rPr lang="en-US"/>
              <a:t>Third level</a:t>
            </a:r>
          </a:p>
          <a:p>
            <a:pPr lvl="3"/>
            <a:r>
              <a:rPr lang="en-US"/>
              <a:t>Fourth level</a:t>
            </a:r>
          </a:p>
          <a:p>
            <a:pPr lvl="4"/>
            <a:r>
              <a:rPr lang="en-US"/>
              <a:t>Fifth level</a:t>
            </a:r>
            <a:endParaRPr lang="en-GB"/>
          </a:p>
        </p:txBody>
      </p:sp>
      <p:sp>
        <p:nvSpPr>
          <p:cNvPr id="22" name="Text Placeholder 21">
            <a:extLst>
              <a:ext uri="{FF2B5EF4-FFF2-40B4-BE49-F238E27FC236}">
                <a16:creationId xmlns:a16="http://schemas.microsoft.com/office/drawing/2014/main" id="{44E88849-5449-4627-813B-31B40F08F009}"/>
              </a:ext>
            </a:extLst>
          </p:cNvPr>
          <p:cNvSpPr>
            <a:spLocks noGrp="1"/>
          </p:cNvSpPr>
          <p:nvPr>
            <p:ph type="body" sz="quarter" idx="20" hasCustomPrompt="1"/>
          </p:nvPr>
        </p:nvSpPr>
        <p:spPr>
          <a:xfrm>
            <a:off x="8124480" y="1708150"/>
            <a:ext cx="1760400" cy="604800"/>
          </a:xfrm>
        </p:spPr>
        <p:txBody>
          <a:bodyPr/>
          <a:lstStyle>
            <a:lvl1pPr>
              <a:defRPr b="1"/>
            </a:lvl1pPr>
          </a:lstStyle>
          <a:p>
            <a:pPr lvl="0"/>
            <a:r>
              <a:rPr lang="en-US"/>
              <a:t>Click to add text</a:t>
            </a:r>
            <a:endParaRPr lang="en-GB"/>
          </a:p>
        </p:txBody>
      </p:sp>
      <p:sp>
        <p:nvSpPr>
          <p:cNvPr id="24" name="Content Placeholder 23">
            <a:extLst>
              <a:ext uri="{FF2B5EF4-FFF2-40B4-BE49-F238E27FC236}">
                <a16:creationId xmlns:a16="http://schemas.microsoft.com/office/drawing/2014/main" id="{9A7FC01F-A245-4C0F-BF24-3AAE6AC55CC4}"/>
              </a:ext>
            </a:extLst>
          </p:cNvPr>
          <p:cNvSpPr>
            <a:spLocks noGrp="1"/>
          </p:cNvSpPr>
          <p:nvPr>
            <p:ph sz="quarter" idx="21" hasCustomPrompt="1"/>
          </p:nvPr>
        </p:nvSpPr>
        <p:spPr>
          <a:xfrm>
            <a:off x="8124480" y="2376000"/>
            <a:ext cx="1760400" cy="3344400"/>
          </a:xfrm>
        </p:spPr>
        <p:txBody>
          <a:bodyPr/>
          <a:lstStyle>
            <a:lvl1pPr>
              <a:defRPr/>
            </a:lvl1pPr>
          </a:lstStyle>
          <a:p>
            <a:pPr lvl="0"/>
            <a:r>
              <a:rPr lang="en-US"/>
              <a:t>Click to add text</a:t>
            </a:r>
          </a:p>
          <a:p>
            <a:pPr lvl="1"/>
            <a:r>
              <a:rPr lang="en-US"/>
              <a:t>Second level</a:t>
            </a:r>
          </a:p>
          <a:p>
            <a:pPr lvl="2"/>
            <a:r>
              <a:rPr lang="en-US"/>
              <a:t>Third level</a:t>
            </a:r>
          </a:p>
          <a:p>
            <a:pPr lvl="3"/>
            <a:r>
              <a:rPr lang="en-US"/>
              <a:t>Fourth level</a:t>
            </a:r>
          </a:p>
          <a:p>
            <a:pPr lvl="4"/>
            <a:r>
              <a:rPr lang="en-US"/>
              <a:t>Fifth level</a:t>
            </a:r>
            <a:endParaRPr lang="en-GB"/>
          </a:p>
        </p:txBody>
      </p:sp>
      <p:sp>
        <p:nvSpPr>
          <p:cNvPr id="26" name="Text Placeholder 25">
            <a:extLst>
              <a:ext uri="{FF2B5EF4-FFF2-40B4-BE49-F238E27FC236}">
                <a16:creationId xmlns:a16="http://schemas.microsoft.com/office/drawing/2014/main" id="{5CCD92EA-38A4-44E5-ADF7-78EA3D6DD06D}"/>
              </a:ext>
            </a:extLst>
          </p:cNvPr>
          <p:cNvSpPr>
            <a:spLocks noGrp="1"/>
          </p:cNvSpPr>
          <p:nvPr>
            <p:ph type="body" sz="quarter" idx="22" hasCustomPrompt="1"/>
          </p:nvPr>
        </p:nvSpPr>
        <p:spPr>
          <a:xfrm>
            <a:off x="10065600" y="1708150"/>
            <a:ext cx="1760400" cy="604800"/>
          </a:xfrm>
        </p:spPr>
        <p:txBody>
          <a:bodyPr/>
          <a:lstStyle>
            <a:lvl1pPr>
              <a:defRPr b="1"/>
            </a:lvl1pPr>
          </a:lstStyle>
          <a:p>
            <a:pPr lvl="0"/>
            <a:r>
              <a:rPr lang="en-US"/>
              <a:t>Click to add text</a:t>
            </a:r>
            <a:endParaRPr lang="en-GB"/>
          </a:p>
        </p:txBody>
      </p:sp>
      <p:sp>
        <p:nvSpPr>
          <p:cNvPr id="28" name="Content Placeholder 27">
            <a:extLst>
              <a:ext uri="{FF2B5EF4-FFF2-40B4-BE49-F238E27FC236}">
                <a16:creationId xmlns:a16="http://schemas.microsoft.com/office/drawing/2014/main" id="{8317D903-C6B2-443C-A2F2-E7B672E08E3B}"/>
              </a:ext>
            </a:extLst>
          </p:cNvPr>
          <p:cNvSpPr>
            <a:spLocks noGrp="1"/>
          </p:cNvSpPr>
          <p:nvPr>
            <p:ph sz="quarter" idx="23" hasCustomPrompt="1"/>
          </p:nvPr>
        </p:nvSpPr>
        <p:spPr>
          <a:xfrm>
            <a:off x="10065600" y="2376000"/>
            <a:ext cx="1760400" cy="3344400"/>
          </a:xfrm>
        </p:spPr>
        <p:txBody>
          <a:bodyPr/>
          <a:lstStyle>
            <a:lvl1pPr>
              <a:defRPr/>
            </a:lvl1pPr>
          </a:lstStyle>
          <a:p>
            <a:pPr lvl="0"/>
            <a:r>
              <a:rPr lang="en-US"/>
              <a:t>Click to add text</a:t>
            </a:r>
          </a:p>
          <a:p>
            <a:pPr lvl="1"/>
            <a:r>
              <a:rPr lang="en-US"/>
              <a:t>Second level</a:t>
            </a:r>
          </a:p>
          <a:p>
            <a:pPr lvl="2"/>
            <a:r>
              <a:rPr lang="en-US"/>
              <a:t>Third level</a:t>
            </a:r>
          </a:p>
          <a:p>
            <a:pPr lvl="3"/>
            <a:r>
              <a:rPr lang="en-US"/>
              <a:t>Fourth level</a:t>
            </a:r>
          </a:p>
          <a:p>
            <a:pPr lvl="4"/>
            <a:r>
              <a:rPr lang="en-US"/>
              <a:t>Fifth level</a:t>
            </a:r>
            <a:endParaRPr lang="en-GB"/>
          </a:p>
        </p:txBody>
      </p:sp>
      <p:sp>
        <p:nvSpPr>
          <p:cNvPr id="30" name="Text Placeholder 29">
            <a:extLst>
              <a:ext uri="{FF2B5EF4-FFF2-40B4-BE49-F238E27FC236}">
                <a16:creationId xmlns:a16="http://schemas.microsoft.com/office/drawing/2014/main" id="{D26D01CC-3541-4F97-AF97-73FF6352033A}"/>
              </a:ext>
            </a:extLst>
          </p:cNvPr>
          <p:cNvSpPr>
            <a:spLocks noGrp="1"/>
          </p:cNvSpPr>
          <p:nvPr>
            <p:ph type="body" sz="quarter" idx="24" hasCustomPrompt="1"/>
          </p:nvPr>
        </p:nvSpPr>
        <p:spPr>
          <a:xfrm>
            <a:off x="360000" y="910800"/>
            <a:ext cx="11466000" cy="396000"/>
          </a:xfrm>
        </p:spPr>
        <p:txBody>
          <a:bodyPr/>
          <a:lstStyle>
            <a:lvl1pPr>
              <a:spcBef>
                <a:spcPts val="600"/>
              </a:spcBef>
              <a:defRPr sz="2200"/>
            </a:lvl1pPr>
          </a:lstStyle>
          <a:p>
            <a:pPr lvl="0"/>
            <a:r>
              <a:rPr lang="en-US"/>
              <a:t>Click to add subtitle</a:t>
            </a:r>
            <a:endParaRPr lang="en-GB"/>
          </a:p>
        </p:txBody>
      </p:sp>
    </p:spTree>
    <p:extLst>
      <p:ext uri="{BB962C8B-B14F-4D97-AF65-F5344CB8AC3E}">
        <p14:creationId xmlns:p14="http://schemas.microsoft.com/office/powerpoint/2010/main" val="35313542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9.xml><?xml version="1.0" encoding="utf-8"?>
<p:sldLayout xmlns:a="http://schemas.openxmlformats.org/drawingml/2006/main" xmlns:r="http://schemas.openxmlformats.org/officeDocument/2006/relationships" xmlns:p="http://schemas.openxmlformats.org/presentationml/2006/main" preserve="1" userDrawn="1">
  <p:cSld name="Text and image - Black">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462903-71A8-4BD2-B059-6BA4C3AA3987}"/>
              </a:ext>
            </a:extLst>
          </p:cNvPr>
          <p:cNvSpPr>
            <a:spLocks noGrp="1"/>
          </p:cNvSpPr>
          <p:nvPr>
            <p:ph type="title" hasCustomPrompt="1"/>
          </p:nvPr>
        </p:nvSpPr>
        <p:spPr>
          <a:xfrm>
            <a:off x="359999" y="430718"/>
            <a:ext cx="5626800" cy="403200"/>
          </a:xfrm>
        </p:spPr>
        <p:txBody>
          <a:bodyPr/>
          <a:lstStyle>
            <a:lvl1pPr>
              <a:defRPr/>
            </a:lvl1pPr>
          </a:lstStyle>
          <a:p>
            <a:r>
              <a:rPr lang="en-US"/>
              <a:t>Click to add title</a:t>
            </a:r>
            <a:endParaRPr lang="en-GB"/>
          </a:p>
        </p:txBody>
      </p:sp>
      <p:sp>
        <p:nvSpPr>
          <p:cNvPr id="3" name="Slide Number Placeholder 2">
            <a:extLst>
              <a:ext uri="{FF2B5EF4-FFF2-40B4-BE49-F238E27FC236}">
                <a16:creationId xmlns:a16="http://schemas.microsoft.com/office/drawing/2014/main" id="{333EFCC3-809C-4472-825A-5268DA759575}"/>
              </a:ext>
            </a:extLst>
          </p:cNvPr>
          <p:cNvSpPr>
            <a:spLocks noGrp="1"/>
          </p:cNvSpPr>
          <p:nvPr>
            <p:ph type="sldNum" sz="quarter" idx="10"/>
          </p:nvPr>
        </p:nvSpPr>
        <p:spPr/>
        <p:txBody>
          <a:bodyPr/>
          <a:lstStyle/>
          <a:p>
            <a:fld id="{4034BEE3-566C-4068-A777-C3A4762E861B}" type="slidenum">
              <a:rPr lang="en-GB" smtClean="0"/>
              <a:pPr/>
              <a:t>‹#›</a:t>
            </a:fld>
            <a:endParaRPr lang="en-GB"/>
          </a:p>
        </p:txBody>
      </p:sp>
      <p:sp>
        <p:nvSpPr>
          <p:cNvPr id="4" name="Footer Placeholder 3">
            <a:extLst>
              <a:ext uri="{FF2B5EF4-FFF2-40B4-BE49-F238E27FC236}">
                <a16:creationId xmlns:a16="http://schemas.microsoft.com/office/drawing/2014/main" id="{257A7757-8EC5-4D12-B56F-AB9F88D69ABD}"/>
              </a:ext>
            </a:extLst>
          </p:cNvPr>
          <p:cNvSpPr>
            <a:spLocks noGrp="1"/>
          </p:cNvSpPr>
          <p:nvPr>
            <p:ph type="ftr" sz="quarter" idx="11"/>
          </p:nvPr>
        </p:nvSpPr>
        <p:spPr/>
        <p:txBody>
          <a:bodyPr/>
          <a:lstStyle/>
          <a:p>
            <a:endParaRPr lang="en-GB"/>
          </a:p>
        </p:txBody>
      </p:sp>
      <p:sp>
        <p:nvSpPr>
          <p:cNvPr id="6" name="Text Placeholder 5">
            <a:extLst>
              <a:ext uri="{FF2B5EF4-FFF2-40B4-BE49-F238E27FC236}">
                <a16:creationId xmlns:a16="http://schemas.microsoft.com/office/drawing/2014/main" id="{C55437D9-CE22-451C-B458-B3F648A64234}"/>
              </a:ext>
            </a:extLst>
          </p:cNvPr>
          <p:cNvSpPr>
            <a:spLocks noGrp="1"/>
          </p:cNvSpPr>
          <p:nvPr>
            <p:ph type="body" sz="quarter" idx="12" hasCustomPrompt="1"/>
          </p:nvPr>
        </p:nvSpPr>
        <p:spPr>
          <a:xfrm>
            <a:off x="360000" y="1708150"/>
            <a:ext cx="5626800" cy="3999600"/>
          </a:xfrm>
        </p:spPr>
        <p:txBody>
          <a:bodyPr/>
          <a:lstStyle>
            <a:lvl1pPr>
              <a:defRPr/>
            </a:lvl1pPr>
          </a:lstStyle>
          <a:p>
            <a:pPr lvl="0"/>
            <a:r>
              <a:rPr lang="en-US"/>
              <a:t>Click to add text</a:t>
            </a:r>
          </a:p>
          <a:p>
            <a:pPr lvl="1"/>
            <a:r>
              <a:rPr lang="en-US"/>
              <a:t>Second level</a:t>
            </a:r>
          </a:p>
          <a:p>
            <a:pPr lvl="2"/>
            <a:r>
              <a:rPr lang="en-US"/>
              <a:t>Third level</a:t>
            </a:r>
          </a:p>
          <a:p>
            <a:pPr lvl="3"/>
            <a:r>
              <a:rPr lang="en-US"/>
              <a:t>Fourth level</a:t>
            </a:r>
          </a:p>
          <a:p>
            <a:pPr lvl="4"/>
            <a:r>
              <a:rPr lang="en-US"/>
              <a:t>Fifth level</a:t>
            </a:r>
            <a:endParaRPr lang="en-GB"/>
          </a:p>
        </p:txBody>
      </p:sp>
      <p:sp>
        <p:nvSpPr>
          <p:cNvPr id="8" name="Picture Placeholder 7">
            <a:extLst>
              <a:ext uri="{FF2B5EF4-FFF2-40B4-BE49-F238E27FC236}">
                <a16:creationId xmlns:a16="http://schemas.microsoft.com/office/drawing/2014/main" id="{9F169CDD-9FFC-4BEA-A4C1-F55F1EBC5A64}"/>
              </a:ext>
            </a:extLst>
          </p:cNvPr>
          <p:cNvSpPr>
            <a:spLocks noGrp="1"/>
          </p:cNvSpPr>
          <p:nvPr>
            <p:ph type="pic" sz="quarter" idx="13"/>
          </p:nvPr>
        </p:nvSpPr>
        <p:spPr>
          <a:xfrm>
            <a:off x="6202799" y="430717"/>
            <a:ext cx="5626800" cy="5468400"/>
          </a:xfrm>
        </p:spPr>
        <p:txBody>
          <a:bodyPr anchor="ctr" anchorCtr="0"/>
          <a:lstStyle>
            <a:lvl1pPr algn="ctr">
              <a:defRPr/>
            </a:lvl1pPr>
          </a:lstStyle>
          <a:p>
            <a:r>
              <a:rPr lang="en-GB"/>
              <a:t>Click icon to add picture</a:t>
            </a:r>
          </a:p>
        </p:txBody>
      </p:sp>
    </p:spTree>
    <p:extLst>
      <p:ext uri="{BB962C8B-B14F-4D97-AF65-F5344CB8AC3E}">
        <p14:creationId xmlns:p14="http://schemas.microsoft.com/office/powerpoint/2010/main" val="6804229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itle and 5 x content + heading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05C433-9252-44D6-8AA4-495DB59340DB}"/>
              </a:ext>
            </a:extLst>
          </p:cNvPr>
          <p:cNvSpPr>
            <a:spLocks noGrp="1"/>
          </p:cNvSpPr>
          <p:nvPr>
            <p:ph type="title" hasCustomPrompt="1"/>
          </p:nvPr>
        </p:nvSpPr>
        <p:spPr>
          <a:xfrm>
            <a:off x="359999" y="430718"/>
            <a:ext cx="11466875" cy="403200"/>
          </a:xfrm>
        </p:spPr>
        <p:txBody>
          <a:bodyPr/>
          <a:lstStyle>
            <a:lvl1pPr>
              <a:defRPr/>
            </a:lvl1pPr>
          </a:lstStyle>
          <a:p>
            <a:r>
              <a:rPr lang="en-US"/>
              <a:t>Click to add title</a:t>
            </a:r>
            <a:endParaRPr lang="en-GB"/>
          </a:p>
        </p:txBody>
      </p:sp>
      <p:sp>
        <p:nvSpPr>
          <p:cNvPr id="3" name="Slide Number Placeholder 2">
            <a:extLst>
              <a:ext uri="{FF2B5EF4-FFF2-40B4-BE49-F238E27FC236}">
                <a16:creationId xmlns:a16="http://schemas.microsoft.com/office/drawing/2014/main" id="{A76AA46E-1017-4823-B4EC-B35766CE6763}"/>
              </a:ext>
            </a:extLst>
          </p:cNvPr>
          <p:cNvSpPr>
            <a:spLocks noGrp="1"/>
          </p:cNvSpPr>
          <p:nvPr>
            <p:ph type="sldNum" sz="quarter" idx="10"/>
          </p:nvPr>
        </p:nvSpPr>
        <p:spPr/>
        <p:txBody>
          <a:bodyPr/>
          <a:lstStyle/>
          <a:p>
            <a:fld id="{4034BEE3-566C-4068-A777-C3A4762E861B}" type="slidenum">
              <a:rPr lang="en-GB" smtClean="0"/>
              <a:pPr/>
              <a:t>‹#›</a:t>
            </a:fld>
            <a:endParaRPr lang="en-GB"/>
          </a:p>
        </p:txBody>
      </p:sp>
      <p:sp>
        <p:nvSpPr>
          <p:cNvPr id="4" name="Footer Placeholder 3">
            <a:extLst>
              <a:ext uri="{FF2B5EF4-FFF2-40B4-BE49-F238E27FC236}">
                <a16:creationId xmlns:a16="http://schemas.microsoft.com/office/drawing/2014/main" id="{01E1B86A-68D0-4D2D-A5CB-00F231C8BC28}"/>
              </a:ext>
            </a:extLst>
          </p:cNvPr>
          <p:cNvSpPr>
            <a:spLocks noGrp="1"/>
          </p:cNvSpPr>
          <p:nvPr>
            <p:ph type="ftr" sz="quarter" idx="11"/>
          </p:nvPr>
        </p:nvSpPr>
        <p:spPr/>
        <p:txBody>
          <a:bodyPr/>
          <a:lstStyle/>
          <a:p>
            <a:endParaRPr lang="en-GB"/>
          </a:p>
        </p:txBody>
      </p:sp>
      <p:sp>
        <p:nvSpPr>
          <p:cNvPr id="6" name="Text Placeholder 5">
            <a:extLst>
              <a:ext uri="{FF2B5EF4-FFF2-40B4-BE49-F238E27FC236}">
                <a16:creationId xmlns:a16="http://schemas.microsoft.com/office/drawing/2014/main" id="{634B8469-FF2E-4467-8E43-A49A3388A2F3}"/>
              </a:ext>
            </a:extLst>
          </p:cNvPr>
          <p:cNvSpPr>
            <a:spLocks noGrp="1"/>
          </p:cNvSpPr>
          <p:nvPr>
            <p:ph type="body" sz="quarter" idx="12" hasCustomPrompt="1"/>
          </p:nvPr>
        </p:nvSpPr>
        <p:spPr>
          <a:xfrm>
            <a:off x="360363" y="1710000"/>
            <a:ext cx="2149200" cy="604800"/>
          </a:xfrm>
        </p:spPr>
        <p:txBody>
          <a:bodyPr/>
          <a:lstStyle>
            <a:lvl1pPr>
              <a:defRPr b="1"/>
            </a:lvl1pPr>
          </a:lstStyle>
          <a:p>
            <a:pPr lvl="0"/>
            <a:r>
              <a:rPr lang="en-US"/>
              <a:t>Click to add text</a:t>
            </a:r>
            <a:endParaRPr lang="en-GB"/>
          </a:p>
        </p:txBody>
      </p:sp>
      <p:sp>
        <p:nvSpPr>
          <p:cNvPr id="8" name="Content Placeholder 7">
            <a:extLst>
              <a:ext uri="{FF2B5EF4-FFF2-40B4-BE49-F238E27FC236}">
                <a16:creationId xmlns:a16="http://schemas.microsoft.com/office/drawing/2014/main" id="{6F0DDC14-9B67-4FE8-BC58-A70501A5344F}"/>
              </a:ext>
            </a:extLst>
          </p:cNvPr>
          <p:cNvSpPr>
            <a:spLocks noGrp="1"/>
          </p:cNvSpPr>
          <p:nvPr>
            <p:ph sz="quarter" idx="13" hasCustomPrompt="1"/>
          </p:nvPr>
        </p:nvSpPr>
        <p:spPr>
          <a:xfrm>
            <a:off x="360000" y="2376000"/>
            <a:ext cx="2149200" cy="3344400"/>
          </a:xfrm>
        </p:spPr>
        <p:txBody>
          <a:bodyPr/>
          <a:lstStyle>
            <a:lvl1pPr>
              <a:defRPr/>
            </a:lvl1pPr>
          </a:lstStyle>
          <a:p>
            <a:pPr lvl="0"/>
            <a:r>
              <a:rPr lang="en-US"/>
              <a:t>Click to add text</a:t>
            </a:r>
          </a:p>
          <a:p>
            <a:pPr lvl="1"/>
            <a:r>
              <a:rPr lang="en-US"/>
              <a:t>Second level</a:t>
            </a:r>
          </a:p>
          <a:p>
            <a:pPr lvl="2"/>
            <a:r>
              <a:rPr lang="en-US"/>
              <a:t>Third level</a:t>
            </a:r>
          </a:p>
          <a:p>
            <a:pPr lvl="3"/>
            <a:r>
              <a:rPr lang="en-US"/>
              <a:t>Fourth level</a:t>
            </a:r>
          </a:p>
          <a:p>
            <a:pPr lvl="4"/>
            <a:r>
              <a:rPr lang="en-US"/>
              <a:t>Fifth level</a:t>
            </a:r>
            <a:endParaRPr lang="en-GB"/>
          </a:p>
        </p:txBody>
      </p:sp>
      <p:sp>
        <p:nvSpPr>
          <p:cNvPr id="10" name="Text Placeholder 9">
            <a:extLst>
              <a:ext uri="{FF2B5EF4-FFF2-40B4-BE49-F238E27FC236}">
                <a16:creationId xmlns:a16="http://schemas.microsoft.com/office/drawing/2014/main" id="{A007D028-2ECB-46AF-8517-CCF9C089D819}"/>
              </a:ext>
            </a:extLst>
          </p:cNvPr>
          <p:cNvSpPr>
            <a:spLocks noGrp="1"/>
          </p:cNvSpPr>
          <p:nvPr>
            <p:ph type="body" sz="quarter" idx="14" hasCustomPrompt="1"/>
          </p:nvPr>
        </p:nvSpPr>
        <p:spPr>
          <a:xfrm>
            <a:off x="2689691" y="1710000"/>
            <a:ext cx="2149200" cy="604800"/>
          </a:xfrm>
        </p:spPr>
        <p:txBody>
          <a:bodyPr/>
          <a:lstStyle>
            <a:lvl1pPr>
              <a:defRPr b="1"/>
            </a:lvl1pPr>
          </a:lstStyle>
          <a:p>
            <a:pPr lvl="0"/>
            <a:r>
              <a:rPr lang="en-US"/>
              <a:t>Click to add text</a:t>
            </a:r>
            <a:endParaRPr lang="en-GB"/>
          </a:p>
        </p:txBody>
      </p:sp>
      <p:sp>
        <p:nvSpPr>
          <p:cNvPr id="12" name="Content Placeholder 11">
            <a:extLst>
              <a:ext uri="{FF2B5EF4-FFF2-40B4-BE49-F238E27FC236}">
                <a16:creationId xmlns:a16="http://schemas.microsoft.com/office/drawing/2014/main" id="{2F1DDE75-E486-4A48-BDBB-2C2A5B5E64D3}"/>
              </a:ext>
            </a:extLst>
          </p:cNvPr>
          <p:cNvSpPr>
            <a:spLocks noGrp="1"/>
          </p:cNvSpPr>
          <p:nvPr>
            <p:ph sz="quarter" idx="15" hasCustomPrompt="1"/>
          </p:nvPr>
        </p:nvSpPr>
        <p:spPr>
          <a:xfrm>
            <a:off x="2689419" y="2376000"/>
            <a:ext cx="2149200" cy="3344400"/>
          </a:xfrm>
        </p:spPr>
        <p:txBody>
          <a:bodyPr/>
          <a:lstStyle>
            <a:lvl1pPr>
              <a:defRPr/>
            </a:lvl1pPr>
          </a:lstStyle>
          <a:p>
            <a:pPr lvl="0"/>
            <a:r>
              <a:rPr lang="en-US"/>
              <a:t>Click to add text</a:t>
            </a:r>
          </a:p>
          <a:p>
            <a:pPr lvl="1"/>
            <a:r>
              <a:rPr lang="en-US"/>
              <a:t>Second level</a:t>
            </a:r>
          </a:p>
          <a:p>
            <a:pPr lvl="2"/>
            <a:r>
              <a:rPr lang="en-US"/>
              <a:t>Third level</a:t>
            </a:r>
          </a:p>
          <a:p>
            <a:pPr lvl="3"/>
            <a:r>
              <a:rPr lang="en-US"/>
              <a:t>Fourth level</a:t>
            </a:r>
          </a:p>
          <a:p>
            <a:pPr lvl="4"/>
            <a:r>
              <a:rPr lang="en-US"/>
              <a:t>Fifth level</a:t>
            </a:r>
            <a:endParaRPr lang="en-GB"/>
          </a:p>
        </p:txBody>
      </p:sp>
      <p:sp>
        <p:nvSpPr>
          <p:cNvPr id="14" name="Text Placeholder 13">
            <a:extLst>
              <a:ext uri="{FF2B5EF4-FFF2-40B4-BE49-F238E27FC236}">
                <a16:creationId xmlns:a16="http://schemas.microsoft.com/office/drawing/2014/main" id="{87A506B6-1DA9-4CD7-9F56-C6BF2FDC187B}"/>
              </a:ext>
            </a:extLst>
          </p:cNvPr>
          <p:cNvSpPr>
            <a:spLocks noGrp="1"/>
          </p:cNvSpPr>
          <p:nvPr>
            <p:ph type="body" sz="quarter" idx="16" hasCustomPrompt="1"/>
          </p:nvPr>
        </p:nvSpPr>
        <p:spPr>
          <a:xfrm>
            <a:off x="5019019" y="1710000"/>
            <a:ext cx="2149200" cy="604800"/>
          </a:xfrm>
        </p:spPr>
        <p:txBody>
          <a:bodyPr/>
          <a:lstStyle>
            <a:lvl1pPr>
              <a:defRPr b="1"/>
            </a:lvl1pPr>
          </a:lstStyle>
          <a:p>
            <a:pPr lvl="0"/>
            <a:r>
              <a:rPr lang="en-US"/>
              <a:t>Click to add text</a:t>
            </a:r>
            <a:endParaRPr lang="en-GB"/>
          </a:p>
        </p:txBody>
      </p:sp>
      <p:sp>
        <p:nvSpPr>
          <p:cNvPr id="16" name="Content Placeholder 15">
            <a:extLst>
              <a:ext uri="{FF2B5EF4-FFF2-40B4-BE49-F238E27FC236}">
                <a16:creationId xmlns:a16="http://schemas.microsoft.com/office/drawing/2014/main" id="{3F41FFAE-2857-4B94-916D-0210AE0A1766}"/>
              </a:ext>
            </a:extLst>
          </p:cNvPr>
          <p:cNvSpPr>
            <a:spLocks noGrp="1"/>
          </p:cNvSpPr>
          <p:nvPr>
            <p:ph sz="quarter" idx="17" hasCustomPrompt="1"/>
          </p:nvPr>
        </p:nvSpPr>
        <p:spPr>
          <a:xfrm>
            <a:off x="5018838" y="2376000"/>
            <a:ext cx="2149200" cy="3344400"/>
          </a:xfrm>
        </p:spPr>
        <p:txBody>
          <a:bodyPr/>
          <a:lstStyle>
            <a:lvl1pPr>
              <a:defRPr/>
            </a:lvl1pPr>
          </a:lstStyle>
          <a:p>
            <a:pPr lvl="0"/>
            <a:r>
              <a:rPr lang="en-US"/>
              <a:t>Click to add text</a:t>
            </a:r>
          </a:p>
          <a:p>
            <a:pPr lvl="1"/>
            <a:r>
              <a:rPr lang="en-US"/>
              <a:t>Second level</a:t>
            </a:r>
          </a:p>
          <a:p>
            <a:pPr lvl="2"/>
            <a:r>
              <a:rPr lang="en-US"/>
              <a:t>Third level</a:t>
            </a:r>
          </a:p>
          <a:p>
            <a:pPr lvl="3"/>
            <a:r>
              <a:rPr lang="en-US"/>
              <a:t>Fourth level</a:t>
            </a:r>
          </a:p>
          <a:p>
            <a:pPr lvl="4"/>
            <a:r>
              <a:rPr lang="en-US"/>
              <a:t>Fifth level</a:t>
            </a:r>
            <a:endParaRPr lang="en-GB"/>
          </a:p>
        </p:txBody>
      </p:sp>
      <p:sp>
        <p:nvSpPr>
          <p:cNvPr id="18" name="Text Placeholder 17">
            <a:extLst>
              <a:ext uri="{FF2B5EF4-FFF2-40B4-BE49-F238E27FC236}">
                <a16:creationId xmlns:a16="http://schemas.microsoft.com/office/drawing/2014/main" id="{8C34C508-C3AF-422F-B1C7-A38F34513AB7}"/>
              </a:ext>
            </a:extLst>
          </p:cNvPr>
          <p:cNvSpPr>
            <a:spLocks noGrp="1"/>
          </p:cNvSpPr>
          <p:nvPr>
            <p:ph type="body" sz="quarter" idx="18" hasCustomPrompt="1"/>
          </p:nvPr>
        </p:nvSpPr>
        <p:spPr>
          <a:xfrm>
            <a:off x="7348347" y="1710000"/>
            <a:ext cx="2149200" cy="604800"/>
          </a:xfrm>
        </p:spPr>
        <p:txBody>
          <a:bodyPr/>
          <a:lstStyle>
            <a:lvl1pPr>
              <a:defRPr b="1"/>
            </a:lvl1pPr>
          </a:lstStyle>
          <a:p>
            <a:pPr lvl="0"/>
            <a:r>
              <a:rPr lang="en-US"/>
              <a:t>Click to add text</a:t>
            </a:r>
            <a:endParaRPr lang="en-GB"/>
          </a:p>
        </p:txBody>
      </p:sp>
      <p:sp>
        <p:nvSpPr>
          <p:cNvPr id="20" name="Content Placeholder 19">
            <a:extLst>
              <a:ext uri="{FF2B5EF4-FFF2-40B4-BE49-F238E27FC236}">
                <a16:creationId xmlns:a16="http://schemas.microsoft.com/office/drawing/2014/main" id="{0D9455C4-8047-4B5B-B5BC-4A0379405BC2}"/>
              </a:ext>
            </a:extLst>
          </p:cNvPr>
          <p:cNvSpPr>
            <a:spLocks noGrp="1"/>
          </p:cNvSpPr>
          <p:nvPr>
            <p:ph sz="quarter" idx="19" hasCustomPrompt="1"/>
          </p:nvPr>
        </p:nvSpPr>
        <p:spPr>
          <a:xfrm>
            <a:off x="7348257" y="2376488"/>
            <a:ext cx="2149200" cy="3344400"/>
          </a:xfrm>
        </p:spPr>
        <p:txBody>
          <a:bodyPr/>
          <a:lstStyle>
            <a:lvl1pPr>
              <a:defRPr/>
            </a:lvl1pPr>
          </a:lstStyle>
          <a:p>
            <a:pPr lvl="0"/>
            <a:r>
              <a:rPr lang="en-US"/>
              <a:t>Click to add text</a:t>
            </a:r>
          </a:p>
          <a:p>
            <a:pPr lvl="1"/>
            <a:r>
              <a:rPr lang="en-US"/>
              <a:t>Second level</a:t>
            </a:r>
          </a:p>
          <a:p>
            <a:pPr lvl="2"/>
            <a:r>
              <a:rPr lang="en-US"/>
              <a:t>Third level</a:t>
            </a:r>
          </a:p>
          <a:p>
            <a:pPr lvl="3"/>
            <a:r>
              <a:rPr lang="en-US"/>
              <a:t>Fourth level</a:t>
            </a:r>
          </a:p>
          <a:p>
            <a:pPr lvl="4"/>
            <a:r>
              <a:rPr lang="en-US"/>
              <a:t>Fifth level</a:t>
            </a:r>
            <a:endParaRPr lang="en-GB"/>
          </a:p>
        </p:txBody>
      </p:sp>
      <p:sp>
        <p:nvSpPr>
          <p:cNvPr id="22" name="Text Placeholder 21">
            <a:extLst>
              <a:ext uri="{FF2B5EF4-FFF2-40B4-BE49-F238E27FC236}">
                <a16:creationId xmlns:a16="http://schemas.microsoft.com/office/drawing/2014/main" id="{5AEAC907-A41C-4782-BCD8-2B8C0ADD422D}"/>
              </a:ext>
            </a:extLst>
          </p:cNvPr>
          <p:cNvSpPr>
            <a:spLocks noGrp="1"/>
          </p:cNvSpPr>
          <p:nvPr>
            <p:ph type="body" sz="quarter" idx="20" hasCustomPrompt="1"/>
          </p:nvPr>
        </p:nvSpPr>
        <p:spPr>
          <a:xfrm>
            <a:off x="9677674" y="1710000"/>
            <a:ext cx="2149200" cy="604800"/>
          </a:xfrm>
        </p:spPr>
        <p:txBody>
          <a:bodyPr/>
          <a:lstStyle>
            <a:lvl1pPr>
              <a:defRPr b="1"/>
            </a:lvl1pPr>
          </a:lstStyle>
          <a:p>
            <a:pPr lvl="0"/>
            <a:r>
              <a:rPr lang="en-US"/>
              <a:t>Click to add text</a:t>
            </a:r>
            <a:endParaRPr lang="en-GB"/>
          </a:p>
        </p:txBody>
      </p:sp>
      <p:sp>
        <p:nvSpPr>
          <p:cNvPr id="24" name="Content Placeholder 23">
            <a:extLst>
              <a:ext uri="{FF2B5EF4-FFF2-40B4-BE49-F238E27FC236}">
                <a16:creationId xmlns:a16="http://schemas.microsoft.com/office/drawing/2014/main" id="{056BBA8E-FD61-47C5-A779-B66918B4D327}"/>
              </a:ext>
            </a:extLst>
          </p:cNvPr>
          <p:cNvSpPr>
            <a:spLocks noGrp="1"/>
          </p:cNvSpPr>
          <p:nvPr>
            <p:ph sz="quarter" idx="21" hasCustomPrompt="1"/>
          </p:nvPr>
        </p:nvSpPr>
        <p:spPr>
          <a:xfrm>
            <a:off x="9677674" y="2376000"/>
            <a:ext cx="2149200" cy="3344400"/>
          </a:xfrm>
        </p:spPr>
        <p:txBody>
          <a:bodyPr/>
          <a:lstStyle>
            <a:lvl1pPr>
              <a:defRPr/>
            </a:lvl1pPr>
          </a:lstStyle>
          <a:p>
            <a:pPr lvl="0"/>
            <a:r>
              <a:rPr lang="en-US"/>
              <a:t>Click to add text</a:t>
            </a:r>
          </a:p>
          <a:p>
            <a:pPr lvl="1"/>
            <a:r>
              <a:rPr lang="en-US"/>
              <a:t>Second level</a:t>
            </a:r>
          </a:p>
          <a:p>
            <a:pPr lvl="2"/>
            <a:r>
              <a:rPr lang="en-US"/>
              <a:t>Third level</a:t>
            </a:r>
          </a:p>
          <a:p>
            <a:pPr lvl="3"/>
            <a:r>
              <a:rPr lang="en-US"/>
              <a:t>Fourth level</a:t>
            </a:r>
          </a:p>
          <a:p>
            <a:pPr lvl="4"/>
            <a:r>
              <a:rPr lang="en-US"/>
              <a:t>Fifth level</a:t>
            </a:r>
            <a:endParaRPr lang="en-GB"/>
          </a:p>
        </p:txBody>
      </p:sp>
      <p:sp>
        <p:nvSpPr>
          <p:cNvPr id="26" name="Text Placeholder 25">
            <a:extLst>
              <a:ext uri="{FF2B5EF4-FFF2-40B4-BE49-F238E27FC236}">
                <a16:creationId xmlns:a16="http://schemas.microsoft.com/office/drawing/2014/main" id="{48EED4C4-55A2-440F-BFEB-B054C51690A5}"/>
              </a:ext>
            </a:extLst>
          </p:cNvPr>
          <p:cNvSpPr>
            <a:spLocks noGrp="1"/>
          </p:cNvSpPr>
          <p:nvPr>
            <p:ph type="body" sz="quarter" idx="22" hasCustomPrompt="1"/>
          </p:nvPr>
        </p:nvSpPr>
        <p:spPr>
          <a:xfrm>
            <a:off x="360000" y="910800"/>
            <a:ext cx="11466000" cy="396000"/>
          </a:xfrm>
        </p:spPr>
        <p:txBody>
          <a:bodyPr/>
          <a:lstStyle>
            <a:lvl1pPr>
              <a:spcBef>
                <a:spcPts val="600"/>
              </a:spcBef>
              <a:defRPr sz="1800"/>
            </a:lvl1pPr>
          </a:lstStyle>
          <a:p>
            <a:pPr lvl="0"/>
            <a:r>
              <a:rPr lang="en-US"/>
              <a:t>Click to add subtitle</a:t>
            </a:r>
            <a:endParaRPr lang="en-GB"/>
          </a:p>
        </p:txBody>
      </p:sp>
    </p:spTree>
    <p:extLst>
      <p:ext uri="{BB962C8B-B14F-4D97-AF65-F5344CB8AC3E}">
        <p14:creationId xmlns:p14="http://schemas.microsoft.com/office/powerpoint/2010/main" val="42541623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0.xml><?xml version="1.0" encoding="utf-8"?>
<p:sldLayout xmlns:a="http://schemas.openxmlformats.org/drawingml/2006/main" xmlns:r="http://schemas.openxmlformats.org/officeDocument/2006/relationships" xmlns:p="http://schemas.openxmlformats.org/presentationml/2006/main" preserve="1" userDrawn="1">
  <p:cSld name="Image and text - Black">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28FAACB8-7B00-457D-8F89-FB4DD9039A6A}"/>
              </a:ext>
            </a:extLst>
          </p:cNvPr>
          <p:cNvSpPr>
            <a:spLocks noGrp="1"/>
          </p:cNvSpPr>
          <p:nvPr>
            <p:ph type="sldNum" sz="quarter" idx="10"/>
          </p:nvPr>
        </p:nvSpPr>
        <p:spPr/>
        <p:txBody>
          <a:bodyPr/>
          <a:lstStyle/>
          <a:p>
            <a:fld id="{4034BEE3-566C-4068-A777-C3A4762E861B}" type="slidenum">
              <a:rPr lang="en-GB" smtClean="0"/>
              <a:pPr/>
              <a:t>‹#›</a:t>
            </a:fld>
            <a:endParaRPr lang="en-GB"/>
          </a:p>
        </p:txBody>
      </p:sp>
      <p:sp>
        <p:nvSpPr>
          <p:cNvPr id="4" name="Footer Placeholder 3">
            <a:extLst>
              <a:ext uri="{FF2B5EF4-FFF2-40B4-BE49-F238E27FC236}">
                <a16:creationId xmlns:a16="http://schemas.microsoft.com/office/drawing/2014/main" id="{F6556072-910B-4986-8C02-A52A75446092}"/>
              </a:ext>
            </a:extLst>
          </p:cNvPr>
          <p:cNvSpPr>
            <a:spLocks noGrp="1"/>
          </p:cNvSpPr>
          <p:nvPr>
            <p:ph type="ftr" sz="quarter" idx="11"/>
          </p:nvPr>
        </p:nvSpPr>
        <p:spPr/>
        <p:txBody>
          <a:bodyPr/>
          <a:lstStyle/>
          <a:p>
            <a:endParaRPr lang="en-GB"/>
          </a:p>
        </p:txBody>
      </p:sp>
      <p:sp>
        <p:nvSpPr>
          <p:cNvPr id="8" name="Picture Placeholder 7">
            <a:extLst>
              <a:ext uri="{FF2B5EF4-FFF2-40B4-BE49-F238E27FC236}">
                <a16:creationId xmlns:a16="http://schemas.microsoft.com/office/drawing/2014/main" id="{44F34447-13E0-43B9-BE1F-C60C03555D39}"/>
              </a:ext>
            </a:extLst>
          </p:cNvPr>
          <p:cNvSpPr>
            <a:spLocks noGrp="1"/>
          </p:cNvSpPr>
          <p:nvPr>
            <p:ph type="pic" sz="quarter" idx="12"/>
          </p:nvPr>
        </p:nvSpPr>
        <p:spPr>
          <a:xfrm>
            <a:off x="360000" y="432000"/>
            <a:ext cx="5627561" cy="5468400"/>
          </a:xfrm>
        </p:spPr>
        <p:txBody>
          <a:bodyPr anchor="ctr" anchorCtr="0"/>
          <a:lstStyle>
            <a:lvl1pPr algn="ctr">
              <a:defRPr/>
            </a:lvl1pPr>
          </a:lstStyle>
          <a:p>
            <a:r>
              <a:rPr lang="en-GB"/>
              <a:t>Click icon to add picture</a:t>
            </a:r>
          </a:p>
        </p:txBody>
      </p:sp>
      <p:sp>
        <p:nvSpPr>
          <p:cNvPr id="6" name="Text Placeholder 5">
            <a:extLst>
              <a:ext uri="{FF2B5EF4-FFF2-40B4-BE49-F238E27FC236}">
                <a16:creationId xmlns:a16="http://schemas.microsoft.com/office/drawing/2014/main" id="{10D6BD01-6C23-44ED-8363-1C234E2533EA}"/>
              </a:ext>
            </a:extLst>
          </p:cNvPr>
          <p:cNvSpPr>
            <a:spLocks noGrp="1"/>
          </p:cNvSpPr>
          <p:nvPr>
            <p:ph type="body" sz="quarter" idx="13" hasCustomPrompt="1"/>
          </p:nvPr>
        </p:nvSpPr>
        <p:spPr>
          <a:xfrm>
            <a:off x="6202361" y="1708150"/>
            <a:ext cx="5626800" cy="3999600"/>
          </a:xfrm>
        </p:spPr>
        <p:txBody>
          <a:bodyPr/>
          <a:lstStyle>
            <a:lvl1pPr>
              <a:defRPr/>
            </a:lvl1pPr>
          </a:lstStyle>
          <a:p>
            <a:pPr lvl="0"/>
            <a:r>
              <a:rPr lang="en-US"/>
              <a:t>Click to add text</a:t>
            </a:r>
          </a:p>
          <a:p>
            <a:pPr lvl="1"/>
            <a:r>
              <a:rPr lang="en-US"/>
              <a:t>Second level</a:t>
            </a:r>
          </a:p>
          <a:p>
            <a:pPr lvl="2"/>
            <a:r>
              <a:rPr lang="en-US"/>
              <a:t>Third level</a:t>
            </a:r>
          </a:p>
          <a:p>
            <a:pPr lvl="3"/>
            <a:r>
              <a:rPr lang="en-US"/>
              <a:t>Fourth level</a:t>
            </a:r>
          </a:p>
          <a:p>
            <a:pPr lvl="4"/>
            <a:r>
              <a:rPr lang="en-US"/>
              <a:t>Fifth level</a:t>
            </a:r>
            <a:endParaRPr lang="en-GB"/>
          </a:p>
        </p:txBody>
      </p:sp>
      <p:sp>
        <p:nvSpPr>
          <p:cNvPr id="2" name="Title 1">
            <a:extLst>
              <a:ext uri="{FF2B5EF4-FFF2-40B4-BE49-F238E27FC236}">
                <a16:creationId xmlns:a16="http://schemas.microsoft.com/office/drawing/2014/main" id="{586AABB0-FC25-4DDA-B141-9861B8EF64BF}"/>
              </a:ext>
            </a:extLst>
          </p:cNvPr>
          <p:cNvSpPr>
            <a:spLocks noGrp="1"/>
          </p:cNvSpPr>
          <p:nvPr>
            <p:ph type="title" hasCustomPrompt="1"/>
          </p:nvPr>
        </p:nvSpPr>
        <p:spPr>
          <a:xfrm>
            <a:off x="6202361" y="430718"/>
            <a:ext cx="5626800" cy="403200"/>
          </a:xfrm>
        </p:spPr>
        <p:txBody>
          <a:bodyPr/>
          <a:lstStyle>
            <a:lvl1pPr>
              <a:defRPr/>
            </a:lvl1pPr>
          </a:lstStyle>
          <a:p>
            <a:r>
              <a:rPr lang="en-US"/>
              <a:t>Click to add title</a:t>
            </a:r>
            <a:endParaRPr lang="en-GB"/>
          </a:p>
        </p:txBody>
      </p:sp>
    </p:spTree>
    <p:extLst>
      <p:ext uri="{BB962C8B-B14F-4D97-AF65-F5344CB8AC3E}">
        <p14:creationId xmlns:p14="http://schemas.microsoft.com/office/powerpoint/2010/main" val="32984072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1.xml><?xml version="1.0" encoding="utf-8"?>
<p:sldLayout xmlns:a="http://schemas.openxmlformats.org/drawingml/2006/main" xmlns:r="http://schemas.openxmlformats.org/officeDocument/2006/relationships" xmlns:p="http://schemas.openxmlformats.org/presentationml/2006/main" preserve="1" userDrawn="1">
  <p:cSld name="Title only - sub heading - Black">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698738-2E1C-4407-AE23-FC7C52247775}"/>
              </a:ext>
            </a:extLst>
          </p:cNvPr>
          <p:cNvSpPr>
            <a:spLocks noGrp="1"/>
          </p:cNvSpPr>
          <p:nvPr>
            <p:ph type="title" hasCustomPrompt="1"/>
          </p:nvPr>
        </p:nvSpPr>
        <p:spPr/>
        <p:txBody>
          <a:bodyPr/>
          <a:lstStyle>
            <a:lvl1pPr>
              <a:defRPr/>
            </a:lvl1pPr>
          </a:lstStyle>
          <a:p>
            <a:r>
              <a:rPr lang="en-US"/>
              <a:t>Click to add title</a:t>
            </a:r>
            <a:endParaRPr lang="en-GB"/>
          </a:p>
        </p:txBody>
      </p:sp>
      <p:sp>
        <p:nvSpPr>
          <p:cNvPr id="3" name="Slide Number Placeholder 2">
            <a:extLst>
              <a:ext uri="{FF2B5EF4-FFF2-40B4-BE49-F238E27FC236}">
                <a16:creationId xmlns:a16="http://schemas.microsoft.com/office/drawing/2014/main" id="{38DB932A-F9A4-4379-8F69-FA63BDFA2491}"/>
              </a:ext>
            </a:extLst>
          </p:cNvPr>
          <p:cNvSpPr>
            <a:spLocks noGrp="1"/>
          </p:cNvSpPr>
          <p:nvPr>
            <p:ph type="sldNum" sz="quarter" idx="10"/>
          </p:nvPr>
        </p:nvSpPr>
        <p:spPr/>
        <p:txBody>
          <a:bodyPr/>
          <a:lstStyle/>
          <a:p>
            <a:fld id="{4034BEE3-566C-4068-A777-C3A4762E861B}" type="slidenum">
              <a:rPr lang="en-GB" smtClean="0"/>
              <a:pPr/>
              <a:t>‹#›</a:t>
            </a:fld>
            <a:endParaRPr lang="en-GB"/>
          </a:p>
        </p:txBody>
      </p:sp>
      <p:sp>
        <p:nvSpPr>
          <p:cNvPr id="4" name="Footer Placeholder 3">
            <a:extLst>
              <a:ext uri="{FF2B5EF4-FFF2-40B4-BE49-F238E27FC236}">
                <a16:creationId xmlns:a16="http://schemas.microsoft.com/office/drawing/2014/main" id="{DC347A58-42BF-4A47-A878-643A5CD2794C}"/>
              </a:ext>
            </a:extLst>
          </p:cNvPr>
          <p:cNvSpPr>
            <a:spLocks noGrp="1"/>
          </p:cNvSpPr>
          <p:nvPr>
            <p:ph type="ftr" sz="quarter" idx="11"/>
          </p:nvPr>
        </p:nvSpPr>
        <p:spPr/>
        <p:txBody>
          <a:bodyPr/>
          <a:lstStyle/>
          <a:p>
            <a:endParaRPr lang="en-GB"/>
          </a:p>
        </p:txBody>
      </p:sp>
      <p:sp>
        <p:nvSpPr>
          <p:cNvPr id="6" name="Text Placeholder 5">
            <a:extLst>
              <a:ext uri="{FF2B5EF4-FFF2-40B4-BE49-F238E27FC236}">
                <a16:creationId xmlns:a16="http://schemas.microsoft.com/office/drawing/2014/main" id="{F7C6D4BB-14E1-42DC-832A-2D0CE7863284}"/>
              </a:ext>
            </a:extLst>
          </p:cNvPr>
          <p:cNvSpPr>
            <a:spLocks noGrp="1"/>
          </p:cNvSpPr>
          <p:nvPr>
            <p:ph type="body" sz="quarter" idx="12" hasCustomPrompt="1"/>
          </p:nvPr>
        </p:nvSpPr>
        <p:spPr>
          <a:xfrm>
            <a:off x="360363" y="910800"/>
            <a:ext cx="11466512" cy="396000"/>
          </a:xfrm>
        </p:spPr>
        <p:txBody>
          <a:bodyPr/>
          <a:lstStyle>
            <a:lvl1pPr>
              <a:spcBef>
                <a:spcPts val="600"/>
              </a:spcBef>
              <a:defRPr sz="2200"/>
            </a:lvl1pPr>
          </a:lstStyle>
          <a:p>
            <a:pPr lvl="0"/>
            <a:r>
              <a:rPr lang="en-US"/>
              <a:t>Click to add subtitle</a:t>
            </a:r>
            <a:endParaRPr lang="en-GB"/>
          </a:p>
        </p:txBody>
      </p:sp>
    </p:spTree>
    <p:extLst>
      <p:ext uri="{BB962C8B-B14F-4D97-AF65-F5344CB8AC3E}">
        <p14:creationId xmlns:p14="http://schemas.microsoft.com/office/powerpoint/2010/main" val="7415336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2.xml><?xml version="1.0" encoding="utf-8"?>
<p:sldLayout xmlns:a="http://schemas.openxmlformats.org/drawingml/2006/main" xmlns:r="http://schemas.openxmlformats.org/officeDocument/2006/relationships" xmlns:p="http://schemas.openxmlformats.org/presentationml/2006/main" preserve="1" userDrawn="1">
  <p:cSld name="Footer only - Black">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A6B2F2EE-42BB-4EB6-8FC2-5E56E4F34F6F}"/>
              </a:ext>
            </a:extLst>
          </p:cNvPr>
          <p:cNvSpPr>
            <a:spLocks noGrp="1"/>
          </p:cNvSpPr>
          <p:nvPr>
            <p:ph type="sldNum" sz="quarter" idx="10"/>
          </p:nvPr>
        </p:nvSpPr>
        <p:spPr/>
        <p:txBody>
          <a:bodyPr/>
          <a:lstStyle/>
          <a:p>
            <a:fld id="{4034BEE3-566C-4068-A777-C3A4762E861B}" type="slidenum">
              <a:rPr lang="en-GB" smtClean="0"/>
              <a:pPr/>
              <a:t>‹#›</a:t>
            </a:fld>
            <a:endParaRPr lang="en-GB"/>
          </a:p>
        </p:txBody>
      </p:sp>
      <p:sp>
        <p:nvSpPr>
          <p:cNvPr id="4" name="Footer Placeholder 3">
            <a:extLst>
              <a:ext uri="{FF2B5EF4-FFF2-40B4-BE49-F238E27FC236}">
                <a16:creationId xmlns:a16="http://schemas.microsoft.com/office/drawing/2014/main" id="{73875A20-F354-407F-8F71-92C914742B40}"/>
              </a:ext>
            </a:extLst>
          </p:cNvPr>
          <p:cNvSpPr>
            <a:spLocks noGrp="1"/>
          </p:cNvSpPr>
          <p:nvPr>
            <p:ph type="ftr" sz="quarter" idx="11"/>
          </p:nvPr>
        </p:nvSpPr>
        <p:spPr/>
        <p:txBody>
          <a:bodyPr/>
          <a:lstStyle/>
          <a:p>
            <a:endParaRPr lang="en-GB"/>
          </a:p>
        </p:txBody>
      </p:sp>
    </p:spTree>
    <p:extLst>
      <p:ext uri="{BB962C8B-B14F-4D97-AF65-F5344CB8AC3E}">
        <p14:creationId xmlns:p14="http://schemas.microsoft.com/office/powerpoint/2010/main" val="33590610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3.xml><?xml version="1.0" encoding="utf-8"?>
<p:sldLayout xmlns:a="http://schemas.openxmlformats.org/drawingml/2006/main" xmlns:r="http://schemas.openxmlformats.org/officeDocument/2006/relationships" xmlns:p="http://schemas.openxmlformats.org/presentationml/2006/main" userDrawn="1">
  <p:cSld name="Footer only">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A6B2F2EE-42BB-4EB6-8FC2-5E56E4F34F6F}"/>
              </a:ext>
            </a:extLst>
          </p:cNvPr>
          <p:cNvSpPr>
            <a:spLocks noGrp="1"/>
          </p:cNvSpPr>
          <p:nvPr>
            <p:ph type="sldNum" sz="quarter" idx="10"/>
          </p:nvPr>
        </p:nvSpPr>
        <p:spPr>
          <a:xfrm>
            <a:off x="10856913" y="6390000"/>
            <a:ext cx="969962" cy="196850"/>
          </a:xfrm>
          <a:prstGeom prst="rect">
            <a:avLst/>
          </a:prstGeom>
        </p:spPr>
        <p:txBody>
          <a:bodyPr/>
          <a:lstStyle>
            <a:lvl1pPr>
              <a:defRPr b="1" i="0">
                <a:latin typeface="Kantar Brown" panose="020B0504020101010102" pitchFamily="34" charset="77"/>
              </a:defRPr>
            </a:lvl1pPr>
          </a:lstStyle>
          <a:p>
            <a:fld id="{4034BEE3-566C-4068-A777-C3A4762E861B}" type="slidenum">
              <a:rPr lang="en-GB" smtClean="0"/>
              <a:pPr/>
              <a:t>‹#›</a:t>
            </a:fld>
            <a:endParaRPr lang="en-GB"/>
          </a:p>
        </p:txBody>
      </p:sp>
      <p:sp>
        <p:nvSpPr>
          <p:cNvPr id="4" name="Footer Placeholder 3">
            <a:extLst>
              <a:ext uri="{FF2B5EF4-FFF2-40B4-BE49-F238E27FC236}">
                <a16:creationId xmlns:a16="http://schemas.microsoft.com/office/drawing/2014/main" id="{73875A20-F354-407F-8F71-92C914742B40}"/>
              </a:ext>
            </a:extLst>
          </p:cNvPr>
          <p:cNvSpPr>
            <a:spLocks noGrp="1"/>
          </p:cNvSpPr>
          <p:nvPr>
            <p:ph type="ftr" sz="quarter" idx="11"/>
          </p:nvPr>
        </p:nvSpPr>
        <p:spPr>
          <a:xfrm>
            <a:off x="4964920" y="6390000"/>
            <a:ext cx="5802680" cy="198000"/>
          </a:xfrm>
          <a:prstGeom prst="rect">
            <a:avLst/>
          </a:prstGeom>
        </p:spPr>
        <p:txBody>
          <a:bodyPr/>
          <a:lstStyle>
            <a:lvl1pPr>
              <a:defRPr b="1" i="0">
                <a:latin typeface="Kantar Brown" panose="020B0504020101010102" pitchFamily="34" charset="77"/>
              </a:defRPr>
            </a:lvl1pPr>
          </a:lstStyle>
          <a:p>
            <a:endParaRPr lang="en-GB"/>
          </a:p>
        </p:txBody>
      </p:sp>
    </p:spTree>
    <p:extLst>
      <p:ext uri="{BB962C8B-B14F-4D97-AF65-F5344CB8AC3E}">
        <p14:creationId xmlns:p14="http://schemas.microsoft.com/office/powerpoint/2010/main" val="24567859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4.xml><?xml version="1.0" encoding="utf-8"?>
<p:sldLayout xmlns:a="http://schemas.openxmlformats.org/drawingml/2006/main" xmlns:r="http://schemas.openxmlformats.org/officeDocument/2006/relationships" xmlns:p="http://schemas.openxmlformats.org/presentationml/2006/main" userDrawn="1">
  <p:cSld name="Text and imag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462903-71A8-4BD2-B059-6BA4C3AA3987}"/>
              </a:ext>
            </a:extLst>
          </p:cNvPr>
          <p:cNvSpPr>
            <a:spLocks noGrp="1"/>
          </p:cNvSpPr>
          <p:nvPr>
            <p:ph type="title" hasCustomPrompt="1"/>
          </p:nvPr>
        </p:nvSpPr>
        <p:spPr>
          <a:xfrm>
            <a:off x="359999" y="430718"/>
            <a:ext cx="5626800" cy="403200"/>
          </a:xfrm>
        </p:spPr>
        <p:txBody>
          <a:bodyPr/>
          <a:lstStyle>
            <a:lvl1pPr>
              <a:defRPr/>
            </a:lvl1pPr>
          </a:lstStyle>
          <a:p>
            <a:r>
              <a:rPr lang="en-US"/>
              <a:t>Click to add title</a:t>
            </a:r>
            <a:endParaRPr lang="en-GB"/>
          </a:p>
        </p:txBody>
      </p:sp>
      <p:sp>
        <p:nvSpPr>
          <p:cNvPr id="3" name="Slide Number Placeholder 2">
            <a:extLst>
              <a:ext uri="{FF2B5EF4-FFF2-40B4-BE49-F238E27FC236}">
                <a16:creationId xmlns:a16="http://schemas.microsoft.com/office/drawing/2014/main" id="{333EFCC3-809C-4472-825A-5268DA759575}"/>
              </a:ext>
            </a:extLst>
          </p:cNvPr>
          <p:cNvSpPr>
            <a:spLocks noGrp="1"/>
          </p:cNvSpPr>
          <p:nvPr>
            <p:ph type="sldNum" sz="quarter" idx="10"/>
          </p:nvPr>
        </p:nvSpPr>
        <p:spPr/>
        <p:txBody>
          <a:bodyPr/>
          <a:lstStyle/>
          <a:p>
            <a:fld id="{4034BEE3-566C-4068-A777-C3A4762E861B}" type="slidenum">
              <a:rPr lang="en-GB" smtClean="0"/>
              <a:pPr/>
              <a:t>‹#›</a:t>
            </a:fld>
            <a:endParaRPr lang="en-GB"/>
          </a:p>
        </p:txBody>
      </p:sp>
      <p:sp>
        <p:nvSpPr>
          <p:cNvPr id="4" name="Footer Placeholder 3">
            <a:extLst>
              <a:ext uri="{FF2B5EF4-FFF2-40B4-BE49-F238E27FC236}">
                <a16:creationId xmlns:a16="http://schemas.microsoft.com/office/drawing/2014/main" id="{257A7757-8EC5-4D12-B56F-AB9F88D69ABD}"/>
              </a:ext>
            </a:extLst>
          </p:cNvPr>
          <p:cNvSpPr>
            <a:spLocks noGrp="1"/>
          </p:cNvSpPr>
          <p:nvPr>
            <p:ph type="ftr" sz="quarter" idx="11"/>
          </p:nvPr>
        </p:nvSpPr>
        <p:spPr/>
        <p:txBody>
          <a:bodyPr/>
          <a:lstStyle/>
          <a:p>
            <a:endParaRPr lang="en-GB"/>
          </a:p>
        </p:txBody>
      </p:sp>
      <p:sp>
        <p:nvSpPr>
          <p:cNvPr id="6" name="Text Placeholder 5">
            <a:extLst>
              <a:ext uri="{FF2B5EF4-FFF2-40B4-BE49-F238E27FC236}">
                <a16:creationId xmlns:a16="http://schemas.microsoft.com/office/drawing/2014/main" id="{C55437D9-CE22-451C-B458-B3F648A64234}"/>
              </a:ext>
            </a:extLst>
          </p:cNvPr>
          <p:cNvSpPr>
            <a:spLocks noGrp="1"/>
          </p:cNvSpPr>
          <p:nvPr>
            <p:ph type="body" sz="quarter" idx="12" hasCustomPrompt="1"/>
          </p:nvPr>
        </p:nvSpPr>
        <p:spPr>
          <a:xfrm>
            <a:off x="360000" y="1708150"/>
            <a:ext cx="5626800" cy="3999600"/>
          </a:xfrm>
        </p:spPr>
        <p:txBody>
          <a:bodyPr/>
          <a:lstStyle>
            <a:lvl1pPr>
              <a:defRPr/>
            </a:lvl1pPr>
          </a:lstStyle>
          <a:p>
            <a:pPr lvl="0"/>
            <a:r>
              <a:rPr lang="en-US"/>
              <a:t>Click to add text</a:t>
            </a:r>
          </a:p>
          <a:p>
            <a:pPr lvl="1"/>
            <a:r>
              <a:rPr lang="en-US"/>
              <a:t>Second level</a:t>
            </a:r>
          </a:p>
          <a:p>
            <a:pPr lvl="2"/>
            <a:r>
              <a:rPr lang="en-US"/>
              <a:t>Third level</a:t>
            </a:r>
          </a:p>
          <a:p>
            <a:pPr lvl="3"/>
            <a:r>
              <a:rPr lang="en-US"/>
              <a:t>Fourth level</a:t>
            </a:r>
          </a:p>
          <a:p>
            <a:pPr lvl="4"/>
            <a:r>
              <a:rPr lang="en-US"/>
              <a:t>Fifth level</a:t>
            </a:r>
            <a:endParaRPr lang="en-GB"/>
          </a:p>
        </p:txBody>
      </p:sp>
      <p:sp>
        <p:nvSpPr>
          <p:cNvPr id="8" name="Picture Placeholder 7">
            <a:extLst>
              <a:ext uri="{FF2B5EF4-FFF2-40B4-BE49-F238E27FC236}">
                <a16:creationId xmlns:a16="http://schemas.microsoft.com/office/drawing/2014/main" id="{9F169CDD-9FFC-4BEA-A4C1-F55F1EBC5A64}"/>
              </a:ext>
            </a:extLst>
          </p:cNvPr>
          <p:cNvSpPr>
            <a:spLocks noGrp="1"/>
          </p:cNvSpPr>
          <p:nvPr>
            <p:ph type="pic" sz="quarter" idx="13"/>
          </p:nvPr>
        </p:nvSpPr>
        <p:spPr>
          <a:xfrm>
            <a:off x="6202799" y="430717"/>
            <a:ext cx="5626800" cy="5468400"/>
          </a:xfrm>
        </p:spPr>
        <p:txBody>
          <a:bodyPr anchor="ctr" anchorCtr="0"/>
          <a:lstStyle>
            <a:lvl1pPr algn="ctr">
              <a:defRPr/>
            </a:lvl1pPr>
          </a:lstStyle>
          <a:p>
            <a:r>
              <a:rPr lang="en-US"/>
              <a:t>Click icon to add picture</a:t>
            </a:r>
            <a:endParaRPr lang="en-GB"/>
          </a:p>
        </p:txBody>
      </p:sp>
    </p:spTree>
    <p:extLst>
      <p:ext uri="{BB962C8B-B14F-4D97-AF65-F5344CB8AC3E}">
        <p14:creationId xmlns:p14="http://schemas.microsoft.com/office/powerpoint/2010/main" val="4798320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5.xml><?xml version="1.0" encoding="utf-8"?>
<p:sldLayout xmlns:a="http://schemas.openxmlformats.org/drawingml/2006/main" xmlns:r="http://schemas.openxmlformats.org/officeDocument/2006/relationships" xmlns:p="http://schemas.openxmlformats.org/presentationml/2006/main" showMasterSp="0" preserve="1" userDrawn="1">
  <p:cSld name="Title slide 1 (white)">
    <p:bg>
      <p:bgPr>
        <a:solidFill>
          <a:schemeClr val="bg1"/>
        </a:solidFill>
        <a:effectLst/>
      </p:bgPr>
    </p:bg>
    <p:spTree>
      <p:nvGrpSpPr>
        <p:cNvPr id="1" name=""/>
        <p:cNvGrpSpPr/>
        <p:nvPr/>
      </p:nvGrpSpPr>
      <p:grpSpPr>
        <a:xfrm>
          <a:off x="0" y="0"/>
          <a:ext cx="0" cy="0"/>
          <a:chOff x="0" y="0"/>
          <a:chExt cx="0" cy="0"/>
        </a:xfrm>
      </p:grpSpPr>
      <p:pic>
        <p:nvPicPr>
          <p:cNvPr id="7" name="Graphic 6">
            <a:extLst>
              <a:ext uri="{FF2B5EF4-FFF2-40B4-BE49-F238E27FC236}">
                <a16:creationId xmlns:a16="http://schemas.microsoft.com/office/drawing/2014/main" id="{A895B6F9-54DB-428E-9A0A-FA1DD7C58F69}"/>
              </a:ext>
            </a:extLst>
          </p:cNvPr>
          <p:cNvPicPr>
            <a:picLocks noChangeAspect="1"/>
          </p:cNvPicPr>
          <p:nvPr userDrawn="1">
            <p:custDataLst>
              <p:tags r:id="rId1"/>
            </p:custDataLst>
          </p:nvPr>
        </p:nvPicPr>
        <p:blipFill>
          <a:blip r:embed="rId3">
            <a:extLst>
              <a:ext uri="{96DAC541-7B7A-43D3-8B79-37D633B846F1}">
                <asvg:svgBlip xmlns:asvg="http://schemas.microsoft.com/office/drawing/2016/SVG/main" r:embed="rId4"/>
              </a:ext>
            </a:extLst>
          </a:blip>
          <a:stretch>
            <a:fillRect/>
          </a:stretch>
        </p:blipFill>
        <p:spPr>
          <a:xfrm>
            <a:off x="360000" y="558000"/>
            <a:ext cx="1940914" cy="367200"/>
          </a:xfrm>
          <a:prstGeom prst="rect">
            <a:avLst/>
          </a:prstGeom>
        </p:spPr>
      </p:pic>
      <p:sp>
        <p:nvSpPr>
          <p:cNvPr id="2" name="Title 1"/>
          <p:cNvSpPr>
            <a:spLocks noGrp="1"/>
          </p:cNvSpPr>
          <p:nvPr>
            <p:ph type="ctrTitle" hasCustomPrompt="1"/>
          </p:nvPr>
        </p:nvSpPr>
        <p:spPr>
          <a:xfrm>
            <a:off x="360000" y="1490400"/>
            <a:ext cx="3520800" cy="1976400"/>
          </a:xfrm>
          <a:prstGeom prst="rect">
            <a:avLst/>
          </a:prstGeom>
          <a:ln w="12700">
            <a:noFill/>
          </a:ln>
          <a:extLst>
            <a:ext uri="{91240B29-F687-4F45-9708-019B960494DF}">
              <a14:hiddenLine xmlns:a14="http://schemas.microsoft.com/office/drawing/2010/main" w="0">
                <a:solidFill>
                  <a:srgbClr val="FFFFFF"/>
                </a:solidFill>
              </a14:hiddenLine>
            </a:ext>
          </a:extLst>
        </p:spPr>
        <p:txBody>
          <a:bodyPr anchor="t">
            <a:noAutofit/>
          </a:bodyPr>
          <a:lstStyle>
            <a:lvl1pPr algn="l">
              <a:defRPr sz="3000" b="0">
                <a:solidFill>
                  <a:schemeClr val="tx1"/>
                </a:solidFill>
              </a:defRPr>
            </a:lvl1pPr>
          </a:lstStyle>
          <a:p>
            <a:r>
              <a:rPr lang="en-GB" dirty="0"/>
              <a:t>Click to add title</a:t>
            </a:r>
          </a:p>
        </p:txBody>
      </p:sp>
      <p:sp>
        <p:nvSpPr>
          <p:cNvPr id="3" name="Subtitle 2"/>
          <p:cNvSpPr>
            <a:spLocks noGrp="1"/>
          </p:cNvSpPr>
          <p:nvPr>
            <p:ph type="subTitle" idx="1" hasCustomPrompt="1"/>
          </p:nvPr>
        </p:nvSpPr>
        <p:spPr>
          <a:xfrm>
            <a:off x="360000" y="3708000"/>
            <a:ext cx="3520800" cy="1022400"/>
          </a:xfrm>
          <a:prstGeom prst="rect">
            <a:avLst/>
          </a:prstGeom>
          <a:ln w="12700">
            <a:noFill/>
          </a:ln>
          <a:extLst>
            <a:ext uri="{91240B29-F687-4F45-9708-019B960494DF}">
              <a14:hiddenLine xmlns:a14="http://schemas.microsoft.com/office/drawing/2010/main" w="0">
                <a:solidFill>
                  <a:srgbClr val="FFFFFF"/>
                </a:solidFill>
              </a14:hiddenLine>
            </a:ext>
          </a:extLst>
        </p:spPr>
        <p:txBody>
          <a:bodyPr anchor="t">
            <a:noAutofit/>
          </a:bodyPr>
          <a:lstStyle>
            <a:lvl1pPr marL="0" indent="0" algn="l">
              <a:spcBef>
                <a:spcPts val="600"/>
              </a:spcBef>
              <a:buNone/>
              <a:defRPr sz="1800" b="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dirty="0"/>
              <a:t>Click to add subtitle</a:t>
            </a:r>
          </a:p>
        </p:txBody>
      </p:sp>
      <p:sp>
        <p:nvSpPr>
          <p:cNvPr id="6" name="Text Placeholder 5">
            <a:extLst>
              <a:ext uri="{FF2B5EF4-FFF2-40B4-BE49-F238E27FC236}">
                <a16:creationId xmlns:a16="http://schemas.microsoft.com/office/drawing/2014/main" id="{50929DC8-987C-4BF4-9A49-8F549F1F3DBE}"/>
              </a:ext>
            </a:extLst>
          </p:cNvPr>
          <p:cNvSpPr>
            <a:spLocks noGrp="1"/>
          </p:cNvSpPr>
          <p:nvPr>
            <p:ph type="body" sz="quarter" idx="10" hasCustomPrompt="1"/>
          </p:nvPr>
        </p:nvSpPr>
        <p:spPr>
          <a:xfrm>
            <a:off x="360363" y="4971600"/>
            <a:ext cx="3521075" cy="1022350"/>
          </a:xfrm>
          <a:prstGeom prst="rect">
            <a:avLst/>
          </a:prstGeom>
          <a:ln w="12700">
            <a:noFill/>
          </a:ln>
          <a:extLst>
            <a:ext uri="{91240B29-F687-4F45-9708-019B960494DF}">
              <a14:hiddenLine xmlns:a14="http://schemas.microsoft.com/office/drawing/2010/main" w="0">
                <a:solidFill>
                  <a:srgbClr val="FFFFFF"/>
                </a:solidFill>
              </a14:hiddenLine>
            </a:ext>
          </a:extLst>
        </p:spPr>
        <p:txBody>
          <a:bodyPr anchor="b"/>
          <a:lstStyle>
            <a:lvl1pPr>
              <a:spcBef>
                <a:spcPts val="600"/>
              </a:spcBef>
              <a:defRPr sz="1200"/>
            </a:lvl1pPr>
          </a:lstStyle>
          <a:p>
            <a:pPr lvl="0"/>
            <a:r>
              <a:rPr lang="en-GB" dirty="0"/>
              <a:t>Click to add text</a:t>
            </a:r>
          </a:p>
        </p:txBody>
      </p:sp>
    </p:spTree>
    <p:extLst>
      <p:ext uri="{BB962C8B-B14F-4D97-AF65-F5344CB8AC3E}">
        <p14:creationId xmlns:p14="http://schemas.microsoft.com/office/powerpoint/2010/main" val="41273468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6.xml><?xml version="1.0" encoding="utf-8"?>
<p:sldLayout xmlns:a="http://schemas.openxmlformats.org/drawingml/2006/main" xmlns:r="http://schemas.openxmlformats.org/officeDocument/2006/relationships" xmlns:p="http://schemas.openxmlformats.org/presentationml/2006/main" showMasterSp="0" preserve="1" userDrawn="1">
  <p:cSld name="Title slide with image (white)">
    <p:bg>
      <p:bgPr>
        <a:solidFill>
          <a:schemeClr val="bg1"/>
        </a:solidFill>
        <a:effectLst/>
      </p:bgPr>
    </p:bg>
    <p:spTree>
      <p:nvGrpSpPr>
        <p:cNvPr id="1" name=""/>
        <p:cNvGrpSpPr/>
        <p:nvPr/>
      </p:nvGrpSpPr>
      <p:grpSpPr>
        <a:xfrm>
          <a:off x="0" y="0"/>
          <a:ext cx="0" cy="0"/>
          <a:chOff x="0" y="0"/>
          <a:chExt cx="0" cy="0"/>
        </a:xfrm>
      </p:grpSpPr>
      <p:pic>
        <p:nvPicPr>
          <p:cNvPr id="11" name="Graphic 10">
            <a:extLst>
              <a:ext uri="{FF2B5EF4-FFF2-40B4-BE49-F238E27FC236}">
                <a16:creationId xmlns:a16="http://schemas.microsoft.com/office/drawing/2014/main" id="{BCC9C48B-8F01-477C-A429-B5E465F5632C}"/>
              </a:ext>
            </a:extLst>
          </p:cNvPr>
          <p:cNvPicPr>
            <a:picLocks noChangeAspect="1"/>
          </p:cNvPicPr>
          <p:nvPr userDrawn="1">
            <p:custDataLst>
              <p:tags r:id="rId1"/>
            </p:custDataLst>
          </p:nvPr>
        </p:nvPicPr>
        <p:blipFill>
          <a:blip r:embed="rId3">
            <a:extLst>
              <a:ext uri="{96DAC541-7B7A-43D3-8B79-37D633B846F1}">
                <asvg:svgBlip xmlns:asvg="http://schemas.microsoft.com/office/drawing/2016/SVG/main" r:embed="rId4"/>
              </a:ext>
            </a:extLst>
          </a:blip>
          <a:stretch>
            <a:fillRect/>
          </a:stretch>
        </p:blipFill>
        <p:spPr>
          <a:xfrm>
            <a:off x="360000" y="558000"/>
            <a:ext cx="1940914" cy="367200"/>
          </a:xfrm>
          <a:prstGeom prst="rect">
            <a:avLst/>
          </a:prstGeom>
        </p:spPr>
      </p:pic>
      <p:sp>
        <p:nvSpPr>
          <p:cNvPr id="6" name="Picture Placeholder 6">
            <a:extLst>
              <a:ext uri="{FF2B5EF4-FFF2-40B4-BE49-F238E27FC236}">
                <a16:creationId xmlns:a16="http://schemas.microsoft.com/office/drawing/2014/main" id="{CC213809-11F2-4FF6-8836-C61FDCCBA32E}"/>
              </a:ext>
            </a:extLst>
          </p:cNvPr>
          <p:cNvSpPr>
            <a:spLocks noGrp="1"/>
          </p:cNvSpPr>
          <p:nvPr>
            <p:ph type="pic" sz="quarter" idx="19"/>
          </p:nvPr>
        </p:nvSpPr>
        <p:spPr>
          <a:xfrm>
            <a:off x="4272000" y="1490400"/>
            <a:ext cx="7920000" cy="4500000"/>
          </a:xfrm>
        </p:spPr>
        <p:txBody>
          <a:bodyPr/>
          <a:lstStyle/>
          <a:p>
            <a:r>
              <a:rPr lang="en-US"/>
              <a:t>Click icon to add picture</a:t>
            </a:r>
            <a:endParaRPr lang="en-GB"/>
          </a:p>
        </p:txBody>
      </p:sp>
      <p:pic>
        <p:nvPicPr>
          <p:cNvPr id="7" name="Picture 6">
            <a:extLst>
              <a:ext uri="{FF2B5EF4-FFF2-40B4-BE49-F238E27FC236}">
                <a16:creationId xmlns:a16="http://schemas.microsoft.com/office/drawing/2014/main" id="{1ADB29CA-18EE-48E7-B991-4B2578F89377}"/>
              </a:ext>
            </a:extLst>
          </p:cNvPr>
          <p:cNvPicPr>
            <a:picLocks noChangeAspect="1"/>
          </p:cNvPicPr>
          <p:nvPr userDrawn="1"/>
        </p:nvPicPr>
        <p:blipFill>
          <a:blip r:embed="rId5"/>
          <a:stretch>
            <a:fillRect/>
          </a:stretch>
        </p:blipFill>
        <p:spPr>
          <a:xfrm>
            <a:off x="4207125" y="1490400"/>
            <a:ext cx="63981" cy="4500000"/>
          </a:xfrm>
          <a:prstGeom prst="rect">
            <a:avLst/>
          </a:prstGeom>
        </p:spPr>
      </p:pic>
      <p:sp>
        <p:nvSpPr>
          <p:cNvPr id="9" name="Title 1">
            <a:extLst>
              <a:ext uri="{FF2B5EF4-FFF2-40B4-BE49-F238E27FC236}">
                <a16:creationId xmlns:a16="http://schemas.microsoft.com/office/drawing/2014/main" id="{F1EB514B-0857-4EBF-B042-2A3E81792E20}"/>
              </a:ext>
            </a:extLst>
          </p:cNvPr>
          <p:cNvSpPr>
            <a:spLocks noGrp="1"/>
          </p:cNvSpPr>
          <p:nvPr>
            <p:ph type="ctrTitle" hasCustomPrompt="1"/>
          </p:nvPr>
        </p:nvSpPr>
        <p:spPr>
          <a:xfrm>
            <a:off x="360000" y="1490400"/>
            <a:ext cx="3520800" cy="1975330"/>
          </a:xfrm>
          <a:prstGeom prst="rect">
            <a:avLst/>
          </a:prstGeom>
        </p:spPr>
        <p:txBody>
          <a:bodyPr anchor="t">
            <a:noAutofit/>
          </a:bodyPr>
          <a:lstStyle>
            <a:lvl1pPr algn="l">
              <a:defRPr sz="3000" b="0">
                <a:solidFill>
                  <a:schemeClr val="tx1"/>
                </a:solidFill>
              </a:defRPr>
            </a:lvl1pPr>
          </a:lstStyle>
          <a:p>
            <a:r>
              <a:rPr lang="en-GB" dirty="0"/>
              <a:t>Click to add title</a:t>
            </a:r>
          </a:p>
        </p:txBody>
      </p:sp>
      <p:sp>
        <p:nvSpPr>
          <p:cNvPr id="10" name="Subtitle 2">
            <a:extLst>
              <a:ext uri="{FF2B5EF4-FFF2-40B4-BE49-F238E27FC236}">
                <a16:creationId xmlns:a16="http://schemas.microsoft.com/office/drawing/2014/main" id="{E8F4C310-09FC-4B27-9FA2-5128CE9C6086}"/>
              </a:ext>
            </a:extLst>
          </p:cNvPr>
          <p:cNvSpPr>
            <a:spLocks noGrp="1"/>
          </p:cNvSpPr>
          <p:nvPr>
            <p:ph type="subTitle" idx="1" hasCustomPrompt="1"/>
          </p:nvPr>
        </p:nvSpPr>
        <p:spPr>
          <a:xfrm>
            <a:off x="360000" y="3708000"/>
            <a:ext cx="3520800" cy="1022713"/>
          </a:xfrm>
          <a:prstGeom prst="rect">
            <a:avLst/>
          </a:prstGeom>
        </p:spPr>
        <p:txBody>
          <a:bodyPr anchor="t">
            <a:noAutofit/>
          </a:bodyPr>
          <a:lstStyle>
            <a:lvl1pPr marL="0" indent="0" algn="l">
              <a:spcBef>
                <a:spcPts val="600"/>
              </a:spcBef>
              <a:buNone/>
              <a:defRPr sz="1800" b="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dirty="0"/>
              <a:t>Click to add subtitle</a:t>
            </a:r>
          </a:p>
        </p:txBody>
      </p:sp>
      <p:sp>
        <p:nvSpPr>
          <p:cNvPr id="3" name="Text Placeholder 2">
            <a:extLst>
              <a:ext uri="{FF2B5EF4-FFF2-40B4-BE49-F238E27FC236}">
                <a16:creationId xmlns:a16="http://schemas.microsoft.com/office/drawing/2014/main" id="{198B54B2-17FC-4F44-A549-93DE726BD63E}"/>
              </a:ext>
            </a:extLst>
          </p:cNvPr>
          <p:cNvSpPr>
            <a:spLocks noGrp="1"/>
          </p:cNvSpPr>
          <p:nvPr>
            <p:ph type="body" sz="quarter" idx="20" hasCustomPrompt="1"/>
          </p:nvPr>
        </p:nvSpPr>
        <p:spPr>
          <a:xfrm>
            <a:off x="360000" y="4971600"/>
            <a:ext cx="3519536" cy="1022713"/>
          </a:xfrm>
        </p:spPr>
        <p:txBody>
          <a:bodyPr anchor="b"/>
          <a:lstStyle>
            <a:lvl1pPr>
              <a:spcBef>
                <a:spcPts val="600"/>
              </a:spcBef>
              <a:defRPr sz="1200"/>
            </a:lvl1pPr>
          </a:lstStyle>
          <a:p>
            <a:pPr lvl="0"/>
            <a:r>
              <a:rPr lang="en-US" dirty="0"/>
              <a:t>Click to add text</a:t>
            </a:r>
          </a:p>
        </p:txBody>
      </p:sp>
    </p:spTree>
    <p:extLst>
      <p:ext uri="{BB962C8B-B14F-4D97-AF65-F5344CB8AC3E}">
        <p14:creationId xmlns:p14="http://schemas.microsoft.com/office/powerpoint/2010/main" val="22070290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7.xml><?xml version="1.0" encoding="utf-8"?>
<p:sldLayout xmlns:a="http://schemas.openxmlformats.org/drawingml/2006/main" xmlns:r="http://schemas.openxmlformats.org/officeDocument/2006/relationships" xmlns:p="http://schemas.openxmlformats.org/presentationml/2006/main" showMasterSp="0" preserve="1" userDrawn="1">
  <p:cSld name="Title slide 1 (black)">
    <p:bg>
      <p:bgPr>
        <a:solidFill>
          <a:srgbClr val="000000"/>
        </a:solidFill>
        <a:effectLst/>
      </p:bgPr>
    </p:bg>
    <p:spTree>
      <p:nvGrpSpPr>
        <p:cNvPr id="1" name=""/>
        <p:cNvGrpSpPr/>
        <p:nvPr/>
      </p:nvGrpSpPr>
      <p:grpSpPr>
        <a:xfrm>
          <a:off x="0" y="0"/>
          <a:ext cx="0" cy="0"/>
          <a:chOff x="0" y="0"/>
          <a:chExt cx="0" cy="0"/>
        </a:xfrm>
      </p:grpSpPr>
      <p:pic>
        <p:nvPicPr>
          <p:cNvPr id="8" name="Graphic 7">
            <a:extLst>
              <a:ext uri="{FF2B5EF4-FFF2-40B4-BE49-F238E27FC236}">
                <a16:creationId xmlns:a16="http://schemas.microsoft.com/office/drawing/2014/main" id="{A919E3D3-0D4F-48CE-AB93-69E448E98470}"/>
              </a:ext>
            </a:extLst>
          </p:cNvPr>
          <p:cNvPicPr>
            <a:picLocks noChangeAspect="1"/>
          </p:cNvPicPr>
          <p:nvPr userDrawn="1">
            <p:custDataLst>
              <p:tags r:id="rId1"/>
            </p:custDataLst>
          </p:nvPr>
        </p:nvPicPr>
        <p:blipFill>
          <a:blip r:embed="rId3">
            <a:extLst>
              <a:ext uri="{96DAC541-7B7A-43D3-8B79-37D633B846F1}">
                <asvg:svgBlip xmlns:asvg="http://schemas.microsoft.com/office/drawing/2016/SVG/main" r:embed="rId4"/>
              </a:ext>
            </a:extLst>
          </a:blip>
          <a:stretch>
            <a:fillRect/>
          </a:stretch>
        </p:blipFill>
        <p:spPr>
          <a:xfrm>
            <a:off x="360000" y="558000"/>
            <a:ext cx="1940914" cy="367200"/>
          </a:xfrm>
          <a:prstGeom prst="rect">
            <a:avLst/>
          </a:prstGeom>
        </p:spPr>
      </p:pic>
      <p:sp>
        <p:nvSpPr>
          <p:cNvPr id="2" name="Title 1"/>
          <p:cNvSpPr>
            <a:spLocks noGrp="1"/>
          </p:cNvSpPr>
          <p:nvPr>
            <p:ph type="ctrTitle" hasCustomPrompt="1"/>
          </p:nvPr>
        </p:nvSpPr>
        <p:spPr>
          <a:xfrm>
            <a:off x="360000" y="1490400"/>
            <a:ext cx="3520800" cy="1976400"/>
          </a:xfrm>
          <a:prstGeom prst="rect">
            <a:avLst/>
          </a:prstGeom>
          <a:ln w="12700">
            <a:noFill/>
          </a:ln>
          <a:extLst>
            <a:ext uri="{91240B29-F687-4F45-9708-019B960494DF}">
              <a14:hiddenLine xmlns:a14="http://schemas.microsoft.com/office/drawing/2010/main" w="0">
                <a:solidFill>
                  <a:srgbClr val="FFFFFF"/>
                </a:solidFill>
              </a14:hiddenLine>
            </a:ext>
          </a:extLst>
        </p:spPr>
        <p:txBody>
          <a:bodyPr anchor="t">
            <a:noAutofit/>
          </a:bodyPr>
          <a:lstStyle>
            <a:lvl1pPr algn="l">
              <a:defRPr sz="3000" b="0">
                <a:solidFill>
                  <a:srgbClr val="FFFFFF"/>
                </a:solidFill>
              </a:defRPr>
            </a:lvl1pPr>
          </a:lstStyle>
          <a:p>
            <a:r>
              <a:rPr lang="en-GB" dirty="0"/>
              <a:t>Click to add title</a:t>
            </a:r>
          </a:p>
        </p:txBody>
      </p:sp>
      <p:sp>
        <p:nvSpPr>
          <p:cNvPr id="3" name="Subtitle 2"/>
          <p:cNvSpPr>
            <a:spLocks noGrp="1"/>
          </p:cNvSpPr>
          <p:nvPr>
            <p:ph type="subTitle" idx="1" hasCustomPrompt="1"/>
          </p:nvPr>
        </p:nvSpPr>
        <p:spPr>
          <a:xfrm>
            <a:off x="360000" y="3708000"/>
            <a:ext cx="3520800" cy="1022400"/>
          </a:xfrm>
          <a:prstGeom prst="rect">
            <a:avLst/>
          </a:prstGeom>
          <a:ln w="12700">
            <a:noFill/>
          </a:ln>
          <a:extLst>
            <a:ext uri="{91240B29-F687-4F45-9708-019B960494DF}">
              <a14:hiddenLine xmlns:a14="http://schemas.microsoft.com/office/drawing/2010/main" w="0">
                <a:solidFill>
                  <a:srgbClr val="FFFFFF"/>
                </a:solidFill>
              </a14:hiddenLine>
            </a:ext>
          </a:extLst>
        </p:spPr>
        <p:txBody>
          <a:bodyPr anchor="t">
            <a:noAutofit/>
          </a:bodyPr>
          <a:lstStyle>
            <a:lvl1pPr marL="0" indent="0" algn="l">
              <a:spcBef>
                <a:spcPts val="600"/>
              </a:spcBef>
              <a:buNone/>
              <a:defRPr sz="1800" b="0">
                <a:solidFill>
                  <a:srgbClr val="FFFFFF"/>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dirty="0"/>
              <a:t>Click to add subtitle</a:t>
            </a:r>
          </a:p>
        </p:txBody>
      </p:sp>
      <p:sp>
        <p:nvSpPr>
          <p:cNvPr id="6" name="Text Placeholder 5">
            <a:extLst>
              <a:ext uri="{FF2B5EF4-FFF2-40B4-BE49-F238E27FC236}">
                <a16:creationId xmlns:a16="http://schemas.microsoft.com/office/drawing/2014/main" id="{50929DC8-987C-4BF4-9A49-8F549F1F3DBE}"/>
              </a:ext>
            </a:extLst>
          </p:cNvPr>
          <p:cNvSpPr>
            <a:spLocks noGrp="1"/>
          </p:cNvSpPr>
          <p:nvPr>
            <p:ph type="body" sz="quarter" idx="10" hasCustomPrompt="1"/>
          </p:nvPr>
        </p:nvSpPr>
        <p:spPr>
          <a:xfrm>
            <a:off x="360363" y="4971600"/>
            <a:ext cx="3521075" cy="1022350"/>
          </a:xfrm>
          <a:prstGeom prst="rect">
            <a:avLst/>
          </a:prstGeom>
          <a:ln w="12700">
            <a:noFill/>
          </a:ln>
          <a:extLst>
            <a:ext uri="{91240B29-F687-4F45-9708-019B960494DF}">
              <a14:hiddenLine xmlns:a14="http://schemas.microsoft.com/office/drawing/2010/main" w="0">
                <a:solidFill>
                  <a:srgbClr val="FFFFFF"/>
                </a:solidFill>
              </a14:hiddenLine>
            </a:ext>
          </a:extLst>
        </p:spPr>
        <p:txBody>
          <a:bodyPr anchor="b"/>
          <a:lstStyle>
            <a:lvl1pPr>
              <a:spcBef>
                <a:spcPts val="600"/>
              </a:spcBef>
              <a:defRPr sz="1200">
                <a:solidFill>
                  <a:srgbClr val="FFFFFF"/>
                </a:solidFill>
              </a:defRPr>
            </a:lvl1pPr>
          </a:lstStyle>
          <a:p>
            <a:pPr lvl="0"/>
            <a:r>
              <a:rPr lang="en-GB" dirty="0"/>
              <a:t>Click to add text</a:t>
            </a:r>
          </a:p>
        </p:txBody>
      </p:sp>
    </p:spTree>
    <p:extLst>
      <p:ext uri="{BB962C8B-B14F-4D97-AF65-F5344CB8AC3E}">
        <p14:creationId xmlns:p14="http://schemas.microsoft.com/office/powerpoint/2010/main" val="31376828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8.xml><?xml version="1.0" encoding="utf-8"?>
<p:sldLayout xmlns:a="http://schemas.openxmlformats.org/drawingml/2006/main" xmlns:r="http://schemas.openxmlformats.org/officeDocument/2006/relationships" xmlns:p="http://schemas.openxmlformats.org/presentationml/2006/main" showMasterSp="0" preserve="1" userDrawn="1">
  <p:cSld name="Title slide with image (black)">
    <p:bg>
      <p:bgPr>
        <a:solidFill>
          <a:srgbClr val="000000"/>
        </a:solidFill>
        <a:effectLst/>
      </p:bgPr>
    </p:bg>
    <p:spTree>
      <p:nvGrpSpPr>
        <p:cNvPr id="1" name=""/>
        <p:cNvGrpSpPr/>
        <p:nvPr/>
      </p:nvGrpSpPr>
      <p:grpSpPr>
        <a:xfrm>
          <a:off x="0" y="0"/>
          <a:ext cx="0" cy="0"/>
          <a:chOff x="0" y="0"/>
          <a:chExt cx="0" cy="0"/>
        </a:xfrm>
      </p:grpSpPr>
      <p:sp>
        <p:nvSpPr>
          <p:cNvPr id="6" name="Picture Placeholder 6">
            <a:extLst>
              <a:ext uri="{FF2B5EF4-FFF2-40B4-BE49-F238E27FC236}">
                <a16:creationId xmlns:a16="http://schemas.microsoft.com/office/drawing/2014/main" id="{CC213809-11F2-4FF6-8836-C61FDCCBA32E}"/>
              </a:ext>
            </a:extLst>
          </p:cNvPr>
          <p:cNvSpPr>
            <a:spLocks noGrp="1"/>
          </p:cNvSpPr>
          <p:nvPr>
            <p:ph type="pic" sz="quarter" idx="19"/>
          </p:nvPr>
        </p:nvSpPr>
        <p:spPr>
          <a:xfrm>
            <a:off x="4272000" y="1490400"/>
            <a:ext cx="7920000" cy="4500000"/>
          </a:xfrm>
        </p:spPr>
        <p:txBody>
          <a:bodyPr/>
          <a:lstStyle/>
          <a:p>
            <a:r>
              <a:rPr lang="en-US"/>
              <a:t>Click icon to add picture</a:t>
            </a:r>
            <a:endParaRPr lang="en-GB"/>
          </a:p>
        </p:txBody>
      </p:sp>
      <p:pic>
        <p:nvPicPr>
          <p:cNvPr id="7" name="Picture 6">
            <a:extLst>
              <a:ext uri="{FF2B5EF4-FFF2-40B4-BE49-F238E27FC236}">
                <a16:creationId xmlns:a16="http://schemas.microsoft.com/office/drawing/2014/main" id="{1ADB29CA-18EE-48E7-B991-4B2578F89377}"/>
              </a:ext>
            </a:extLst>
          </p:cNvPr>
          <p:cNvPicPr>
            <a:picLocks noChangeAspect="1"/>
          </p:cNvPicPr>
          <p:nvPr userDrawn="1"/>
        </p:nvPicPr>
        <p:blipFill>
          <a:blip r:embed="rId3"/>
          <a:stretch>
            <a:fillRect/>
          </a:stretch>
        </p:blipFill>
        <p:spPr>
          <a:xfrm>
            <a:off x="4207125" y="1490400"/>
            <a:ext cx="63981" cy="4500000"/>
          </a:xfrm>
          <a:prstGeom prst="rect">
            <a:avLst/>
          </a:prstGeom>
        </p:spPr>
      </p:pic>
      <p:sp>
        <p:nvSpPr>
          <p:cNvPr id="9" name="Title 1">
            <a:extLst>
              <a:ext uri="{FF2B5EF4-FFF2-40B4-BE49-F238E27FC236}">
                <a16:creationId xmlns:a16="http://schemas.microsoft.com/office/drawing/2014/main" id="{F1EB514B-0857-4EBF-B042-2A3E81792E20}"/>
              </a:ext>
            </a:extLst>
          </p:cNvPr>
          <p:cNvSpPr>
            <a:spLocks noGrp="1"/>
          </p:cNvSpPr>
          <p:nvPr>
            <p:ph type="ctrTitle" hasCustomPrompt="1"/>
          </p:nvPr>
        </p:nvSpPr>
        <p:spPr>
          <a:xfrm>
            <a:off x="360000" y="1490400"/>
            <a:ext cx="3520800" cy="1975330"/>
          </a:xfrm>
          <a:prstGeom prst="rect">
            <a:avLst/>
          </a:prstGeom>
        </p:spPr>
        <p:txBody>
          <a:bodyPr anchor="t">
            <a:noAutofit/>
          </a:bodyPr>
          <a:lstStyle>
            <a:lvl1pPr algn="l">
              <a:defRPr sz="3000" b="0">
                <a:solidFill>
                  <a:schemeClr val="bg1"/>
                </a:solidFill>
              </a:defRPr>
            </a:lvl1pPr>
          </a:lstStyle>
          <a:p>
            <a:r>
              <a:rPr lang="en-GB" dirty="0"/>
              <a:t>Click to add title</a:t>
            </a:r>
          </a:p>
        </p:txBody>
      </p:sp>
      <p:sp>
        <p:nvSpPr>
          <p:cNvPr id="10" name="Subtitle 2">
            <a:extLst>
              <a:ext uri="{FF2B5EF4-FFF2-40B4-BE49-F238E27FC236}">
                <a16:creationId xmlns:a16="http://schemas.microsoft.com/office/drawing/2014/main" id="{E8F4C310-09FC-4B27-9FA2-5128CE9C6086}"/>
              </a:ext>
            </a:extLst>
          </p:cNvPr>
          <p:cNvSpPr>
            <a:spLocks noGrp="1"/>
          </p:cNvSpPr>
          <p:nvPr>
            <p:ph type="subTitle" idx="1" hasCustomPrompt="1"/>
          </p:nvPr>
        </p:nvSpPr>
        <p:spPr>
          <a:xfrm>
            <a:off x="360000" y="3708000"/>
            <a:ext cx="3520800" cy="1022713"/>
          </a:xfrm>
          <a:prstGeom prst="rect">
            <a:avLst/>
          </a:prstGeom>
        </p:spPr>
        <p:txBody>
          <a:bodyPr anchor="t">
            <a:noAutofit/>
          </a:bodyPr>
          <a:lstStyle>
            <a:lvl1pPr marL="0" indent="0" algn="l">
              <a:spcBef>
                <a:spcPts val="600"/>
              </a:spcBef>
              <a:buNone/>
              <a:defRPr sz="1800" b="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dirty="0"/>
              <a:t>Click to add subtitle</a:t>
            </a:r>
          </a:p>
        </p:txBody>
      </p:sp>
      <p:sp>
        <p:nvSpPr>
          <p:cNvPr id="3" name="Text Placeholder 2">
            <a:extLst>
              <a:ext uri="{FF2B5EF4-FFF2-40B4-BE49-F238E27FC236}">
                <a16:creationId xmlns:a16="http://schemas.microsoft.com/office/drawing/2014/main" id="{198B54B2-17FC-4F44-A549-93DE726BD63E}"/>
              </a:ext>
            </a:extLst>
          </p:cNvPr>
          <p:cNvSpPr>
            <a:spLocks noGrp="1"/>
          </p:cNvSpPr>
          <p:nvPr>
            <p:ph type="body" sz="quarter" idx="20" hasCustomPrompt="1"/>
          </p:nvPr>
        </p:nvSpPr>
        <p:spPr>
          <a:xfrm>
            <a:off x="360000" y="4971600"/>
            <a:ext cx="3519536" cy="1022713"/>
          </a:xfrm>
        </p:spPr>
        <p:txBody>
          <a:bodyPr anchor="b"/>
          <a:lstStyle>
            <a:lvl1pPr>
              <a:spcBef>
                <a:spcPts val="600"/>
              </a:spcBef>
              <a:defRPr sz="1200">
                <a:solidFill>
                  <a:schemeClr val="bg1"/>
                </a:solidFill>
              </a:defRPr>
            </a:lvl1pPr>
          </a:lstStyle>
          <a:p>
            <a:pPr lvl="0"/>
            <a:r>
              <a:rPr lang="en-US" dirty="0"/>
              <a:t>Click to add text </a:t>
            </a:r>
          </a:p>
        </p:txBody>
      </p:sp>
      <p:pic>
        <p:nvPicPr>
          <p:cNvPr id="12" name="Graphic 11">
            <a:extLst>
              <a:ext uri="{FF2B5EF4-FFF2-40B4-BE49-F238E27FC236}">
                <a16:creationId xmlns:a16="http://schemas.microsoft.com/office/drawing/2014/main" id="{2087B06F-69A6-4EAD-A196-9FC5E6C0FDA6}"/>
              </a:ext>
            </a:extLst>
          </p:cNvPr>
          <p:cNvPicPr>
            <a:picLocks noChangeAspect="1"/>
          </p:cNvPicPr>
          <p:nvPr userDrawn="1">
            <p:custDataLst>
              <p:tags r:id="rId1"/>
            </p:custDataLst>
          </p:nvPr>
        </p:nvPicPr>
        <p:blipFill>
          <a:blip r:embed="rId4">
            <a:extLst>
              <a:ext uri="{96DAC541-7B7A-43D3-8B79-37D633B846F1}">
                <asvg:svgBlip xmlns:asvg="http://schemas.microsoft.com/office/drawing/2016/SVG/main" r:embed="rId5"/>
              </a:ext>
            </a:extLst>
          </a:blip>
          <a:stretch>
            <a:fillRect/>
          </a:stretch>
        </p:blipFill>
        <p:spPr>
          <a:xfrm>
            <a:off x="360000" y="558000"/>
            <a:ext cx="1940914" cy="367200"/>
          </a:xfrm>
          <a:prstGeom prst="rect">
            <a:avLst/>
          </a:prstGeom>
        </p:spPr>
      </p:pic>
    </p:spTree>
    <p:extLst>
      <p:ext uri="{BB962C8B-B14F-4D97-AF65-F5344CB8AC3E}">
        <p14:creationId xmlns:p14="http://schemas.microsoft.com/office/powerpoint/2010/main" val="29829170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9.xml><?xml version="1.0" encoding="utf-8"?>
<p:sldLayout xmlns:a="http://schemas.openxmlformats.org/drawingml/2006/main" xmlns:r="http://schemas.openxmlformats.org/officeDocument/2006/relationships" xmlns:p="http://schemas.openxmlformats.org/presentationml/2006/main" showMasterSp="0" preserve="1" userDrawn="1">
  <p:cSld name="Section header (white)">
    <p:bg>
      <p:bgPr>
        <a:solidFill>
          <a:schemeClr val="bg1"/>
        </a:solidFill>
        <a:effectLst/>
      </p:bgPr>
    </p:bg>
    <p:spTree>
      <p:nvGrpSpPr>
        <p:cNvPr id="1" name=""/>
        <p:cNvGrpSpPr/>
        <p:nvPr/>
      </p:nvGrpSpPr>
      <p:grpSpPr>
        <a:xfrm>
          <a:off x="0" y="0"/>
          <a:ext cx="0" cy="0"/>
          <a:chOff x="0" y="0"/>
          <a:chExt cx="0" cy="0"/>
        </a:xfrm>
      </p:grpSpPr>
      <p:sp>
        <p:nvSpPr>
          <p:cNvPr id="3" name="Text Placeholder 2"/>
          <p:cNvSpPr>
            <a:spLocks noGrp="1"/>
          </p:cNvSpPr>
          <p:nvPr>
            <p:ph type="body" sz="quarter" idx="15" hasCustomPrompt="1"/>
          </p:nvPr>
        </p:nvSpPr>
        <p:spPr>
          <a:xfrm>
            <a:off x="359999" y="2258559"/>
            <a:ext cx="5643563" cy="1980000"/>
          </a:xfrm>
          <a:prstGeom prst="rect">
            <a:avLst/>
          </a:prstGeom>
        </p:spPr>
        <p:txBody>
          <a:bodyPr anchor="t"/>
          <a:lstStyle>
            <a:lvl1pPr algn="l">
              <a:spcBef>
                <a:spcPts val="200"/>
              </a:spcBef>
              <a:defRPr sz="4000" b="0">
                <a:solidFill>
                  <a:schemeClr val="tx1"/>
                </a:solidFill>
              </a:defRPr>
            </a:lvl1pPr>
            <a:lvl2pPr marL="0" indent="0" algn="l">
              <a:spcBef>
                <a:spcPts val="200"/>
              </a:spcBef>
              <a:buNone/>
              <a:defRPr sz="2200" b="0">
                <a:solidFill>
                  <a:schemeClr val="tx1"/>
                </a:solidFill>
              </a:defRPr>
            </a:lvl2pPr>
          </a:lstStyle>
          <a:p>
            <a:pPr lvl="0"/>
            <a:r>
              <a:rPr lang="en-GB" dirty="0"/>
              <a:t>Click to add title</a:t>
            </a:r>
          </a:p>
        </p:txBody>
      </p:sp>
      <p:sp>
        <p:nvSpPr>
          <p:cNvPr id="5" name="Text Placeholder 2"/>
          <p:cNvSpPr>
            <a:spLocks noGrp="1"/>
          </p:cNvSpPr>
          <p:nvPr>
            <p:ph type="body" sz="quarter" idx="16" hasCustomPrompt="1"/>
          </p:nvPr>
        </p:nvSpPr>
        <p:spPr>
          <a:xfrm>
            <a:off x="359999" y="1713600"/>
            <a:ext cx="976676" cy="540000"/>
          </a:xfrm>
          <a:prstGeom prst="rect">
            <a:avLst/>
          </a:prstGeom>
        </p:spPr>
        <p:txBody>
          <a:bodyPr anchor="t"/>
          <a:lstStyle>
            <a:lvl1pPr algn="l">
              <a:spcBef>
                <a:spcPts val="200"/>
              </a:spcBef>
              <a:defRPr sz="4000" b="0">
                <a:solidFill>
                  <a:schemeClr val="tx1"/>
                </a:solidFill>
              </a:defRPr>
            </a:lvl1pPr>
            <a:lvl2pPr marL="0" indent="0" algn="l">
              <a:spcBef>
                <a:spcPts val="200"/>
              </a:spcBef>
              <a:buNone/>
              <a:defRPr sz="2200" b="0">
                <a:solidFill>
                  <a:schemeClr val="tx1"/>
                </a:solidFill>
              </a:defRPr>
            </a:lvl2pPr>
          </a:lstStyle>
          <a:p>
            <a:pPr lvl="0"/>
            <a:r>
              <a:rPr lang="en-US" dirty="0"/>
              <a:t>No.</a:t>
            </a:r>
          </a:p>
        </p:txBody>
      </p:sp>
    </p:spTree>
    <p:extLst>
      <p:ext uri="{BB962C8B-B14F-4D97-AF65-F5344CB8AC3E}">
        <p14:creationId xmlns:p14="http://schemas.microsoft.com/office/powerpoint/2010/main" val="35408803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itle and 6 x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84F353-7CBB-4EBB-BB48-0DDB45E9B8E5}"/>
              </a:ext>
            </a:extLst>
          </p:cNvPr>
          <p:cNvSpPr>
            <a:spLocks noGrp="1"/>
          </p:cNvSpPr>
          <p:nvPr>
            <p:ph type="title" hasCustomPrompt="1"/>
          </p:nvPr>
        </p:nvSpPr>
        <p:spPr/>
        <p:txBody>
          <a:bodyPr/>
          <a:lstStyle>
            <a:lvl1pPr>
              <a:defRPr/>
            </a:lvl1pPr>
          </a:lstStyle>
          <a:p>
            <a:r>
              <a:rPr lang="en-US"/>
              <a:t>Click to add title</a:t>
            </a:r>
            <a:endParaRPr lang="en-GB"/>
          </a:p>
        </p:txBody>
      </p:sp>
      <p:sp>
        <p:nvSpPr>
          <p:cNvPr id="3" name="Slide Number Placeholder 2">
            <a:extLst>
              <a:ext uri="{FF2B5EF4-FFF2-40B4-BE49-F238E27FC236}">
                <a16:creationId xmlns:a16="http://schemas.microsoft.com/office/drawing/2014/main" id="{055794D1-DF29-4B89-9359-EE65C8A56AFE}"/>
              </a:ext>
            </a:extLst>
          </p:cNvPr>
          <p:cNvSpPr>
            <a:spLocks noGrp="1"/>
          </p:cNvSpPr>
          <p:nvPr>
            <p:ph type="sldNum" sz="quarter" idx="10"/>
          </p:nvPr>
        </p:nvSpPr>
        <p:spPr/>
        <p:txBody>
          <a:bodyPr/>
          <a:lstStyle/>
          <a:p>
            <a:fld id="{4034BEE3-566C-4068-A777-C3A4762E861B}" type="slidenum">
              <a:rPr lang="en-GB" smtClean="0"/>
              <a:pPr/>
              <a:t>‹#›</a:t>
            </a:fld>
            <a:endParaRPr lang="en-GB"/>
          </a:p>
        </p:txBody>
      </p:sp>
      <p:sp>
        <p:nvSpPr>
          <p:cNvPr id="4" name="Footer Placeholder 3">
            <a:extLst>
              <a:ext uri="{FF2B5EF4-FFF2-40B4-BE49-F238E27FC236}">
                <a16:creationId xmlns:a16="http://schemas.microsoft.com/office/drawing/2014/main" id="{5C772A83-22C7-42BE-87D1-B99FEC13505C}"/>
              </a:ext>
            </a:extLst>
          </p:cNvPr>
          <p:cNvSpPr>
            <a:spLocks noGrp="1"/>
          </p:cNvSpPr>
          <p:nvPr>
            <p:ph type="ftr" sz="quarter" idx="11"/>
          </p:nvPr>
        </p:nvSpPr>
        <p:spPr/>
        <p:txBody>
          <a:bodyPr/>
          <a:lstStyle/>
          <a:p>
            <a:endParaRPr lang="en-GB"/>
          </a:p>
        </p:txBody>
      </p:sp>
      <p:sp>
        <p:nvSpPr>
          <p:cNvPr id="6" name="Content Placeholder 5">
            <a:extLst>
              <a:ext uri="{FF2B5EF4-FFF2-40B4-BE49-F238E27FC236}">
                <a16:creationId xmlns:a16="http://schemas.microsoft.com/office/drawing/2014/main" id="{127B7932-7D06-4E7E-AF70-44D39F481C0B}"/>
              </a:ext>
            </a:extLst>
          </p:cNvPr>
          <p:cNvSpPr>
            <a:spLocks noGrp="1"/>
          </p:cNvSpPr>
          <p:nvPr>
            <p:ph sz="quarter" idx="12" hasCustomPrompt="1"/>
          </p:nvPr>
        </p:nvSpPr>
        <p:spPr>
          <a:xfrm>
            <a:off x="360000" y="1710000"/>
            <a:ext cx="1760400" cy="3999600"/>
          </a:xfrm>
        </p:spPr>
        <p:txBody>
          <a:bodyPr/>
          <a:lstStyle>
            <a:lvl1pPr>
              <a:defRPr/>
            </a:lvl1pPr>
          </a:lstStyle>
          <a:p>
            <a:pPr lvl="0"/>
            <a:r>
              <a:rPr lang="en-US"/>
              <a:t>Click to add text</a:t>
            </a:r>
          </a:p>
          <a:p>
            <a:pPr lvl="1"/>
            <a:r>
              <a:rPr lang="en-US"/>
              <a:t>Second level</a:t>
            </a:r>
          </a:p>
          <a:p>
            <a:pPr lvl="2"/>
            <a:r>
              <a:rPr lang="en-US"/>
              <a:t>Third level</a:t>
            </a:r>
          </a:p>
          <a:p>
            <a:pPr lvl="3"/>
            <a:r>
              <a:rPr lang="en-US"/>
              <a:t>Fourth level</a:t>
            </a:r>
          </a:p>
          <a:p>
            <a:pPr lvl="4"/>
            <a:r>
              <a:rPr lang="en-US"/>
              <a:t>Fifth level</a:t>
            </a:r>
            <a:endParaRPr lang="en-GB"/>
          </a:p>
        </p:txBody>
      </p:sp>
      <p:sp>
        <p:nvSpPr>
          <p:cNvPr id="8" name="Content Placeholder 7">
            <a:extLst>
              <a:ext uri="{FF2B5EF4-FFF2-40B4-BE49-F238E27FC236}">
                <a16:creationId xmlns:a16="http://schemas.microsoft.com/office/drawing/2014/main" id="{2FB353AB-4D08-4BBD-91C2-E6A30A5F493F}"/>
              </a:ext>
            </a:extLst>
          </p:cNvPr>
          <p:cNvSpPr>
            <a:spLocks noGrp="1"/>
          </p:cNvSpPr>
          <p:nvPr>
            <p:ph sz="quarter" idx="13" hasCustomPrompt="1"/>
          </p:nvPr>
        </p:nvSpPr>
        <p:spPr>
          <a:xfrm>
            <a:off x="2301120" y="1710000"/>
            <a:ext cx="1760400" cy="3999600"/>
          </a:xfrm>
        </p:spPr>
        <p:txBody>
          <a:bodyPr/>
          <a:lstStyle>
            <a:lvl1pPr>
              <a:defRPr/>
            </a:lvl1pPr>
          </a:lstStyle>
          <a:p>
            <a:pPr lvl="0"/>
            <a:r>
              <a:rPr lang="en-US"/>
              <a:t>Click to add text</a:t>
            </a:r>
          </a:p>
          <a:p>
            <a:pPr lvl="1"/>
            <a:r>
              <a:rPr lang="en-US"/>
              <a:t>Second level</a:t>
            </a:r>
          </a:p>
          <a:p>
            <a:pPr lvl="2"/>
            <a:r>
              <a:rPr lang="en-US"/>
              <a:t>Third level</a:t>
            </a:r>
          </a:p>
          <a:p>
            <a:pPr lvl="3"/>
            <a:r>
              <a:rPr lang="en-US"/>
              <a:t>Fourth level</a:t>
            </a:r>
          </a:p>
          <a:p>
            <a:pPr lvl="4"/>
            <a:r>
              <a:rPr lang="en-US"/>
              <a:t>Fifth level</a:t>
            </a:r>
            <a:endParaRPr lang="en-GB"/>
          </a:p>
        </p:txBody>
      </p:sp>
      <p:sp>
        <p:nvSpPr>
          <p:cNvPr id="10" name="Content Placeholder 9">
            <a:extLst>
              <a:ext uri="{FF2B5EF4-FFF2-40B4-BE49-F238E27FC236}">
                <a16:creationId xmlns:a16="http://schemas.microsoft.com/office/drawing/2014/main" id="{F4A6B5AF-EB3C-46C5-B212-27204822781C}"/>
              </a:ext>
            </a:extLst>
          </p:cNvPr>
          <p:cNvSpPr>
            <a:spLocks noGrp="1"/>
          </p:cNvSpPr>
          <p:nvPr>
            <p:ph sz="quarter" idx="14" hasCustomPrompt="1"/>
          </p:nvPr>
        </p:nvSpPr>
        <p:spPr>
          <a:xfrm>
            <a:off x="4242240" y="1710000"/>
            <a:ext cx="1760400" cy="3999600"/>
          </a:xfrm>
        </p:spPr>
        <p:txBody>
          <a:bodyPr/>
          <a:lstStyle>
            <a:lvl1pPr>
              <a:defRPr/>
            </a:lvl1pPr>
          </a:lstStyle>
          <a:p>
            <a:pPr lvl="0"/>
            <a:r>
              <a:rPr lang="en-US"/>
              <a:t>Click to add text</a:t>
            </a:r>
          </a:p>
          <a:p>
            <a:pPr lvl="1"/>
            <a:r>
              <a:rPr lang="en-US"/>
              <a:t>Second level</a:t>
            </a:r>
          </a:p>
          <a:p>
            <a:pPr lvl="2"/>
            <a:r>
              <a:rPr lang="en-US"/>
              <a:t>Third level</a:t>
            </a:r>
          </a:p>
          <a:p>
            <a:pPr lvl="3"/>
            <a:r>
              <a:rPr lang="en-US"/>
              <a:t>Fourth level</a:t>
            </a:r>
          </a:p>
          <a:p>
            <a:pPr lvl="4"/>
            <a:r>
              <a:rPr lang="en-US"/>
              <a:t>Fifth level</a:t>
            </a:r>
            <a:endParaRPr lang="en-GB"/>
          </a:p>
        </p:txBody>
      </p:sp>
      <p:sp>
        <p:nvSpPr>
          <p:cNvPr id="12" name="Content Placeholder 11">
            <a:extLst>
              <a:ext uri="{FF2B5EF4-FFF2-40B4-BE49-F238E27FC236}">
                <a16:creationId xmlns:a16="http://schemas.microsoft.com/office/drawing/2014/main" id="{5800475F-DBE2-47A0-89B9-1175EDD8427E}"/>
              </a:ext>
            </a:extLst>
          </p:cNvPr>
          <p:cNvSpPr>
            <a:spLocks noGrp="1"/>
          </p:cNvSpPr>
          <p:nvPr>
            <p:ph sz="quarter" idx="15" hasCustomPrompt="1"/>
          </p:nvPr>
        </p:nvSpPr>
        <p:spPr>
          <a:xfrm>
            <a:off x="6183360" y="1710000"/>
            <a:ext cx="1760400" cy="3999600"/>
          </a:xfrm>
        </p:spPr>
        <p:txBody>
          <a:bodyPr/>
          <a:lstStyle>
            <a:lvl1pPr>
              <a:defRPr/>
            </a:lvl1pPr>
          </a:lstStyle>
          <a:p>
            <a:pPr lvl="0"/>
            <a:r>
              <a:rPr lang="en-US"/>
              <a:t>Click to add text</a:t>
            </a:r>
          </a:p>
          <a:p>
            <a:pPr lvl="1"/>
            <a:r>
              <a:rPr lang="en-US"/>
              <a:t>Second level</a:t>
            </a:r>
          </a:p>
          <a:p>
            <a:pPr lvl="2"/>
            <a:r>
              <a:rPr lang="en-US"/>
              <a:t>Third level</a:t>
            </a:r>
          </a:p>
          <a:p>
            <a:pPr lvl="3"/>
            <a:r>
              <a:rPr lang="en-US"/>
              <a:t>Fourth level</a:t>
            </a:r>
          </a:p>
          <a:p>
            <a:pPr lvl="4"/>
            <a:r>
              <a:rPr lang="en-US"/>
              <a:t>Fifth level</a:t>
            </a:r>
            <a:endParaRPr lang="en-GB"/>
          </a:p>
        </p:txBody>
      </p:sp>
      <p:sp>
        <p:nvSpPr>
          <p:cNvPr id="14" name="Content Placeholder 13">
            <a:extLst>
              <a:ext uri="{FF2B5EF4-FFF2-40B4-BE49-F238E27FC236}">
                <a16:creationId xmlns:a16="http://schemas.microsoft.com/office/drawing/2014/main" id="{0B5CE08A-01D2-488B-843A-CA3415AB7320}"/>
              </a:ext>
            </a:extLst>
          </p:cNvPr>
          <p:cNvSpPr>
            <a:spLocks noGrp="1"/>
          </p:cNvSpPr>
          <p:nvPr>
            <p:ph sz="quarter" idx="16" hasCustomPrompt="1"/>
          </p:nvPr>
        </p:nvSpPr>
        <p:spPr>
          <a:xfrm>
            <a:off x="8124480" y="1710000"/>
            <a:ext cx="1760400" cy="3999600"/>
          </a:xfrm>
        </p:spPr>
        <p:txBody>
          <a:bodyPr/>
          <a:lstStyle>
            <a:lvl1pPr>
              <a:defRPr/>
            </a:lvl1pPr>
          </a:lstStyle>
          <a:p>
            <a:pPr lvl="0"/>
            <a:r>
              <a:rPr lang="en-US"/>
              <a:t>Click to add text</a:t>
            </a:r>
          </a:p>
          <a:p>
            <a:pPr lvl="1"/>
            <a:r>
              <a:rPr lang="en-US"/>
              <a:t>Second level</a:t>
            </a:r>
          </a:p>
          <a:p>
            <a:pPr lvl="2"/>
            <a:r>
              <a:rPr lang="en-US"/>
              <a:t>Third level</a:t>
            </a:r>
          </a:p>
          <a:p>
            <a:pPr lvl="3"/>
            <a:r>
              <a:rPr lang="en-US"/>
              <a:t>Fourth level</a:t>
            </a:r>
          </a:p>
          <a:p>
            <a:pPr lvl="4"/>
            <a:r>
              <a:rPr lang="en-US"/>
              <a:t>Fifth level</a:t>
            </a:r>
            <a:endParaRPr lang="en-GB"/>
          </a:p>
        </p:txBody>
      </p:sp>
      <p:sp>
        <p:nvSpPr>
          <p:cNvPr id="16" name="Content Placeholder 15">
            <a:extLst>
              <a:ext uri="{FF2B5EF4-FFF2-40B4-BE49-F238E27FC236}">
                <a16:creationId xmlns:a16="http://schemas.microsoft.com/office/drawing/2014/main" id="{39BAB9BC-6F39-4494-87B4-04D45B7607BE}"/>
              </a:ext>
            </a:extLst>
          </p:cNvPr>
          <p:cNvSpPr>
            <a:spLocks noGrp="1"/>
          </p:cNvSpPr>
          <p:nvPr>
            <p:ph sz="quarter" idx="17" hasCustomPrompt="1"/>
          </p:nvPr>
        </p:nvSpPr>
        <p:spPr>
          <a:xfrm>
            <a:off x="10065600" y="1710000"/>
            <a:ext cx="1760400" cy="3999600"/>
          </a:xfrm>
        </p:spPr>
        <p:txBody>
          <a:bodyPr/>
          <a:lstStyle>
            <a:lvl1pPr>
              <a:defRPr/>
            </a:lvl1pPr>
          </a:lstStyle>
          <a:p>
            <a:pPr lvl="0"/>
            <a:r>
              <a:rPr lang="en-US"/>
              <a:t>Click to add text</a:t>
            </a:r>
          </a:p>
          <a:p>
            <a:pPr lvl="1"/>
            <a:r>
              <a:rPr lang="en-US"/>
              <a:t>Second level</a:t>
            </a:r>
          </a:p>
          <a:p>
            <a:pPr lvl="2"/>
            <a:r>
              <a:rPr lang="en-US"/>
              <a:t>Third level</a:t>
            </a:r>
          </a:p>
          <a:p>
            <a:pPr lvl="3"/>
            <a:r>
              <a:rPr lang="en-US"/>
              <a:t>Fourth level</a:t>
            </a:r>
          </a:p>
          <a:p>
            <a:pPr lvl="4"/>
            <a:r>
              <a:rPr lang="en-US"/>
              <a:t>Fifth level</a:t>
            </a:r>
            <a:endParaRPr lang="en-GB"/>
          </a:p>
        </p:txBody>
      </p:sp>
      <p:sp>
        <p:nvSpPr>
          <p:cNvPr id="18" name="Text Placeholder 17">
            <a:extLst>
              <a:ext uri="{FF2B5EF4-FFF2-40B4-BE49-F238E27FC236}">
                <a16:creationId xmlns:a16="http://schemas.microsoft.com/office/drawing/2014/main" id="{569F7FED-54BA-4C56-83A5-FA8601194047}"/>
              </a:ext>
            </a:extLst>
          </p:cNvPr>
          <p:cNvSpPr>
            <a:spLocks noGrp="1"/>
          </p:cNvSpPr>
          <p:nvPr>
            <p:ph type="body" sz="quarter" idx="18" hasCustomPrompt="1"/>
          </p:nvPr>
        </p:nvSpPr>
        <p:spPr>
          <a:xfrm>
            <a:off x="360000" y="910800"/>
            <a:ext cx="11466000" cy="396000"/>
          </a:xfrm>
        </p:spPr>
        <p:txBody>
          <a:bodyPr/>
          <a:lstStyle>
            <a:lvl1pPr>
              <a:spcBef>
                <a:spcPts val="600"/>
              </a:spcBef>
              <a:defRPr sz="1800"/>
            </a:lvl1pPr>
            <a:lvl2pPr>
              <a:defRPr sz="2200"/>
            </a:lvl2pPr>
            <a:lvl3pPr>
              <a:defRPr sz="2200"/>
            </a:lvl3pPr>
            <a:lvl4pPr>
              <a:defRPr sz="2200"/>
            </a:lvl4pPr>
            <a:lvl5pPr>
              <a:defRPr sz="2200"/>
            </a:lvl5pPr>
          </a:lstStyle>
          <a:p>
            <a:pPr lvl="0"/>
            <a:r>
              <a:rPr lang="en-US"/>
              <a:t>Click to add subtitle</a:t>
            </a:r>
            <a:endParaRPr lang="en-GB"/>
          </a:p>
        </p:txBody>
      </p:sp>
    </p:spTree>
    <p:extLst>
      <p:ext uri="{BB962C8B-B14F-4D97-AF65-F5344CB8AC3E}">
        <p14:creationId xmlns:p14="http://schemas.microsoft.com/office/powerpoint/2010/main" val="28800846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0.xml><?xml version="1.0" encoding="utf-8"?>
<p:sldLayout xmlns:a="http://schemas.openxmlformats.org/drawingml/2006/main" xmlns:r="http://schemas.openxmlformats.org/officeDocument/2006/relationships" xmlns:p="http://schemas.openxmlformats.org/presentationml/2006/main" showMasterSp="0" preserve="1" userDrawn="1">
  <p:cSld name="Section header (black)">
    <p:bg>
      <p:bgPr>
        <a:solidFill>
          <a:srgbClr val="000000"/>
        </a:solidFill>
        <a:effectLst/>
      </p:bgPr>
    </p:bg>
    <p:spTree>
      <p:nvGrpSpPr>
        <p:cNvPr id="1" name=""/>
        <p:cNvGrpSpPr/>
        <p:nvPr/>
      </p:nvGrpSpPr>
      <p:grpSpPr>
        <a:xfrm>
          <a:off x="0" y="0"/>
          <a:ext cx="0" cy="0"/>
          <a:chOff x="0" y="0"/>
          <a:chExt cx="0" cy="0"/>
        </a:xfrm>
      </p:grpSpPr>
      <p:sp>
        <p:nvSpPr>
          <p:cNvPr id="5" name="Text Placeholder 2"/>
          <p:cNvSpPr>
            <a:spLocks noGrp="1"/>
          </p:cNvSpPr>
          <p:nvPr>
            <p:ph type="body" sz="quarter" idx="15" hasCustomPrompt="1"/>
          </p:nvPr>
        </p:nvSpPr>
        <p:spPr>
          <a:xfrm>
            <a:off x="359998" y="2257200"/>
            <a:ext cx="5643927" cy="1980000"/>
          </a:xfrm>
          <a:prstGeom prst="rect">
            <a:avLst/>
          </a:prstGeom>
        </p:spPr>
        <p:txBody>
          <a:bodyPr anchor="t"/>
          <a:lstStyle>
            <a:lvl1pPr algn="l">
              <a:spcBef>
                <a:spcPts val="200"/>
              </a:spcBef>
              <a:defRPr sz="4000" b="0">
                <a:solidFill>
                  <a:schemeClr val="bg1"/>
                </a:solidFill>
              </a:defRPr>
            </a:lvl1pPr>
            <a:lvl2pPr marL="0" indent="0" algn="l">
              <a:spcBef>
                <a:spcPts val="200"/>
              </a:spcBef>
              <a:buNone/>
              <a:defRPr sz="2200" b="0">
                <a:solidFill>
                  <a:schemeClr val="bg1"/>
                </a:solidFill>
              </a:defRPr>
            </a:lvl2pPr>
          </a:lstStyle>
          <a:p>
            <a:pPr lvl="0"/>
            <a:r>
              <a:rPr lang="en-GB" dirty="0"/>
              <a:t>Click to add title</a:t>
            </a:r>
          </a:p>
        </p:txBody>
      </p:sp>
      <p:sp>
        <p:nvSpPr>
          <p:cNvPr id="7" name="Text Placeholder 2"/>
          <p:cNvSpPr>
            <a:spLocks noGrp="1"/>
          </p:cNvSpPr>
          <p:nvPr>
            <p:ph type="body" sz="quarter" idx="16" hasCustomPrompt="1"/>
          </p:nvPr>
        </p:nvSpPr>
        <p:spPr>
          <a:xfrm>
            <a:off x="360363" y="1713332"/>
            <a:ext cx="976312" cy="540000"/>
          </a:xfrm>
          <a:prstGeom prst="rect">
            <a:avLst/>
          </a:prstGeom>
        </p:spPr>
        <p:txBody>
          <a:bodyPr anchor="t"/>
          <a:lstStyle>
            <a:lvl1pPr algn="l">
              <a:spcBef>
                <a:spcPts val="200"/>
              </a:spcBef>
              <a:defRPr sz="4000" b="0">
                <a:solidFill>
                  <a:schemeClr val="bg1"/>
                </a:solidFill>
              </a:defRPr>
            </a:lvl1pPr>
            <a:lvl2pPr marL="0" indent="0" algn="l">
              <a:spcBef>
                <a:spcPts val="200"/>
              </a:spcBef>
              <a:buNone/>
              <a:defRPr sz="2200" b="0">
                <a:solidFill>
                  <a:schemeClr val="tx1"/>
                </a:solidFill>
              </a:defRPr>
            </a:lvl2pPr>
          </a:lstStyle>
          <a:p>
            <a:pPr lvl="0"/>
            <a:r>
              <a:rPr lang="en-US" dirty="0"/>
              <a:t>No.</a:t>
            </a:r>
          </a:p>
        </p:txBody>
      </p:sp>
    </p:spTree>
    <p:extLst>
      <p:ext uri="{BB962C8B-B14F-4D97-AF65-F5344CB8AC3E}">
        <p14:creationId xmlns:p14="http://schemas.microsoft.com/office/powerpoint/2010/main" val="39075603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1.xml><?xml version="1.0" encoding="utf-8"?>
<p:sldLayout xmlns:a="http://schemas.openxmlformats.org/drawingml/2006/main" xmlns:r="http://schemas.openxmlformats.org/officeDocument/2006/relationships" xmlns:p="http://schemas.openxmlformats.org/presentationml/2006/main" preserve="1" userDrawn="1">
  <p:cSld name="Title and 1 x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7596ED-8270-4BD9-9069-84F474882F2A}"/>
              </a:ext>
            </a:extLst>
          </p:cNvPr>
          <p:cNvSpPr>
            <a:spLocks noGrp="1"/>
          </p:cNvSpPr>
          <p:nvPr>
            <p:ph type="title" hasCustomPrompt="1"/>
          </p:nvPr>
        </p:nvSpPr>
        <p:spPr/>
        <p:txBody>
          <a:bodyPr/>
          <a:lstStyle>
            <a:lvl1pPr>
              <a:defRPr/>
            </a:lvl1pPr>
          </a:lstStyle>
          <a:p>
            <a:r>
              <a:rPr lang="en-US" dirty="0"/>
              <a:t>Click to add title</a:t>
            </a:r>
            <a:endParaRPr lang="en-GB" dirty="0"/>
          </a:p>
        </p:txBody>
      </p:sp>
      <p:sp>
        <p:nvSpPr>
          <p:cNvPr id="3" name="Slide Number Placeholder 2">
            <a:extLst>
              <a:ext uri="{FF2B5EF4-FFF2-40B4-BE49-F238E27FC236}">
                <a16:creationId xmlns:a16="http://schemas.microsoft.com/office/drawing/2014/main" id="{FACA3A6B-089A-48DA-907F-9446B1276098}"/>
              </a:ext>
            </a:extLst>
          </p:cNvPr>
          <p:cNvSpPr>
            <a:spLocks noGrp="1"/>
          </p:cNvSpPr>
          <p:nvPr>
            <p:ph type="sldNum" sz="quarter" idx="10"/>
          </p:nvPr>
        </p:nvSpPr>
        <p:spPr/>
        <p:txBody>
          <a:bodyPr/>
          <a:lstStyle/>
          <a:p>
            <a:fld id="{4034BEE3-566C-4068-A777-C3A4762E861B}" type="slidenum">
              <a:rPr lang="en-GB" smtClean="0"/>
              <a:pPr/>
              <a:t>‹#›</a:t>
            </a:fld>
            <a:endParaRPr lang="en-GB" dirty="0"/>
          </a:p>
        </p:txBody>
      </p:sp>
      <p:sp>
        <p:nvSpPr>
          <p:cNvPr id="4" name="Footer Placeholder 3">
            <a:extLst>
              <a:ext uri="{FF2B5EF4-FFF2-40B4-BE49-F238E27FC236}">
                <a16:creationId xmlns:a16="http://schemas.microsoft.com/office/drawing/2014/main" id="{3E873D13-8BEF-4470-A16D-19EDE6E7AAA3}"/>
              </a:ext>
            </a:extLst>
          </p:cNvPr>
          <p:cNvSpPr>
            <a:spLocks noGrp="1"/>
          </p:cNvSpPr>
          <p:nvPr>
            <p:ph type="ftr" sz="quarter" idx="11"/>
          </p:nvPr>
        </p:nvSpPr>
        <p:spPr/>
        <p:txBody>
          <a:bodyPr/>
          <a:lstStyle/>
          <a:p>
            <a:endParaRPr lang="en-GB" dirty="0"/>
          </a:p>
        </p:txBody>
      </p:sp>
      <p:sp>
        <p:nvSpPr>
          <p:cNvPr id="8" name="Text Placeholder 7">
            <a:extLst>
              <a:ext uri="{FF2B5EF4-FFF2-40B4-BE49-F238E27FC236}">
                <a16:creationId xmlns:a16="http://schemas.microsoft.com/office/drawing/2014/main" id="{50105BF4-D562-44BF-BA5C-F9CA4C0FE918}"/>
              </a:ext>
            </a:extLst>
          </p:cNvPr>
          <p:cNvSpPr>
            <a:spLocks noGrp="1"/>
          </p:cNvSpPr>
          <p:nvPr>
            <p:ph type="body" sz="quarter" idx="13" hasCustomPrompt="1"/>
          </p:nvPr>
        </p:nvSpPr>
        <p:spPr>
          <a:xfrm>
            <a:off x="360363" y="910800"/>
            <a:ext cx="11466000" cy="396000"/>
          </a:xfrm>
        </p:spPr>
        <p:txBody>
          <a:bodyPr/>
          <a:lstStyle>
            <a:lvl1pPr>
              <a:spcBef>
                <a:spcPts val="600"/>
              </a:spcBef>
              <a:defRPr sz="2200"/>
            </a:lvl1pPr>
          </a:lstStyle>
          <a:p>
            <a:pPr lvl="0"/>
            <a:r>
              <a:rPr lang="en-US" dirty="0"/>
              <a:t>Click to add subtitle</a:t>
            </a:r>
            <a:endParaRPr lang="en-GB" dirty="0"/>
          </a:p>
        </p:txBody>
      </p:sp>
      <p:sp>
        <p:nvSpPr>
          <p:cNvPr id="10" name="Content Placeholder 9">
            <a:extLst>
              <a:ext uri="{FF2B5EF4-FFF2-40B4-BE49-F238E27FC236}">
                <a16:creationId xmlns:a16="http://schemas.microsoft.com/office/drawing/2014/main" id="{E01F0EAC-DF03-4553-8D22-C26B163DC97D}"/>
              </a:ext>
            </a:extLst>
          </p:cNvPr>
          <p:cNvSpPr>
            <a:spLocks noGrp="1"/>
          </p:cNvSpPr>
          <p:nvPr>
            <p:ph sz="quarter" idx="14" hasCustomPrompt="1"/>
          </p:nvPr>
        </p:nvSpPr>
        <p:spPr>
          <a:xfrm>
            <a:off x="360363" y="1710000"/>
            <a:ext cx="11466000" cy="3999600"/>
          </a:xfrm>
        </p:spPr>
        <p:txBody>
          <a:bodyPr/>
          <a:lstStyle>
            <a:lvl1pPr>
              <a:defRPr/>
            </a:lvl1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1186786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2.xml><?xml version="1.0" encoding="utf-8"?>
<p:sldLayout xmlns:a="http://schemas.openxmlformats.org/drawingml/2006/main" xmlns:r="http://schemas.openxmlformats.org/officeDocument/2006/relationships" xmlns:p="http://schemas.openxmlformats.org/presentationml/2006/main" preserve="1" userDrawn="1">
  <p:cSld name="Title and 1 x content + headin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0B7F44-1A9D-43CE-8B94-70E892BCC6C4}"/>
              </a:ext>
            </a:extLst>
          </p:cNvPr>
          <p:cNvSpPr>
            <a:spLocks noGrp="1"/>
          </p:cNvSpPr>
          <p:nvPr>
            <p:ph type="title" hasCustomPrompt="1"/>
          </p:nvPr>
        </p:nvSpPr>
        <p:spPr/>
        <p:txBody>
          <a:bodyPr/>
          <a:lstStyle>
            <a:lvl1pPr>
              <a:defRPr/>
            </a:lvl1pPr>
          </a:lstStyle>
          <a:p>
            <a:r>
              <a:rPr lang="en-US" dirty="0"/>
              <a:t>Click to add title</a:t>
            </a:r>
            <a:endParaRPr lang="en-GB" dirty="0"/>
          </a:p>
        </p:txBody>
      </p:sp>
      <p:sp>
        <p:nvSpPr>
          <p:cNvPr id="3" name="Slide Number Placeholder 2">
            <a:extLst>
              <a:ext uri="{FF2B5EF4-FFF2-40B4-BE49-F238E27FC236}">
                <a16:creationId xmlns:a16="http://schemas.microsoft.com/office/drawing/2014/main" id="{00F0CD56-CDEF-4F99-82E9-F8344BA7D8B8}"/>
              </a:ext>
            </a:extLst>
          </p:cNvPr>
          <p:cNvSpPr>
            <a:spLocks noGrp="1"/>
          </p:cNvSpPr>
          <p:nvPr>
            <p:ph type="sldNum" sz="quarter" idx="10"/>
          </p:nvPr>
        </p:nvSpPr>
        <p:spPr/>
        <p:txBody>
          <a:bodyPr/>
          <a:lstStyle/>
          <a:p>
            <a:fld id="{4034BEE3-566C-4068-A777-C3A4762E861B}" type="slidenum">
              <a:rPr lang="en-GB" smtClean="0"/>
              <a:pPr/>
              <a:t>‹#›</a:t>
            </a:fld>
            <a:endParaRPr lang="en-GB" dirty="0"/>
          </a:p>
        </p:txBody>
      </p:sp>
      <p:sp>
        <p:nvSpPr>
          <p:cNvPr id="4" name="Footer Placeholder 3">
            <a:extLst>
              <a:ext uri="{FF2B5EF4-FFF2-40B4-BE49-F238E27FC236}">
                <a16:creationId xmlns:a16="http://schemas.microsoft.com/office/drawing/2014/main" id="{CAF17232-4933-4B44-AB0A-14F7352465FB}"/>
              </a:ext>
            </a:extLst>
          </p:cNvPr>
          <p:cNvSpPr>
            <a:spLocks noGrp="1"/>
          </p:cNvSpPr>
          <p:nvPr>
            <p:ph type="ftr" sz="quarter" idx="11"/>
          </p:nvPr>
        </p:nvSpPr>
        <p:spPr/>
        <p:txBody>
          <a:bodyPr/>
          <a:lstStyle/>
          <a:p>
            <a:endParaRPr lang="en-GB" dirty="0"/>
          </a:p>
        </p:txBody>
      </p:sp>
      <p:sp>
        <p:nvSpPr>
          <p:cNvPr id="6" name="Text Placeholder 5">
            <a:extLst>
              <a:ext uri="{FF2B5EF4-FFF2-40B4-BE49-F238E27FC236}">
                <a16:creationId xmlns:a16="http://schemas.microsoft.com/office/drawing/2014/main" id="{54A8CE99-0AD9-4D9C-9C09-47545620E96B}"/>
              </a:ext>
            </a:extLst>
          </p:cNvPr>
          <p:cNvSpPr>
            <a:spLocks noGrp="1"/>
          </p:cNvSpPr>
          <p:nvPr>
            <p:ph type="body" sz="quarter" idx="12" hasCustomPrompt="1"/>
          </p:nvPr>
        </p:nvSpPr>
        <p:spPr>
          <a:xfrm>
            <a:off x="360000" y="1710000"/>
            <a:ext cx="11464925" cy="604800"/>
          </a:xfrm>
        </p:spPr>
        <p:txBody>
          <a:bodyPr/>
          <a:lstStyle>
            <a:lvl1pPr>
              <a:defRPr b="1"/>
            </a:lvl1pPr>
          </a:lstStyle>
          <a:p>
            <a:pPr lvl="0"/>
            <a:r>
              <a:rPr lang="en-US" dirty="0"/>
              <a:t>Click to add text</a:t>
            </a:r>
            <a:endParaRPr lang="en-GB" dirty="0"/>
          </a:p>
        </p:txBody>
      </p:sp>
      <p:sp>
        <p:nvSpPr>
          <p:cNvPr id="8" name="Content Placeholder 7">
            <a:extLst>
              <a:ext uri="{FF2B5EF4-FFF2-40B4-BE49-F238E27FC236}">
                <a16:creationId xmlns:a16="http://schemas.microsoft.com/office/drawing/2014/main" id="{58CF1398-AEAE-44BE-B05F-E03B17EB921A}"/>
              </a:ext>
            </a:extLst>
          </p:cNvPr>
          <p:cNvSpPr>
            <a:spLocks noGrp="1"/>
          </p:cNvSpPr>
          <p:nvPr>
            <p:ph sz="quarter" idx="13" hasCustomPrompt="1"/>
          </p:nvPr>
        </p:nvSpPr>
        <p:spPr>
          <a:xfrm>
            <a:off x="360000" y="2376000"/>
            <a:ext cx="11466000" cy="3344400"/>
          </a:xfrm>
        </p:spPr>
        <p:txBody>
          <a:bodyPr/>
          <a:lstStyle>
            <a:lvl1pPr>
              <a:defRPr/>
            </a:lvl1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0" name="Text Placeholder 9">
            <a:extLst>
              <a:ext uri="{FF2B5EF4-FFF2-40B4-BE49-F238E27FC236}">
                <a16:creationId xmlns:a16="http://schemas.microsoft.com/office/drawing/2014/main" id="{1A51D583-D2F5-4206-82FD-3E7E687E574D}"/>
              </a:ext>
            </a:extLst>
          </p:cNvPr>
          <p:cNvSpPr>
            <a:spLocks noGrp="1"/>
          </p:cNvSpPr>
          <p:nvPr>
            <p:ph type="body" sz="quarter" idx="14" hasCustomPrompt="1"/>
          </p:nvPr>
        </p:nvSpPr>
        <p:spPr>
          <a:xfrm>
            <a:off x="360000" y="910800"/>
            <a:ext cx="11466513" cy="396000"/>
          </a:xfrm>
        </p:spPr>
        <p:txBody>
          <a:bodyPr/>
          <a:lstStyle>
            <a:lvl1pPr>
              <a:defRPr sz="2200"/>
            </a:lvl1pPr>
          </a:lstStyle>
          <a:p>
            <a:pPr lvl="0"/>
            <a:r>
              <a:rPr lang="en-US" dirty="0"/>
              <a:t>Click to add subtitle</a:t>
            </a:r>
            <a:endParaRPr lang="en-GB" dirty="0"/>
          </a:p>
        </p:txBody>
      </p:sp>
    </p:spTree>
    <p:extLst>
      <p:ext uri="{BB962C8B-B14F-4D97-AF65-F5344CB8AC3E}">
        <p14:creationId xmlns:p14="http://schemas.microsoft.com/office/powerpoint/2010/main" val="26171163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3.xml><?xml version="1.0" encoding="utf-8"?>
<p:sldLayout xmlns:a="http://schemas.openxmlformats.org/drawingml/2006/main" xmlns:r="http://schemas.openxmlformats.org/officeDocument/2006/relationships" xmlns:p="http://schemas.openxmlformats.org/presentationml/2006/main" preserve="1" userDrawn="1">
  <p:cSld name="Title and 2 x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E667F2-B31E-4932-857C-E542EC7E06FE}"/>
              </a:ext>
            </a:extLst>
          </p:cNvPr>
          <p:cNvSpPr>
            <a:spLocks noGrp="1"/>
          </p:cNvSpPr>
          <p:nvPr>
            <p:ph type="title" hasCustomPrompt="1"/>
          </p:nvPr>
        </p:nvSpPr>
        <p:spPr/>
        <p:txBody>
          <a:bodyPr/>
          <a:lstStyle>
            <a:lvl1pPr>
              <a:defRPr/>
            </a:lvl1pPr>
          </a:lstStyle>
          <a:p>
            <a:r>
              <a:rPr lang="en-US" dirty="0"/>
              <a:t>Click to add title</a:t>
            </a:r>
            <a:endParaRPr lang="en-GB" dirty="0"/>
          </a:p>
        </p:txBody>
      </p:sp>
      <p:sp>
        <p:nvSpPr>
          <p:cNvPr id="3" name="Slide Number Placeholder 2">
            <a:extLst>
              <a:ext uri="{FF2B5EF4-FFF2-40B4-BE49-F238E27FC236}">
                <a16:creationId xmlns:a16="http://schemas.microsoft.com/office/drawing/2014/main" id="{4286C412-8D9A-4518-BD82-093D1D70BD3A}"/>
              </a:ext>
            </a:extLst>
          </p:cNvPr>
          <p:cNvSpPr>
            <a:spLocks noGrp="1"/>
          </p:cNvSpPr>
          <p:nvPr>
            <p:ph type="sldNum" sz="quarter" idx="10"/>
          </p:nvPr>
        </p:nvSpPr>
        <p:spPr/>
        <p:txBody>
          <a:bodyPr/>
          <a:lstStyle/>
          <a:p>
            <a:fld id="{4034BEE3-566C-4068-A777-C3A4762E861B}" type="slidenum">
              <a:rPr lang="en-GB" smtClean="0"/>
              <a:pPr/>
              <a:t>‹#›</a:t>
            </a:fld>
            <a:endParaRPr lang="en-GB" dirty="0"/>
          </a:p>
        </p:txBody>
      </p:sp>
      <p:sp>
        <p:nvSpPr>
          <p:cNvPr id="4" name="Footer Placeholder 3">
            <a:extLst>
              <a:ext uri="{FF2B5EF4-FFF2-40B4-BE49-F238E27FC236}">
                <a16:creationId xmlns:a16="http://schemas.microsoft.com/office/drawing/2014/main" id="{458D1434-081E-42DD-A0E7-8AD211AD6053}"/>
              </a:ext>
            </a:extLst>
          </p:cNvPr>
          <p:cNvSpPr>
            <a:spLocks noGrp="1"/>
          </p:cNvSpPr>
          <p:nvPr>
            <p:ph type="ftr" sz="quarter" idx="11"/>
          </p:nvPr>
        </p:nvSpPr>
        <p:spPr/>
        <p:txBody>
          <a:bodyPr/>
          <a:lstStyle/>
          <a:p>
            <a:endParaRPr lang="en-GB" dirty="0"/>
          </a:p>
        </p:txBody>
      </p:sp>
      <p:sp>
        <p:nvSpPr>
          <p:cNvPr id="6" name="Content Placeholder 5">
            <a:extLst>
              <a:ext uri="{FF2B5EF4-FFF2-40B4-BE49-F238E27FC236}">
                <a16:creationId xmlns:a16="http://schemas.microsoft.com/office/drawing/2014/main" id="{F1D24B38-2DD2-4BE4-A6BC-6AB461A6A6AC}"/>
              </a:ext>
            </a:extLst>
          </p:cNvPr>
          <p:cNvSpPr>
            <a:spLocks noGrp="1"/>
          </p:cNvSpPr>
          <p:nvPr>
            <p:ph sz="quarter" idx="12" hasCustomPrompt="1"/>
          </p:nvPr>
        </p:nvSpPr>
        <p:spPr>
          <a:xfrm>
            <a:off x="360363" y="1710000"/>
            <a:ext cx="5626800" cy="3999600"/>
          </a:xfrm>
        </p:spPr>
        <p:txBody>
          <a:bodyPr/>
          <a:lstStyle>
            <a:lvl1pPr>
              <a:defRPr/>
            </a:lvl1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8" name="Content Placeholder 7">
            <a:extLst>
              <a:ext uri="{FF2B5EF4-FFF2-40B4-BE49-F238E27FC236}">
                <a16:creationId xmlns:a16="http://schemas.microsoft.com/office/drawing/2014/main" id="{A028BB49-92B7-4BBE-AD91-816AF9386D4C}"/>
              </a:ext>
            </a:extLst>
          </p:cNvPr>
          <p:cNvSpPr>
            <a:spLocks noGrp="1"/>
          </p:cNvSpPr>
          <p:nvPr>
            <p:ph sz="quarter" idx="13" hasCustomPrompt="1"/>
          </p:nvPr>
        </p:nvSpPr>
        <p:spPr>
          <a:xfrm>
            <a:off x="6200965" y="1710000"/>
            <a:ext cx="5626800" cy="3998913"/>
          </a:xfrm>
        </p:spPr>
        <p:txBody>
          <a:bodyPr/>
          <a:lstStyle>
            <a:lvl1pPr>
              <a:defRPr/>
            </a:lvl1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0" name="Text Placeholder 9">
            <a:extLst>
              <a:ext uri="{FF2B5EF4-FFF2-40B4-BE49-F238E27FC236}">
                <a16:creationId xmlns:a16="http://schemas.microsoft.com/office/drawing/2014/main" id="{29FAE1AF-1132-4B0D-8DC6-F52576CE682C}"/>
              </a:ext>
            </a:extLst>
          </p:cNvPr>
          <p:cNvSpPr>
            <a:spLocks noGrp="1"/>
          </p:cNvSpPr>
          <p:nvPr>
            <p:ph type="body" sz="quarter" idx="14" hasCustomPrompt="1"/>
          </p:nvPr>
        </p:nvSpPr>
        <p:spPr>
          <a:xfrm>
            <a:off x="360363" y="910800"/>
            <a:ext cx="11466000" cy="396000"/>
          </a:xfrm>
        </p:spPr>
        <p:txBody>
          <a:bodyPr/>
          <a:lstStyle>
            <a:lvl1pPr>
              <a:defRPr sz="2200"/>
            </a:lvl1pPr>
          </a:lstStyle>
          <a:p>
            <a:pPr lvl="0"/>
            <a:r>
              <a:rPr lang="en-US" dirty="0"/>
              <a:t>Click to add subtitle</a:t>
            </a:r>
            <a:endParaRPr lang="en-GB" dirty="0"/>
          </a:p>
        </p:txBody>
      </p:sp>
    </p:spTree>
    <p:extLst>
      <p:ext uri="{BB962C8B-B14F-4D97-AF65-F5344CB8AC3E}">
        <p14:creationId xmlns:p14="http://schemas.microsoft.com/office/powerpoint/2010/main" val="24024731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4.xml><?xml version="1.0" encoding="utf-8"?>
<p:sldLayout xmlns:a="http://schemas.openxmlformats.org/drawingml/2006/main" xmlns:r="http://schemas.openxmlformats.org/officeDocument/2006/relationships" xmlns:p="http://schemas.openxmlformats.org/presentationml/2006/main" preserve="1" userDrawn="1">
  <p:cSld name="Title and 2 x content + heading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707A87-9762-46A5-A1BF-60907C2C37A7}"/>
              </a:ext>
            </a:extLst>
          </p:cNvPr>
          <p:cNvSpPr>
            <a:spLocks noGrp="1"/>
          </p:cNvSpPr>
          <p:nvPr>
            <p:ph type="title" hasCustomPrompt="1"/>
          </p:nvPr>
        </p:nvSpPr>
        <p:spPr/>
        <p:txBody>
          <a:bodyPr/>
          <a:lstStyle>
            <a:lvl1pPr>
              <a:defRPr/>
            </a:lvl1pPr>
          </a:lstStyle>
          <a:p>
            <a:r>
              <a:rPr lang="en-US" dirty="0"/>
              <a:t>Click to add title</a:t>
            </a:r>
            <a:endParaRPr lang="en-GB" dirty="0"/>
          </a:p>
        </p:txBody>
      </p:sp>
      <p:sp>
        <p:nvSpPr>
          <p:cNvPr id="3" name="Slide Number Placeholder 2">
            <a:extLst>
              <a:ext uri="{FF2B5EF4-FFF2-40B4-BE49-F238E27FC236}">
                <a16:creationId xmlns:a16="http://schemas.microsoft.com/office/drawing/2014/main" id="{3CEE70F8-6350-4489-8BF1-B1E111BCABD9}"/>
              </a:ext>
            </a:extLst>
          </p:cNvPr>
          <p:cNvSpPr>
            <a:spLocks noGrp="1"/>
          </p:cNvSpPr>
          <p:nvPr>
            <p:ph type="sldNum" sz="quarter" idx="10"/>
          </p:nvPr>
        </p:nvSpPr>
        <p:spPr/>
        <p:txBody>
          <a:bodyPr/>
          <a:lstStyle/>
          <a:p>
            <a:fld id="{4034BEE3-566C-4068-A777-C3A4762E861B}" type="slidenum">
              <a:rPr lang="en-GB" smtClean="0"/>
              <a:pPr/>
              <a:t>‹#›</a:t>
            </a:fld>
            <a:endParaRPr lang="en-GB" dirty="0"/>
          </a:p>
        </p:txBody>
      </p:sp>
      <p:sp>
        <p:nvSpPr>
          <p:cNvPr id="4" name="Footer Placeholder 3">
            <a:extLst>
              <a:ext uri="{FF2B5EF4-FFF2-40B4-BE49-F238E27FC236}">
                <a16:creationId xmlns:a16="http://schemas.microsoft.com/office/drawing/2014/main" id="{A50CCAD9-3BB6-43FD-8F71-48FD58809076}"/>
              </a:ext>
            </a:extLst>
          </p:cNvPr>
          <p:cNvSpPr>
            <a:spLocks noGrp="1"/>
          </p:cNvSpPr>
          <p:nvPr>
            <p:ph type="ftr" sz="quarter" idx="11"/>
          </p:nvPr>
        </p:nvSpPr>
        <p:spPr/>
        <p:txBody>
          <a:bodyPr/>
          <a:lstStyle/>
          <a:p>
            <a:endParaRPr lang="en-GB" dirty="0"/>
          </a:p>
        </p:txBody>
      </p:sp>
      <p:sp>
        <p:nvSpPr>
          <p:cNvPr id="6" name="Text Placeholder 5">
            <a:extLst>
              <a:ext uri="{FF2B5EF4-FFF2-40B4-BE49-F238E27FC236}">
                <a16:creationId xmlns:a16="http://schemas.microsoft.com/office/drawing/2014/main" id="{260E6D9E-AC7D-4CD8-9A1B-DC502AAB0B81}"/>
              </a:ext>
            </a:extLst>
          </p:cNvPr>
          <p:cNvSpPr>
            <a:spLocks noGrp="1"/>
          </p:cNvSpPr>
          <p:nvPr>
            <p:ph type="body" sz="quarter" idx="12" hasCustomPrompt="1"/>
          </p:nvPr>
        </p:nvSpPr>
        <p:spPr>
          <a:xfrm>
            <a:off x="360363" y="1710000"/>
            <a:ext cx="5626800" cy="604800"/>
          </a:xfrm>
        </p:spPr>
        <p:txBody>
          <a:bodyPr/>
          <a:lstStyle>
            <a:lvl1pPr>
              <a:defRPr b="1"/>
            </a:lvl1pPr>
          </a:lstStyle>
          <a:p>
            <a:pPr lvl="0"/>
            <a:r>
              <a:rPr lang="en-US" dirty="0"/>
              <a:t>Click to add text</a:t>
            </a:r>
            <a:endParaRPr lang="en-GB" dirty="0"/>
          </a:p>
        </p:txBody>
      </p:sp>
      <p:sp>
        <p:nvSpPr>
          <p:cNvPr id="8" name="Content Placeholder 7">
            <a:extLst>
              <a:ext uri="{FF2B5EF4-FFF2-40B4-BE49-F238E27FC236}">
                <a16:creationId xmlns:a16="http://schemas.microsoft.com/office/drawing/2014/main" id="{0F252CF9-0987-4CBA-8CC7-B6582ECA2390}"/>
              </a:ext>
            </a:extLst>
          </p:cNvPr>
          <p:cNvSpPr>
            <a:spLocks noGrp="1"/>
          </p:cNvSpPr>
          <p:nvPr>
            <p:ph sz="quarter" idx="13" hasCustomPrompt="1"/>
          </p:nvPr>
        </p:nvSpPr>
        <p:spPr>
          <a:xfrm>
            <a:off x="360363" y="2376000"/>
            <a:ext cx="5626800" cy="3344400"/>
          </a:xfrm>
        </p:spPr>
        <p:txBody>
          <a:bodyPr/>
          <a:lstStyle>
            <a:lvl1pPr>
              <a:defRPr/>
            </a:lvl1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0" name="Text Placeholder 9">
            <a:extLst>
              <a:ext uri="{FF2B5EF4-FFF2-40B4-BE49-F238E27FC236}">
                <a16:creationId xmlns:a16="http://schemas.microsoft.com/office/drawing/2014/main" id="{1FAA4903-9221-4FF9-912C-268A8584F333}"/>
              </a:ext>
            </a:extLst>
          </p:cNvPr>
          <p:cNvSpPr>
            <a:spLocks noGrp="1"/>
          </p:cNvSpPr>
          <p:nvPr>
            <p:ph type="body" sz="quarter" idx="14" hasCustomPrompt="1"/>
          </p:nvPr>
        </p:nvSpPr>
        <p:spPr>
          <a:xfrm>
            <a:off x="6202800" y="1710000"/>
            <a:ext cx="5626800" cy="604838"/>
          </a:xfrm>
        </p:spPr>
        <p:txBody>
          <a:bodyPr/>
          <a:lstStyle>
            <a:lvl1pPr>
              <a:defRPr b="1"/>
            </a:lvl1pPr>
          </a:lstStyle>
          <a:p>
            <a:pPr lvl="0"/>
            <a:r>
              <a:rPr lang="en-US" dirty="0"/>
              <a:t>Click to add text</a:t>
            </a:r>
            <a:endParaRPr lang="en-GB" dirty="0"/>
          </a:p>
        </p:txBody>
      </p:sp>
      <p:sp>
        <p:nvSpPr>
          <p:cNvPr id="12" name="Content Placeholder 11">
            <a:extLst>
              <a:ext uri="{FF2B5EF4-FFF2-40B4-BE49-F238E27FC236}">
                <a16:creationId xmlns:a16="http://schemas.microsoft.com/office/drawing/2014/main" id="{23F8654F-9C23-4A2E-AF1D-7C6743D88CE6}"/>
              </a:ext>
            </a:extLst>
          </p:cNvPr>
          <p:cNvSpPr>
            <a:spLocks noGrp="1"/>
          </p:cNvSpPr>
          <p:nvPr>
            <p:ph sz="quarter" idx="15" hasCustomPrompt="1"/>
          </p:nvPr>
        </p:nvSpPr>
        <p:spPr>
          <a:xfrm>
            <a:off x="6202363" y="2376488"/>
            <a:ext cx="5626800" cy="3343275"/>
          </a:xfrm>
        </p:spPr>
        <p:txBody>
          <a:bodyPr/>
          <a:lstStyle>
            <a:lvl1pPr>
              <a:defRPr/>
            </a:lvl1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4" name="Text Placeholder 13">
            <a:extLst>
              <a:ext uri="{FF2B5EF4-FFF2-40B4-BE49-F238E27FC236}">
                <a16:creationId xmlns:a16="http://schemas.microsoft.com/office/drawing/2014/main" id="{D1F22C1D-496B-4E53-BF19-ED9291DCCF94}"/>
              </a:ext>
            </a:extLst>
          </p:cNvPr>
          <p:cNvSpPr>
            <a:spLocks noGrp="1"/>
          </p:cNvSpPr>
          <p:nvPr>
            <p:ph type="body" sz="quarter" idx="16" hasCustomPrompt="1"/>
          </p:nvPr>
        </p:nvSpPr>
        <p:spPr>
          <a:xfrm>
            <a:off x="360363" y="910800"/>
            <a:ext cx="11466512" cy="396000"/>
          </a:xfrm>
        </p:spPr>
        <p:txBody>
          <a:bodyPr/>
          <a:lstStyle>
            <a:lvl1pPr>
              <a:defRPr sz="2200"/>
            </a:lvl1pPr>
            <a:lvl2pPr>
              <a:defRPr sz="2200"/>
            </a:lvl2pPr>
            <a:lvl3pPr>
              <a:defRPr sz="2200"/>
            </a:lvl3pPr>
            <a:lvl4pPr>
              <a:defRPr sz="2200"/>
            </a:lvl4pPr>
            <a:lvl5pPr>
              <a:defRPr sz="2200"/>
            </a:lvl5pPr>
          </a:lstStyle>
          <a:p>
            <a:pPr lvl="0"/>
            <a:r>
              <a:rPr lang="en-US" dirty="0"/>
              <a:t>Click to add subtitle</a:t>
            </a:r>
            <a:endParaRPr lang="en-GB" dirty="0"/>
          </a:p>
        </p:txBody>
      </p:sp>
    </p:spTree>
    <p:extLst>
      <p:ext uri="{BB962C8B-B14F-4D97-AF65-F5344CB8AC3E}">
        <p14:creationId xmlns:p14="http://schemas.microsoft.com/office/powerpoint/2010/main" val="18692651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5.xml><?xml version="1.0" encoding="utf-8"?>
<p:sldLayout xmlns:a="http://schemas.openxmlformats.org/drawingml/2006/main" xmlns:r="http://schemas.openxmlformats.org/officeDocument/2006/relationships" xmlns:p="http://schemas.openxmlformats.org/presentationml/2006/main" preserve="1" userDrawn="1">
  <p:cSld name="Title and 3 x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AECC06-0E64-440D-9CE8-5164D165186F}"/>
              </a:ext>
            </a:extLst>
          </p:cNvPr>
          <p:cNvSpPr>
            <a:spLocks noGrp="1"/>
          </p:cNvSpPr>
          <p:nvPr>
            <p:ph type="title" hasCustomPrompt="1"/>
          </p:nvPr>
        </p:nvSpPr>
        <p:spPr>
          <a:xfrm>
            <a:off x="359999" y="430718"/>
            <a:ext cx="11466875" cy="403200"/>
          </a:xfrm>
        </p:spPr>
        <p:txBody>
          <a:bodyPr/>
          <a:lstStyle>
            <a:lvl1pPr>
              <a:defRPr/>
            </a:lvl1pPr>
          </a:lstStyle>
          <a:p>
            <a:r>
              <a:rPr lang="en-US" dirty="0"/>
              <a:t>Click to add title</a:t>
            </a:r>
            <a:endParaRPr lang="en-GB" dirty="0"/>
          </a:p>
        </p:txBody>
      </p:sp>
      <p:sp>
        <p:nvSpPr>
          <p:cNvPr id="3" name="Slide Number Placeholder 2">
            <a:extLst>
              <a:ext uri="{FF2B5EF4-FFF2-40B4-BE49-F238E27FC236}">
                <a16:creationId xmlns:a16="http://schemas.microsoft.com/office/drawing/2014/main" id="{F490BAE0-3503-40B7-97FF-3BBA5C4DD77A}"/>
              </a:ext>
            </a:extLst>
          </p:cNvPr>
          <p:cNvSpPr>
            <a:spLocks noGrp="1"/>
          </p:cNvSpPr>
          <p:nvPr>
            <p:ph type="sldNum" sz="quarter" idx="10"/>
          </p:nvPr>
        </p:nvSpPr>
        <p:spPr/>
        <p:txBody>
          <a:bodyPr/>
          <a:lstStyle/>
          <a:p>
            <a:fld id="{4034BEE3-566C-4068-A777-C3A4762E861B}" type="slidenum">
              <a:rPr lang="en-GB" smtClean="0"/>
              <a:pPr/>
              <a:t>‹#›</a:t>
            </a:fld>
            <a:endParaRPr lang="en-GB" dirty="0"/>
          </a:p>
        </p:txBody>
      </p:sp>
      <p:sp>
        <p:nvSpPr>
          <p:cNvPr id="4" name="Footer Placeholder 3">
            <a:extLst>
              <a:ext uri="{FF2B5EF4-FFF2-40B4-BE49-F238E27FC236}">
                <a16:creationId xmlns:a16="http://schemas.microsoft.com/office/drawing/2014/main" id="{A542D4FE-2A34-4C36-A765-CE00B9912ADD}"/>
              </a:ext>
            </a:extLst>
          </p:cNvPr>
          <p:cNvSpPr>
            <a:spLocks noGrp="1"/>
          </p:cNvSpPr>
          <p:nvPr>
            <p:ph type="ftr" sz="quarter" idx="11"/>
          </p:nvPr>
        </p:nvSpPr>
        <p:spPr/>
        <p:txBody>
          <a:bodyPr/>
          <a:lstStyle/>
          <a:p>
            <a:endParaRPr lang="en-GB" dirty="0"/>
          </a:p>
        </p:txBody>
      </p:sp>
      <p:sp>
        <p:nvSpPr>
          <p:cNvPr id="6" name="Content Placeholder 5">
            <a:extLst>
              <a:ext uri="{FF2B5EF4-FFF2-40B4-BE49-F238E27FC236}">
                <a16:creationId xmlns:a16="http://schemas.microsoft.com/office/drawing/2014/main" id="{D9E4B3E9-7CA2-4847-B7BD-96957DE30226}"/>
              </a:ext>
            </a:extLst>
          </p:cNvPr>
          <p:cNvSpPr>
            <a:spLocks noGrp="1"/>
          </p:cNvSpPr>
          <p:nvPr>
            <p:ph sz="quarter" idx="12" hasCustomPrompt="1"/>
          </p:nvPr>
        </p:nvSpPr>
        <p:spPr>
          <a:xfrm>
            <a:off x="360362" y="1710000"/>
            <a:ext cx="3672000" cy="3999600"/>
          </a:xfrm>
        </p:spPr>
        <p:txBody>
          <a:bodyPr/>
          <a:lstStyle>
            <a:lvl1pPr>
              <a:defRPr/>
            </a:lvl1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8" name="Content Placeholder 7">
            <a:extLst>
              <a:ext uri="{FF2B5EF4-FFF2-40B4-BE49-F238E27FC236}">
                <a16:creationId xmlns:a16="http://schemas.microsoft.com/office/drawing/2014/main" id="{910D5E0E-637F-4A32-A98F-3FE4ED81219E}"/>
              </a:ext>
            </a:extLst>
          </p:cNvPr>
          <p:cNvSpPr>
            <a:spLocks noGrp="1"/>
          </p:cNvSpPr>
          <p:nvPr>
            <p:ph sz="quarter" idx="13" hasCustomPrompt="1"/>
          </p:nvPr>
        </p:nvSpPr>
        <p:spPr>
          <a:xfrm>
            <a:off x="4257618" y="1710000"/>
            <a:ext cx="3672000" cy="3999600"/>
          </a:xfrm>
        </p:spPr>
        <p:txBody>
          <a:bodyPr/>
          <a:lstStyle>
            <a:lvl1pPr>
              <a:defRPr/>
            </a:lvl1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0" name="Content Placeholder 9">
            <a:extLst>
              <a:ext uri="{FF2B5EF4-FFF2-40B4-BE49-F238E27FC236}">
                <a16:creationId xmlns:a16="http://schemas.microsoft.com/office/drawing/2014/main" id="{A6435609-FC5D-424F-A15C-A0856D1FFFF3}"/>
              </a:ext>
            </a:extLst>
          </p:cNvPr>
          <p:cNvSpPr>
            <a:spLocks noGrp="1"/>
          </p:cNvSpPr>
          <p:nvPr>
            <p:ph sz="quarter" idx="14" hasCustomPrompt="1"/>
          </p:nvPr>
        </p:nvSpPr>
        <p:spPr>
          <a:xfrm>
            <a:off x="8154874" y="1710000"/>
            <a:ext cx="3672000" cy="3999600"/>
          </a:xfrm>
        </p:spPr>
        <p:txBody>
          <a:bodyPr/>
          <a:lstStyle>
            <a:lvl1pPr>
              <a:defRPr/>
            </a:lvl1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2" name="Text Placeholder 11">
            <a:extLst>
              <a:ext uri="{FF2B5EF4-FFF2-40B4-BE49-F238E27FC236}">
                <a16:creationId xmlns:a16="http://schemas.microsoft.com/office/drawing/2014/main" id="{F7582AC7-4667-407B-A5E8-45D6349311AA}"/>
              </a:ext>
            </a:extLst>
          </p:cNvPr>
          <p:cNvSpPr>
            <a:spLocks noGrp="1"/>
          </p:cNvSpPr>
          <p:nvPr>
            <p:ph type="body" sz="quarter" idx="15" hasCustomPrompt="1"/>
          </p:nvPr>
        </p:nvSpPr>
        <p:spPr>
          <a:xfrm>
            <a:off x="360000" y="910800"/>
            <a:ext cx="11466000" cy="396000"/>
          </a:xfrm>
        </p:spPr>
        <p:txBody>
          <a:bodyPr/>
          <a:lstStyle>
            <a:lvl1pPr>
              <a:defRPr sz="2200"/>
            </a:lvl1pPr>
            <a:lvl2pPr>
              <a:defRPr sz="2200"/>
            </a:lvl2pPr>
            <a:lvl3pPr>
              <a:defRPr sz="2200"/>
            </a:lvl3pPr>
            <a:lvl4pPr>
              <a:defRPr sz="2200"/>
            </a:lvl4pPr>
            <a:lvl5pPr>
              <a:defRPr sz="2200"/>
            </a:lvl5pPr>
          </a:lstStyle>
          <a:p>
            <a:pPr lvl="0"/>
            <a:r>
              <a:rPr lang="en-US" dirty="0"/>
              <a:t>Click to add subtitle</a:t>
            </a:r>
            <a:endParaRPr lang="en-GB" dirty="0"/>
          </a:p>
        </p:txBody>
      </p:sp>
    </p:spTree>
    <p:extLst>
      <p:ext uri="{BB962C8B-B14F-4D97-AF65-F5344CB8AC3E}">
        <p14:creationId xmlns:p14="http://schemas.microsoft.com/office/powerpoint/2010/main" val="16599013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6.xml><?xml version="1.0" encoding="utf-8"?>
<p:sldLayout xmlns:a="http://schemas.openxmlformats.org/drawingml/2006/main" xmlns:r="http://schemas.openxmlformats.org/officeDocument/2006/relationships" xmlns:p="http://schemas.openxmlformats.org/presentationml/2006/main" preserve="1" userDrawn="1">
  <p:cSld name="Title and 3 x content + heading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E5AEE3-9929-4A79-A968-8D4311BF5D5E}"/>
              </a:ext>
            </a:extLst>
          </p:cNvPr>
          <p:cNvSpPr>
            <a:spLocks noGrp="1"/>
          </p:cNvSpPr>
          <p:nvPr>
            <p:ph type="title" hasCustomPrompt="1"/>
          </p:nvPr>
        </p:nvSpPr>
        <p:spPr>
          <a:xfrm>
            <a:off x="359999" y="430718"/>
            <a:ext cx="11466875" cy="403200"/>
          </a:xfrm>
        </p:spPr>
        <p:txBody>
          <a:bodyPr/>
          <a:lstStyle>
            <a:lvl1pPr>
              <a:defRPr/>
            </a:lvl1pPr>
          </a:lstStyle>
          <a:p>
            <a:r>
              <a:rPr lang="en-US" dirty="0"/>
              <a:t>Click to add title</a:t>
            </a:r>
            <a:endParaRPr lang="en-GB" dirty="0"/>
          </a:p>
        </p:txBody>
      </p:sp>
      <p:sp>
        <p:nvSpPr>
          <p:cNvPr id="3" name="Slide Number Placeholder 2">
            <a:extLst>
              <a:ext uri="{FF2B5EF4-FFF2-40B4-BE49-F238E27FC236}">
                <a16:creationId xmlns:a16="http://schemas.microsoft.com/office/drawing/2014/main" id="{DDAA155B-CCB9-45EF-83E7-A4F386C3D593}"/>
              </a:ext>
            </a:extLst>
          </p:cNvPr>
          <p:cNvSpPr>
            <a:spLocks noGrp="1"/>
          </p:cNvSpPr>
          <p:nvPr>
            <p:ph type="sldNum" sz="quarter" idx="10"/>
          </p:nvPr>
        </p:nvSpPr>
        <p:spPr/>
        <p:txBody>
          <a:bodyPr/>
          <a:lstStyle/>
          <a:p>
            <a:fld id="{4034BEE3-566C-4068-A777-C3A4762E861B}" type="slidenum">
              <a:rPr lang="en-GB" smtClean="0"/>
              <a:pPr/>
              <a:t>‹#›</a:t>
            </a:fld>
            <a:endParaRPr lang="en-GB" dirty="0"/>
          </a:p>
        </p:txBody>
      </p:sp>
      <p:sp>
        <p:nvSpPr>
          <p:cNvPr id="4" name="Footer Placeholder 3">
            <a:extLst>
              <a:ext uri="{FF2B5EF4-FFF2-40B4-BE49-F238E27FC236}">
                <a16:creationId xmlns:a16="http://schemas.microsoft.com/office/drawing/2014/main" id="{6E46BAB9-04B4-4317-A1F0-FDDB9A1286EA}"/>
              </a:ext>
            </a:extLst>
          </p:cNvPr>
          <p:cNvSpPr>
            <a:spLocks noGrp="1"/>
          </p:cNvSpPr>
          <p:nvPr>
            <p:ph type="ftr" sz="quarter" idx="11"/>
          </p:nvPr>
        </p:nvSpPr>
        <p:spPr/>
        <p:txBody>
          <a:bodyPr/>
          <a:lstStyle/>
          <a:p>
            <a:endParaRPr lang="en-GB" dirty="0"/>
          </a:p>
        </p:txBody>
      </p:sp>
      <p:sp>
        <p:nvSpPr>
          <p:cNvPr id="6" name="Text Placeholder 5">
            <a:extLst>
              <a:ext uri="{FF2B5EF4-FFF2-40B4-BE49-F238E27FC236}">
                <a16:creationId xmlns:a16="http://schemas.microsoft.com/office/drawing/2014/main" id="{02044888-1B05-4294-ABC2-A93A4A32E0DD}"/>
              </a:ext>
            </a:extLst>
          </p:cNvPr>
          <p:cNvSpPr>
            <a:spLocks noGrp="1"/>
          </p:cNvSpPr>
          <p:nvPr>
            <p:ph type="body" sz="quarter" idx="12" hasCustomPrompt="1"/>
          </p:nvPr>
        </p:nvSpPr>
        <p:spPr>
          <a:xfrm>
            <a:off x="360000" y="1710000"/>
            <a:ext cx="3672000" cy="604800"/>
          </a:xfrm>
        </p:spPr>
        <p:txBody>
          <a:bodyPr/>
          <a:lstStyle>
            <a:lvl1pPr>
              <a:defRPr b="1"/>
            </a:lvl1pPr>
          </a:lstStyle>
          <a:p>
            <a:pPr lvl="0"/>
            <a:r>
              <a:rPr lang="en-US" dirty="0"/>
              <a:t>Click to add text</a:t>
            </a:r>
          </a:p>
        </p:txBody>
      </p:sp>
      <p:sp>
        <p:nvSpPr>
          <p:cNvPr id="8" name="Content Placeholder 7">
            <a:extLst>
              <a:ext uri="{FF2B5EF4-FFF2-40B4-BE49-F238E27FC236}">
                <a16:creationId xmlns:a16="http://schemas.microsoft.com/office/drawing/2014/main" id="{FB8C48F8-FEC0-41E0-BBB9-68EC3003D7D8}"/>
              </a:ext>
            </a:extLst>
          </p:cNvPr>
          <p:cNvSpPr>
            <a:spLocks noGrp="1"/>
          </p:cNvSpPr>
          <p:nvPr>
            <p:ph sz="quarter" idx="13" hasCustomPrompt="1"/>
          </p:nvPr>
        </p:nvSpPr>
        <p:spPr>
          <a:xfrm>
            <a:off x="360363" y="2376000"/>
            <a:ext cx="3672000" cy="3344400"/>
          </a:xfrm>
        </p:spPr>
        <p:txBody>
          <a:bodyPr/>
          <a:lstStyle>
            <a:lvl1pPr>
              <a:defRPr/>
            </a:lvl1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0" name="Text Placeholder 9">
            <a:extLst>
              <a:ext uri="{FF2B5EF4-FFF2-40B4-BE49-F238E27FC236}">
                <a16:creationId xmlns:a16="http://schemas.microsoft.com/office/drawing/2014/main" id="{F59D2917-03D0-4000-AA1D-13CEEB10FBFD}"/>
              </a:ext>
            </a:extLst>
          </p:cNvPr>
          <p:cNvSpPr>
            <a:spLocks noGrp="1"/>
          </p:cNvSpPr>
          <p:nvPr>
            <p:ph type="body" sz="quarter" idx="14" hasCustomPrompt="1"/>
          </p:nvPr>
        </p:nvSpPr>
        <p:spPr>
          <a:xfrm>
            <a:off x="4257437" y="1710000"/>
            <a:ext cx="3672000" cy="604800"/>
          </a:xfrm>
        </p:spPr>
        <p:txBody>
          <a:bodyPr/>
          <a:lstStyle>
            <a:lvl1pPr>
              <a:defRPr b="1"/>
            </a:lvl1pPr>
          </a:lstStyle>
          <a:p>
            <a:pPr lvl="0"/>
            <a:r>
              <a:rPr lang="en-US" dirty="0"/>
              <a:t>Click to add text</a:t>
            </a:r>
            <a:endParaRPr lang="en-GB" dirty="0"/>
          </a:p>
        </p:txBody>
      </p:sp>
      <p:sp>
        <p:nvSpPr>
          <p:cNvPr id="12" name="Content Placeholder 11">
            <a:extLst>
              <a:ext uri="{FF2B5EF4-FFF2-40B4-BE49-F238E27FC236}">
                <a16:creationId xmlns:a16="http://schemas.microsoft.com/office/drawing/2014/main" id="{DDE23886-2490-491C-8436-F655BBCD8C99}"/>
              </a:ext>
            </a:extLst>
          </p:cNvPr>
          <p:cNvSpPr>
            <a:spLocks noGrp="1"/>
          </p:cNvSpPr>
          <p:nvPr>
            <p:ph sz="quarter" idx="15" hasCustomPrompt="1"/>
          </p:nvPr>
        </p:nvSpPr>
        <p:spPr>
          <a:xfrm>
            <a:off x="4257619" y="2376488"/>
            <a:ext cx="3672000" cy="3343275"/>
          </a:xfrm>
        </p:spPr>
        <p:txBody>
          <a:bodyPr/>
          <a:lstStyle>
            <a:lvl1pPr>
              <a:defRPr/>
            </a:lvl1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4" name="Text Placeholder 13">
            <a:extLst>
              <a:ext uri="{FF2B5EF4-FFF2-40B4-BE49-F238E27FC236}">
                <a16:creationId xmlns:a16="http://schemas.microsoft.com/office/drawing/2014/main" id="{51DA3C15-7E9D-4E22-895A-F50878BD332E}"/>
              </a:ext>
            </a:extLst>
          </p:cNvPr>
          <p:cNvSpPr>
            <a:spLocks noGrp="1"/>
          </p:cNvSpPr>
          <p:nvPr>
            <p:ph type="body" sz="quarter" idx="16" hasCustomPrompt="1"/>
          </p:nvPr>
        </p:nvSpPr>
        <p:spPr>
          <a:xfrm>
            <a:off x="8154874" y="1710000"/>
            <a:ext cx="3672000" cy="604838"/>
          </a:xfrm>
        </p:spPr>
        <p:txBody>
          <a:bodyPr/>
          <a:lstStyle>
            <a:lvl1pPr>
              <a:defRPr b="1"/>
            </a:lvl1pPr>
          </a:lstStyle>
          <a:p>
            <a:pPr lvl="0"/>
            <a:r>
              <a:rPr lang="en-US" dirty="0"/>
              <a:t>Click to add text</a:t>
            </a:r>
            <a:endParaRPr lang="en-GB" dirty="0"/>
          </a:p>
        </p:txBody>
      </p:sp>
      <p:sp>
        <p:nvSpPr>
          <p:cNvPr id="16" name="Content Placeholder 15">
            <a:extLst>
              <a:ext uri="{FF2B5EF4-FFF2-40B4-BE49-F238E27FC236}">
                <a16:creationId xmlns:a16="http://schemas.microsoft.com/office/drawing/2014/main" id="{C41F52C9-6836-4FC9-99EA-1BF6FF01DF3F}"/>
              </a:ext>
            </a:extLst>
          </p:cNvPr>
          <p:cNvSpPr>
            <a:spLocks noGrp="1"/>
          </p:cNvSpPr>
          <p:nvPr>
            <p:ph sz="quarter" idx="17" hasCustomPrompt="1"/>
          </p:nvPr>
        </p:nvSpPr>
        <p:spPr>
          <a:xfrm>
            <a:off x="8154874" y="2376000"/>
            <a:ext cx="3672000" cy="3344400"/>
          </a:xfrm>
        </p:spPr>
        <p:txBody>
          <a:bodyPr/>
          <a:lstStyle>
            <a:lvl1pPr>
              <a:defRPr/>
            </a:lvl1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8" name="Text Placeholder 17">
            <a:extLst>
              <a:ext uri="{FF2B5EF4-FFF2-40B4-BE49-F238E27FC236}">
                <a16:creationId xmlns:a16="http://schemas.microsoft.com/office/drawing/2014/main" id="{3593581B-25F6-45F4-A388-25B91698559B}"/>
              </a:ext>
            </a:extLst>
          </p:cNvPr>
          <p:cNvSpPr>
            <a:spLocks noGrp="1"/>
          </p:cNvSpPr>
          <p:nvPr>
            <p:ph type="body" sz="quarter" idx="18" hasCustomPrompt="1"/>
          </p:nvPr>
        </p:nvSpPr>
        <p:spPr>
          <a:xfrm>
            <a:off x="360000" y="910800"/>
            <a:ext cx="11466000" cy="396000"/>
          </a:xfrm>
        </p:spPr>
        <p:txBody>
          <a:bodyPr/>
          <a:lstStyle>
            <a:lvl1pPr>
              <a:defRPr sz="2200"/>
            </a:lvl1pPr>
          </a:lstStyle>
          <a:p>
            <a:pPr lvl="0"/>
            <a:r>
              <a:rPr lang="en-US" dirty="0"/>
              <a:t>Click to add subtitle</a:t>
            </a:r>
            <a:endParaRPr lang="en-GB" dirty="0"/>
          </a:p>
        </p:txBody>
      </p:sp>
    </p:spTree>
    <p:extLst>
      <p:ext uri="{BB962C8B-B14F-4D97-AF65-F5344CB8AC3E}">
        <p14:creationId xmlns:p14="http://schemas.microsoft.com/office/powerpoint/2010/main" val="25385038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7.xml><?xml version="1.0" encoding="utf-8"?>
<p:sldLayout xmlns:a="http://schemas.openxmlformats.org/drawingml/2006/main" xmlns:r="http://schemas.openxmlformats.org/officeDocument/2006/relationships" xmlns:p="http://schemas.openxmlformats.org/presentationml/2006/main" preserve="1" userDrawn="1">
  <p:cSld name="Title and 4 x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3C880B-B2A1-4343-8F1B-D11FAEA2A2C5}"/>
              </a:ext>
            </a:extLst>
          </p:cNvPr>
          <p:cNvSpPr>
            <a:spLocks noGrp="1"/>
          </p:cNvSpPr>
          <p:nvPr>
            <p:ph type="title" hasCustomPrompt="1"/>
          </p:nvPr>
        </p:nvSpPr>
        <p:spPr>
          <a:xfrm>
            <a:off x="359999" y="430718"/>
            <a:ext cx="11466875" cy="403200"/>
          </a:xfrm>
        </p:spPr>
        <p:txBody>
          <a:bodyPr/>
          <a:lstStyle/>
          <a:p>
            <a:r>
              <a:rPr lang="en-US" dirty="0"/>
              <a:t>Click to add title</a:t>
            </a:r>
            <a:endParaRPr lang="en-GB" dirty="0"/>
          </a:p>
        </p:txBody>
      </p:sp>
      <p:sp>
        <p:nvSpPr>
          <p:cNvPr id="3" name="Slide Number Placeholder 2">
            <a:extLst>
              <a:ext uri="{FF2B5EF4-FFF2-40B4-BE49-F238E27FC236}">
                <a16:creationId xmlns:a16="http://schemas.microsoft.com/office/drawing/2014/main" id="{C41184D5-78E0-4646-8F38-C52C718FFF6F}"/>
              </a:ext>
            </a:extLst>
          </p:cNvPr>
          <p:cNvSpPr>
            <a:spLocks noGrp="1"/>
          </p:cNvSpPr>
          <p:nvPr>
            <p:ph type="sldNum" sz="quarter" idx="10"/>
          </p:nvPr>
        </p:nvSpPr>
        <p:spPr/>
        <p:txBody>
          <a:bodyPr/>
          <a:lstStyle/>
          <a:p>
            <a:fld id="{4034BEE3-566C-4068-A777-C3A4762E861B}" type="slidenum">
              <a:rPr lang="en-GB" smtClean="0"/>
              <a:pPr/>
              <a:t>‹#›</a:t>
            </a:fld>
            <a:endParaRPr lang="en-GB" dirty="0"/>
          </a:p>
        </p:txBody>
      </p:sp>
      <p:sp>
        <p:nvSpPr>
          <p:cNvPr id="4" name="Footer Placeholder 3">
            <a:extLst>
              <a:ext uri="{FF2B5EF4-FFF2-40B4-BE49-F238E27FC236}">
                <a16:creationId xmlns:a16="http://schemas.microsoft.com/office/drawing/2014/main" id="{09802832-2B66-4562-9C71-D7D1507397C2}"/>
              </a:ext>
            </a:extLst>
          </p:cNvPr>
          <p:cNvSpPr>
            <a:spLocks noGrp="1"/>
          </p:cNvSpPr>
          <p:nvPr>
            <p:ph type="ftr" sz="quarter" idx="11"/>
          </p:nvPr>
        </p:nvSpPr>
        <p:spPr/>
        <p:txBody>
          <a:bodyPr/>
          <a:lstStyle/>
          <a:p>
            <a:endParaRPr lang="en-GB" dirty="0"/>
          </a:p>
        </p:txBody>
      </p:sp>
      <p:sp>
        <p:nvSpPr>
          <p:cNvPr id="6" name="Content Placeholder 5">
            <a:extLst>
              <a:ext uri="{FF2B5EF4-FFF2-40B4-BE49-F238E27FC236}">
                <a16:creationId xmlns:a16="http://schemas.microsoft.com/office/drawing/2014/main" id="{AEF49FA9-6D89-44C4-B6C9-EA8D7FB75632}"/>
              </a:ext>
            </a:extLst>
          </p:cNvPr>
          <p:cNvSpPr>
            <a:spLocks noGrp="1"/>
          </p:cNvSpPr>
          <p:nvPr>
            <p:ph sz="quarter" idx="12" hasCustomPrompt="1"/>
          </p:nvPr>
        </p:nvSpPr>
        <p:spPr>
          <a:xfrm>
            <a:off x="360362" y="1710000"/>
            <a:ext cx="2728800" cy="3999600"/>
          </a:xfrm>
        </p:spPr>
        <p:txBody>
          <a:bodyPr/>
          <a:lstStyle>
            <a:lvl1pPr>
              <a:defRPr/>
            </a:lvl1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8" name="Content Placeholder 7">
            <a:extLst>
              <a:ext uri="{FF2B5EF4-FFF2-40B4-BE49-F238E27FC236}">
                <a16:creationId xmlns:a16="http://schemas.microsoft.com/office/drawing/2014/main" id="{BAD1D924-231B-4C18-8E90-2DFF9C04EF04}"/>
              </a:ext>
            </a:extLst>
          </p:cNvPr>
          <p:cNvSpPr>
            <a:spLocks noGrp="1"/>
          </p:cNvSpPr>
          <p:nvPr>
            <p:ph sz="quarter" idx="13" hasCustomPrompt="1"/>
          </p:nvPr>
        </p:nvSpPr>
        <p:spPr>
          <a:xfrm>
            <a:off x="3272933" y="1710000"/>
            <a:ext cx="2728800" cy="3999600"/>
          </a:xfrm>
        </p:spPr>
        <p:txBody>
          <a:bodyPr/>
          <a:lstStyle>
            <a:lvl1pPr>
              <a:defRPr/>
            </a:lvl1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0" name="Content Placeholder 9">
            <a:extLst>
              <a:ext uri="{FF2B5EF4-FFF2-40B4-BE49-F238E27FC236}">
                <a16:creationId xmlns:a16="http://schemas.microsoft.com/office/drawing/2014/main" id="{9EF0024D-3708-4302-8C69-256AD7593873}"/>
              </a:ext>
            </a:extLst>
          </p:cNvPr>
          <p:cNvSpPr>
            <a:spLocks noGrp="1"/>
          </p:cNvSpPr>
          <p:nvPr>
            <p:ph sz="quarter" idx="14" hasCustomPrompt="1"/>
          </p:nvPr>
        </p:nvSpPr>
        <p:spPr>
          <a:xfrm>
            <a:off x="6185504" y="1710000"/>
            <a:ext cx="2728800" cy="3999600"/>
          </a:xfrm>
        </p:spPr>
        <p:txBody>
          <a:bodyPr/>
          <a:lstStyle>
            <a:lvl1pPr>
              <a:defRPr/>
            </a:lvl1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2" name="Content Placeholder 11">
            <a:extLst>
              <a:ext uri="{FF2B5EF4-FFF2-40B4-BE49-F238E27FC236}">
                <a16:creationId xmlns:a16="http://schemas.microsoft.com/office/drawing/2014/main" id="{E3415997-1B6E-4BEC-B682-F9280D0D5E3E}"/>
              </a:ext>
            </a:extLst>
          </p:cNvPr>
          <p:cNvSpPr>
            <a:spLocks noGrp="1"/>
          </p:cNvSpPr>
          <p:nvPr>
            <p:ph sz="quarter" idx="15" hasCustomPrompt="1"/>
          </p:nvPr>
        </p:nvSpPr>
        <p:spPr>
          <a:xfrm>
            <a:off x="9098074" y="1710000"/>
            <a:ext cx="2728800" cy="3999600"/>
          </a:xfrm>
        </p:spPr>
        <p:txBody>
          <a:bodyPr/>
          <a:lstStyle>
            <a:lvl1pPr>
              <a:defRPr/>
            </a:lvl1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4" name="Text Placeholder 13">
            <a:extLst>
              <a:ext uri="{FF2B5EF4-FFF2-40B4-BE49-F238E27FC236}">
                <a16:creationId xmlns:a16="http://schemas.microsoft.com/office/drawing/2014/main" id="{A97B1331-D3E0-4904-82E5-02B601057EBC}"/>
              </a:ext>
            </a:extLst>
          </p:cNvPr>
          <p:cNvSpPr>
            <a:spLocks noGrp="1"/>
          </p:cNvSpPr>
          <p:nvPr>
            <p:ph type="body" sz="quarter" idx="16" hasCustomPrompt="1"/>
          </p:nvPr>
        </p:nvSpPr>
        <p:spPr>
          <a:xfrm>
            <a:off x="360000" y="910800"/>
            <a:ext cx="11466000" cy="396000"/>
          </a:xfrm>
        </p:spPr>
        <p:txBody>
          <a:bodyPr/>
          <a:lstStyle>
            <a:lvl1pPr>
              <a:defRPr sz="2200"/>
            </a:lvl1pPr>
          </a:lstStyle>
          <a:p>
            <a:pPr lvl="0"/>
            <a:r>
              <a:rPr lang="en-US" dirty="0"/>
              <a:t>Click to add subtitle</a:t>
            </a:r>
            <a:endParaRPr lang="en-GB" dirty="0"/>
          </a:p>
        </p:txBody>
      </p:sp>
    </p:spTree>
    <p:extLst>
      <p:ext uri="{BB962C8B-B14F-4D97-AF65-F5344CB8AC3E}">
        <p14:creationId xmlns:p14="http://schemas.microsoft.com/office/powerpoint/2010/main" val="6198007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8.xml><?xml version="1.0" encoding="utf-8"?>
<p:sldLayout xmlns:a="http://schemas.openxmlformats.org/drawingml/2006/main" xmlns:r="http://schemas.openxmlformats.org/officeDocument/2006/relationships" xmlns:p="http://schemas.openxmlformats.org/presentationml/2006/main" preserve="1" userDrawn="1">
  <p:cSld name="Title and 4 x content + heading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36C45C-9BBB-4B14-BC71-8D9593AF9252}"/>
              </a:ext>
            </a:extLst>
          </p:cNvPr>
          <p:cNvSpPr>
            <a:spLocks noGrp="1"/>
          </p:cNvSpPr>
          <p:nvPr>
            <p:ph type="title" hasCustomPrompt="1"/>
          </p:nvPr>
        </p:nvSpPr>
        <p:spPr>
          <a:xfrm>
            <a:off x="359999" y="430718"/>
            <a:ext cx="11466875" cy="403200"/>
          </a:xfrm>
        </p:spPr>
        <p:txBody>
          <a:bodyPr/>
          <a:lstStyle>
            <a:lvl1pPr>
              <a:defRPr/>
            </a:lvl1pPr>
          </a:lstStyle>
          <a:p>
            <a:r>
              <a:rPr lang="en-US" dirty="0"/>
              <a:t>Click to add title</a:t>
            </a:r>
            <a:endParaRPr lang="en-GB" dirty="0"/>
          </a:p>
        </p:txBody>
      </p:sp>
      <p:sp>
        <p:nvSpPr>
          <p:cNvPr id="3" name="Slide Number Placeholder 2">
            <a:extLst>
              <a:ext uri="{FF2B5EF4-FFF2-40B4-BE49-F238E27FC236}">
                <a16:creationId xmlns:a16="http://schemas.microsoft.com/office/drawing/2014/main" id="{3DCA3869-0626-4D7E-A07F-ED2B248D284C}"/>
              </a:ext>
            </a:extLst>
          </p:cNvPr>
          <p:cNvSpPr>
            <a:spLocks noGrp="1"/>
          </p:cNvSpPr>
          <p:nvPr>
            <p:ph type="sldNum" sz="quarter" idx="10"/>
          </p:nvPr>
        </p:nvSpPr>
        <p:spPr/>
        <p:txBody>
          <a:bodyPr/>
          <a:lstStyle/>
          <a:p>
            <a:fld id="{4034BEE3-566C-4068-A777-C3A4762E861B}" type="slidenum">
              <a:rPr lang="en-GB" smtClean="0"/>
              <a:pPr/>
              <a:t>‹#›</a:t>
            </a:fld>
            <a:endParaRPr lang="en-GB" dirty="0"/>
          </a:p>
        </p:txBody>
      </p:sp>
      <p:sp>
        <p:nvSpPr>
          <p:cNvPr id="4" name="Footer Placeholder 3">
            <a:extLst>
              <a:ext uri="{FF2B5EF4-FFF2-40B4-BE49-F238E27FC236}">
                <a16:creationId xmlns:a16="http://schemas.microsoft.com/office/drawing/2014/main" id="{F29845BF-B227-4307-81B9-E7C8FC57CD26}"/>
              </a:ext>
            </a:extLst>
          </p:cNvPr>
          <p:cNvSpPr>
            <a:spLocks noGrp="1"/>
          </p:cNvSpPr>
          <p:nvPr>
            <p:ph type="ftr" sz="quarter" idx="11"/>
          </p:nvPr>
        </p:nvSpPr>
        <p:spPr/>
        <p:txBody>
          <a:bodyPr/>
          <a:lstStyle/>
          <a:p>
            <a:endParaRPr lang="en-GB" dirty="0"/>
          </a:p>
        </p:txBody>
      </p:sp>
      <p:sp>
        <p:nvSpPr>
          <p:cNvPr id="6" name="Text Placeholder 5">
            <a:extLst>
              <a:ext uri="{FF2B5EF4-FFF2-40B4-BE49-F238E27FC236}">
                <a16:creationId xmlns:a16="http://schemas.microsoft.com/office/drawing/2014/main" id="{C1A4FC7E-D91D-407A-BFBE-F405D6BBEA67}"/>
              </a:ext>
            </a:extLst>
          </p:cNvPr>
          <p:cNvSpPr>
            <a:spLocks noGrp="1"/>
          </p:cNvSpPr>
          <p:nvPr>
            <p:ph type="body" sz="quarter" idx="12" hasCustomPrompt="1"/>
          </p:nvPr>
        </p:nvSpPr>
        <p:spPr>
          <a:xfrm>
            <a:off x="360000" y="1710000"/>
            <a:ext cx="2728800" cy="604800"/>
          </a:xfrm>
        </p:spPr>
        <p:txBody>
          <a:bodyPr/>
          <a:lstStyle>
            <a:lvl1pPr>
              <a:defRPr b="1"/>
            </a:lvl1pPr>
          </a:lstStyle>
          <a:p>
            <a:pPr lvl="0"/>
            <a:r>
              <a:rPr lang="en-US" dirty="0"/>
              <a:t>Click to add text</a:t>
            </a:r>
            <a:endParaRPr lang="en-GB" dirty="0"/>
          </a:p>
        </p:txBody>
      </p:sp>
      <p:sp>
        <p:nvSpPr>
          <p:cNvPr id="8" name="Content Placeholder 7">
            <a:extLst>
              <a:ext uri="{FF2B5EF4-FFF2-40B4-BE49-F238E27FC236}">
                <a16:creationId xmlns:a16="http://schemas.microsoft.com/office/drawing/2014/main" id="{129916EF-EC2F-4137-B182-AA5508918E8F}"/>
              </a:ext>
            </a:extLst>
          </p:cNvPr>
          <p:cNvSpPr>
            <a:spLocks noGrp="1"/>
          </p:cNvSpPr>
          <p:nvPr>
            <p:ph sz="quarter" idx="13" hasCustomPrompt="1"/>
          </p:nvPr>
        </p:nvSpPr>
        <p:spPr>
          <a:xfrm>
            <a:off x="360000" y="2376000"/>
            <a:ext cx="2728800" cy="3344400"/>
          </a:xfrm>
        </p:spPr>
        <p:txBody>
          <a:bodyPr/>
          <a:lstStyle>
            <a:lvl1pPr>
              <a:defRPr/>
            </a:lvl1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0" name="Text Placeholder 9">
            <a:extLst>
              <a:ext uri="{FF2B5EF4-FFF2-40B4-BE49-F238E27FC236}">
                <a16:creationId xmlns:a16="http://schemas.microsoft.com/office/drawing/2014/main" id="{6D9A3CD5-4B7B-41AC-BFD5-7AA2D853D03E}"/>
              </a:ext>
            </a:extLst>
          </p:cNvPr>
          <p:cNvSpPr>
            <a:spLocks noGrp="1"/>
          </p:cNvSpPr>
          <p:nvPr>
            <p:ph type="body" sz="quarter" idx="14" hasCustomPrompt="1"/>
          </p:nvPr>
        </p:nvSpPr>
        <p:spPr>
          <a:xfrm>
            <a:off x="3272691" y="1710000"/>
            <a:ext cx="2728800" cy="604838"/>
          </a:xfrm>
        </p:spPr>
        <p:txBody>
          <a:bodyPr/>
          <a:lstStyle>
            <a:lvl1pPr>
              <a:defRPr b="1"/>
            </a:lvl1pPr>
          </a:lstStyle>
          <a:p>
            <a:pPr lvl="0"/>
            <a:r>
              <a:rPr lang="en-US" dirty="0"/>
              <a:t>Click to add text</a:t>
            </a:r>
            <a:endParaRPr lang="en-GB" dirty="0"/>
          </a:p>
        </p:txBody>
      </p:sp>
      <p:sp>
        <p:nvSpPr>
          <p:cNvPr id="12" name="Content Placeholder 11">
            <a:extLst>
              <a:ext uri="{FF2B5EF4-FFF2-40B4-BE49-F238E27FC236}">
                <a16:creationId xmlns:a16="http://schemas.microsoft.com/office/drawing/2014/main" id="{35F727AD-E63B-412E-B986-D86DFE5EED29}"/>
              </a:ext>
            </a:extLst>
          </p:cNvPr>
          <p:cNvSpPr>
            <a:spLocks noGrp="1"/>
          </p:cNvSpPr>
          <p:nvPr>
            <p:ph sz="quarter" idx="15" hasCustomPrompt="1"/>
          </p:nvPr>
        </p:nvSpPr>
        <p:spPr>
          <a:xfrm>
            <a:off x="3272691" y="2376488"/>
            <a:ext cx="2728800" cy="3344400"/>
          </a:xfrm>
        </p:spPr>
        <p:txBody>
          <a:bodyPr/>
          <a:lstStyle>
            <a:lvl1pPr>
              <a:defRPr/>
            </a:lvl1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4" name="Text Placeholder 13">
            <a:extLst>
              <a:ext uri="{FF2B5EF4-FFF2-40B4-BE49-F238E27FC236}">
                <a16:creationId xmlns:a16="http://schemas.microsoft.com/office/drawing/2014/main" id="{8CEE6CD4-960B-4926-8A35-E8FF363F8723}"/>
              </a:ext>
            </a:extLst>
          </p:cNvPr>
          <p:cNvSpPr>
            <a:spLocks noGrp="1"/>
          </p:cNvSpPr>
          <p:nvPr>
            <p:ph type="body" sz="quarter" idx="16" hasCustomPrompt="1"/>
          </p:nvPr>
        </p:nvSpPr>
        <p:spPr>
          <a:xfrm>
            <a:off x="6185382" y="1710000"/>
            <a:ext cx="2728800" cy="604800"/>
          </a:xfrm>
        </p:spPr>
        <p:txBody>
          <a:bodyPr/>
          <a:lstStyle>
            <a:lvl1pPr>
              <a:defRPr b="1"/>
            </a:lvl1pPr>
          </a:lstStyle>
          <a:p>
            <a:pPr lvl="0"/>
            <a:r>
              <a:rPr lang="en-US" dirty="0"/>
              <a:t>Click to add text</a:t>
            </a:r>
            <a:endParaRPr lang="en-GB" dirty="0"/>
          </a:p>
        </p:txBody>
      </p:sp>
      <p:sp>
        <p:nvSpPr>
          <p:cNvPr id="16" name="Content Placeholder 15">
            <a:extLst>
              <a:ext uri="{FF2B5EF4-FFF2-40B4-BE49-F238E27FC236}">
                <a16:creationId xmlns:a16="http://schemas.microsoft.com/office/drawing/2014/main" id="{E544BF1C-E9EC-43D2-A239-79E43B7C24CD}"/>
              </a:ext>
            </a:extLst>
          </p:cNvPr>
          <p:cNvSpPr>
            <a:spLocks noGrp="1"/>
          </p:cNvSpPr>
          <p:nvPr>
            <p:ph sz="quarter" idx="17" hasCustomPrompt="1"/>
          </p:nvPr>
        </p:nvSpPr>
        <p:spPr>
          <a:xfrm>
            <a:off x="6185382" y="2376000"/>
            <a:ext cx="2728800" cy="3344400"/>
          </a:xfrm>
        </p:spPr>
        <p:txBody>
          <a:bodyPr/>
          <a:lstStyle>
            <a:lvl1pPr>
              <a:defRPr/>
            </a:lvl1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8" name="Text Placeholder 17">
            <a:extLst>
              <a:ext uri="{FF2B5EF4-FFF2-40B4-BE49-F238E27FC236}">
                <a16:creationId xmlns:a16="http://schemas.microsoft.com/office/drawing/2014/main" id="{A27027DC-FD56-4CD6-8B38-7C623A97D1C4}"/>
              </a:ext>
            </a:extLst>
          </p:cNvPr>
          <p:cNvSpPr>
            <a:spLocks noGrp="1"/>
          </p:cNvSpPr>
          <p:nvPr>
            <p:ph type="body" sz="quarter" idx="18" hasCustomPrompt="1"/>
          </p:nvPr>
        </p:nvSpPr>
        <p:spPr>
          <a:xfrm>
            <a:off x="9098074" y="1710000"/>
            <a:ext cx="2728800" cy="604800"/>
          </a:xfrm>
        </p:spPr>
        <p:txBody>
          <a:bodyPr/>
          <a:lstStyle>
            <a:lvl1pPr>
              <a:defRPr b="1"/>
            </a:lvl1pPr>
          </a:lstStyle>
          <a:p>
            <a:pPr lvl="0"/>
            <a:r>
              <a:rPr lang="en-US" dirty="0"/>
              <a:t>Click to add text</a:t>
            </a:r>
            <a:endParaRPr lang="en-GB" dirty="0"/>
          </a:p>
        </p:txBody>
      </p:sp>
      <p:sp>
        <p:nvSpPr>
          <p:cNvPr id="20" name="Content Placeholder 19">
            <a:extLst>
              <a:ext uri="{FF2B5EF4-FFF2-40B4-BE49-F238E27FC236}">
                <a16:creationId xmlns:a16="http://schemas.microsoft.com/office/drawing/2014/main" id="{5513656D-7804-45C7-9561-4FFDBE1F523B}"/>
              </a:ext>
            </a:extLst>
          </p:cNvPr>
          <p:cNvSpPr>
            <a:spLocks noGrp="1"/>
          </p:cNvSpPr>
          <p:nvPr>
            <p:ph sz="quarter" idx="19" hasCustomPrompt="1"/>
          </p:nvPr>
        </p:nvSpPr>
        <p:spPr>
          <a:xfrm>
            <a:off x="9098074" y="2376488"/>
            <a:ext cx="2728800" cy="3343275"/>
          </a:xfrm>
        </p:spPr>
        <p:txBody>
          <a:bodyPr/>
          <a:lstStyle>
            <a:lvl1pPr>
              <a:defRPr/>
            </a:lvl1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22" name="Text Placeholder 21">
            <a:extLst>
              <a:ext uri="{FF2B5EF4-FFF2-40B4-BE49-F238E27FC236}">
                <a16:creationId xmlns:a16="http://schemas.microsoft.com/office/drawing/2014/main" id="{5AA444E5-6DCB-4387-82D7-374FBA34E3ED}"/>
              </a:ext>
            </a:extLst>
          </p:cNvPr>
          <p:cNvSpPr>
            <a:spLocks noGrp="1"/>
          </p:cNvSpPr>
          <p:nvPr>
            <p:ph type="body" sz="quarter" idx="20" hasCustomPrompt="1"/>
          </p:nvPr>
        </p:nvSpPr>
        <p:spPr>
          <a:xfrm>
            <a:off x="360363" y="910800"/>
            <a:ext cx="11466512" cy="396000"/>
          </a:xfrm>
        </p:spPr>
        <p:txBody>
          <a:bodyPr/>
          <a:lstStyle>
            <a:lvl1pPr>
              <a:defRPr sz="2200"/>
            </a:lvl1pPr>
            <a:lvl2pPr>
              <a:defRPr sz="2200"/>
            </a:lvl2pPr>
            <a:lvl3pPr>
              <a:defRPr sz="2200"/>
            </a:lvl3pPr>
            <a:lvl4pPr>
              <a:defRPr sz="2200"/>
            </a:lvl4pPr>
            <a:lvl5pPr>
              <a:defRPr sz="2200"/>
            </a:lvl5pPr>
          </a:lstStyle>
          <a:p>
            <a:pPr lvl="0"/>
            <a:r>
              <a:rPr lang="en-US" dirty="0"/>
              <a:t>Click to add subtitle</a:t>
            </a:r>
            <a:endParaRPr lang="en-GB" dirty="0"/>
          </a:p>
        </p:txBody>
      </p:sp>
    </p:spTree>
    <p:extLst>
      <p:ext uri="{BB962C8B-B14F-4D97-AF65-F5344CB8AC3E}">
        <p14:creationId xmlns:p14="http://schemas.microsoft.com/office/powerpoint/2010/main" val="34979330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9.xml><?xml version="1.0" encoding="utf-8"?>
<p:sldLayout xmlns:a="http://schemas.openxmlformats.org/drawingml/2006/main" xmlns:r="http://schemas.openxmlformats.org/officeDocument/2006/relationships" xmlns:p="http://schemas.openxmlformats.org/presentationml/2006/main" preserve="1" userDrawn="1">
  <p:cSld name="Title and 5 x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2EED13-8109-40D7-B85E-48D72364D6E5}"/>
              </a:ext>
            </a:extLst>
          </p:cNvPr>
          <p:cNvSpPr>
            <a:spLocks noGrp="1"/>
          </p:cNvSpPr>
          <p:nvPr>
            <p:ph type="title" hasCustomPrompt="1"/>
          </p:nvPr>
        </p:nvSpPr>
        <p:spPr>
          <a:xfrm>
            <a:off x="359999" y="430718"/>
            <a:ext cx="11466875" cy="403200"/>
          </a:xfrm>
        </p:spPr>
        <p:txBody>
          <a:bodyPr/>
          <a:lstStyle>
            <a:lvl1pPr>
              <a:defRPr/>
            </a:lvl1pPr>
          </a:lstStyle>
          <a:p>
            <a:r>
              <a:rPr lang="en-US" dirty="0"/>
              <a:t>Click to add title</a:t>
            </a:r>
            <a:endParaRPr lang="en-GB" dirty="0"/>
          </a:p>
        </p:txBody>
      </p:sp>
      <p:sp>
        <p:nvSpPr>
          <p:cNvPr id="3" name="Slide Number Placeholder 2">
            <a:extLst>
              <a:ext uri="{FF2B5EF4-FFF2-40B4-BE49-F238E27FC236}">
                <a16:creationId xmlns:a16="http://schemas.microsoft.com/office/drawing/2014/main" id="{5A60EB60-D174-4782-B63F-DCF2657E1B13}"/>
              </a:ext>
            </a:extLst>
          </p:cNvPr>
          <p:cNvSpPr>
            <a:spLocks noGrp="1"/>
          </p:cNvSpPr>
          <p:nvPr>
            <p:ph type="sldNum" sz="quarter" idx="10"/>
          </p:nvPr>
        </p:nvSpPr>
        <p:spPr/>
        <p:txBody>
          <a:bodyPr/>
          <a:lstStyle/>
          <a:p>
            <a:fld id="{4034BEE3-566C-4068-A777-C3A4762E861B}" type="slidenum">
              <a:rPr lang="en-GB" smtClean="0"/>
              <a:pPr/>
              <a:t>‹#›</a:t>
            </a:fld>
            <a:endParaRPr lang="en-GB" dirty="0"/>
          </a:p>
        </p:txBody>
      </p:sp>
      <p:sp>
        <p:nvSpPr>
          <p:cNvPr id="4" name="Footer Placeholder 3">
            <a:extLst>
              <a:ext uri="{FF2B5EF4-FFF2-40B4-BE49-F238E27FC236}">
                <a16:creationId xmlns:a16="http://schemas.microsoft.com/office/drawing/2014/main" id="{E54526FD-FB6E-4148-89B3-7D266E27BD8F}"/>
              </a:ext>
            </a:extLst>
          </p:cNvPr>
          <p:cNvSpPr>
            <a:spLocks noGrp="1"/>
          </p:cNvSpPr>
          <p:nvPr>
            <p:ph type="ftr" sz="quarter" idx="11"/>
          </p:nvPr>
        </p:nvSpPr>
        <p:spPr/>
        <p:txBody>
          <a:bodyPr/>
          <a:lstStyle/>
          <a:p>
            <a:endParaRPr lang="en-GB" dirty="0"/>
          </a:p>
        </p:txBody>
      </p:sp>
      <p:sp>
        <p:nvSpPr>
          <p:cNvPr id="6" name="Content Placeholder 5">
            <a:extLst>
              <a:ext uri="{FF2B5EF4-FFF2-40B4-BE49-F238E27FC236}">
                <a16:creationId xmlns:a16="http://schemas.microsoft.com/office/drawing/2014/main" id="{AC5E99A7-B8B8-4860-8872-63A20BC4983E}"/>
              </a:ext>
            </a:extLst>
          </p:cNvPr>
          <p:cNvSpPr>
            <a:spLocks noGrp="1"/>
          </p:cNvSpPr>
          <p:nvPr>
            <p:ph sz="quarter" idx="12" hasCustomPrompt="1"/>
          </p:nvPr>
        </p:nvSpPr>
        <p:spPr>
          <a:xfrm>
            <a:off x="360363" y="1710000"/>
            <a:ext cx="2149200" cy="3999600"/>
          </a:xfrm>
        </p:spPr>
        <p:txBody>
          <a:bodyPr/>
          <a:lstStyle>
            <a:lvl1pPr>
              <a:defRPr/>
            </a:lvl1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8" name="Content Placeholder 7">
            <a:extLst>
              <a:ext uri="{FF2B5EF4-FFF2-40B4-BE49-F238E27FC236}">
                <a16:creationId xmlns:a16="http://schemas.microsoft.com/office/drawing/2014/main" id="{7136CF45-35B9-4F30-93CE-11D7DC6AE4AB}"/>
              </a:ext>
            </a:extLst>
          </p:cNvPr>
          <p:cNvSpPr>
            <a:spLocks noGrp="1"/>
          </p:cNvSpPr>
          <p:nvPr>
            <p:ph sz="quarter" idx="13" hasCustomPrompt="1"/>
          </p:nvPr>
        </p:nvSpPr>
        <p:spPr>
          <a:xfrm>
            <a:off x="2689691" y="1710000"/>
            <a:ext cx="2149200" cy="3999600"/>
          </a:xfrm>
        </p:spPr>
        <p:txBody>
          <a:bodyPr/>
          <a:lstStyle>
            <a:lvl1pPr>
              <a:defRPr/>
            </a:lvl1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0" name="Content Placeholder 9">
            <a:extLst>
              <a:ext uri="{FF2B5EF4-FFF2-40B4-BE49-F238E27FC236}">
                <a16:creationId xmlns:a16="http://schemas.microsoft.com/office/drawing/2014/main" id="{A190C909-262D-4930-924B-8C4285CF8554}"/>
              </a:ext>
            </a:extLst>
          </p:cNvPr>
          <p:cNvSpPr>
            <a:spLocks noGrp="1"/>
          </p:cNvSpPr>
          <p:nvPr>
            <p:ph sz="quarter" idx="14" hasCustomPrompt="1"/>
          </p:nvPr>
        </p:nvSpPr>
        <p:spPr>
          <a:xfrm>
            <a:off x="5019019" y="1710000"/>
            <a:ext cx="2149200" cy="3999600"/>
          </a:xfrm>
        </p:spPr>
        <p:txBody>
          <a:bodyPr/>
          <a:lstStyle>
            <a:lvl1pPr>
              <a:defRPr/>
            </a:lvl1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2" name="Content Placeholder 11">
            <a:extLst>
              <a:ext uri="{FF2B5EF4-FFF2-40B4-BE49-F238E27FC236}">
                <a16:creationId xmlns:a16="http://schemas.microsoft.com/office/drawing/2014/main" id="{C18864E4-1D92-4544-8F52-1155810D7924}"/>
              </a:ext>
            </a:extLst>
          </p:cNvPr>
          <p:cNvSpPr>
            <a:spLocks noGrp="1"/>
          </p:cNvSpPr>
          <p:nvPr>
            <p:ph sz="quarter" idx="15" hasCustomPrompt="1"/>
          </p:nvPr>
        </p:nvSpPr>
        <p:spPr>
          <a:xfrm>
            <a:off x="7348347" y="1710000"/>
            <a:ext cx="2149200" cy="3999600"/>
          </a:xfrm>
        </p:spPr>
        <p:txBody>
          <a:bodyPr/>
          <a:lstStyle>
            <a:lvl1pPr>
              <a:defRPr/>
            </a:lvl1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4" name="Content Placeholder 13">
            <a:extLst>
              <a:ext uri="{FF2B5EF4-FFF2-40B4-BE49-F238E27FC236}">
                <a16:creationId xmlns:a16="http://schemas.microsoft.com/office/drawing/2014/main" id="{E68E0E68-5345-4D62-8D07-AE58AE330678}"/>
              </a:ext>
            </a:extLst>
          </p:cNvPr>
          <p:cNvSpPr>
            <a:spLocks noGrp="1"/>
          </p:cNvSpPr>
          <p:nvPr>
            <p:ph sz="quarter" idx="16" hasCustomPrompt="1"/>
          </p:nvPr>
        </p:nvSpPr>
        <p:spPr>
          <a:xfrm>
            <a:off x="9677674" y="1710000"/>
            <a:ext cx="2149200" cy="3999600"/>
          </a:xfrm>
        </p:spPr>
        <p:txBody>
          <a:bodyPr/>
          <a:lstStyle>
            <a:lvl1pPr>
              <a:defRPr/>
            </a:lvl1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6" name="Text Placeholder 15">
            <a:extLst>
              <a:ext uri="{FF2B5EF4-FFF2-40B4-BE49-F238E27FC236}">
                <a16:creationId xmlns:a16="http://schemas.microsoft.com/office/drawing/2014/main" id="{3E23F4F6-B0E8-4724-933C-35F21A7E4235}"/>
              </a:ext>
            </a:extLst>
          </p:cNvPr>
          <p:cNvSpPr>
            <a:spLocks noGrp="1"/>
          </p:cNvSpPr>
          <p:nvPr>
            <p:ph type="body" sz="quarter" idx="17" hasCustomPrompt="1"/>
          </p:nvPr>
        </p:nvSpPr>
        <p:spPr>
          <a:xfrm>
            <a:off x="360874" y="910800"/>
            <a:ext cx="11466000" cy="396000"/>
          </a:xfrm>
        </p:spPr>
        <p:txBody>
          <a:bodyPr/>
          <a:lstStyle>
            <a:lvl1pPr>
              <a:defRPr sz="2200"/>
            </a:lvl1pPr>
            <a:lvl2pPr>
              <a:defRPr sz="2200"/>
            </a:lvl2pPr>
            <a:lvl3pPr>
              <a:defRPr sz="2200"/>
            </a:lvl3pPr>
            <a:lvl4pPr>
              <a:defRPr sz="2200"/>
            </a:lvl4pPr>
            <a:lvl5pPr>
              <a:defRPr sz="2200"/>
            </a:lvl5pPr>
          </a:lstStyle>
          <a:p>
            <a:pPr lvl="0"/>
            <a:r>
              <a:rPr lang="en-US" dirty="0"/>
              <a:t>Click to add subtitle</a:t>
            </a:r>
            <a:endParaRPr lang="en-GB" dirty="0"/>
          </a:p>
        </p:txBody>
      </p:sp>
    </p:spTree>
    <p:extLst>
      <p:ext uri="{BB962C8B-B14F-4D97-AF65-F5344CB8AC3E}">
        <p14:creationId xmlns:p14="http://schemas.microsoft.com/office/powerpoint/2010/main" val="3789792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itle and 6 x content + heading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836FA1-AACD-4AC6-8977-227A1E8204A7}"/>
              </a:ext>
            </a:extLst>
          </p:cNvPr>
          <p:cNvSpPr>
            <a:spLocks noGrp="1"/>
          </p:cNvSpPr>
          <p:nvPr>
            <p:ph type="title" hasCustomPrompt="1"/>
          </p:nvPr>
        </p:nvSpPr>
        <p:spPr>
          <a:xfrm>
            <a:off x="359999" y="430718"/>
            <a:ext cx="11466875" cy="403200"/>
          </a:xfrm>
        </p:spPr>
        <p:txBody>
          <a:bodyPr/>
          <a:lstStyle>
            <a:lvl1pPr>
              <a:defRPr/>
            </a:lvl1pPr>
          </a:lstStyle>
          <a:p>
            <a:r>
              <a:rPr lang="en-US"/>
              <a:t>Click to add title</a:t>
            </a:r>
            <a:endParaRPr lang="en-GB"/>
          </a:p>
        </p:txBody>
      </p:sp>
      <p:sp>
        <p:nvSpPr>
          <p:cNvPr id="3" name="Slide Number Placeholder 2">
            <a:extLst>
              <a:ext uri="{FF2B5EF4-FFF2-40B4-BE49-F238E27FC236}">
                <a16:creationId xmlns:a16="http://schemas.microsoft.com/office/drawing/2014/main" id="{9E9A02C0-437A-4731-B690-16D1AFCAA82F}"/>
              </a:ext>
            </a:extLst>
          </p:cNvPr>
          <p:cNvSpPr>
            <a:spLocks noGrp="1"/>
          </p:cNvSpPr>
          <p:nvPr>
            <p:ph type="sldNum" sz="quarter" idx="10"/>
          </p:nvPr>
        </p:nvSpPr>
        <p:spPr/>
        <p:txBody>
          <a:bodyPr/>
          <a:lstStyle/>
          <a:p>
            <a:fld id="{4034BEE3-566C-4068-A777-C3A4762E861B}" type="slidenum">
              <a:rPr lang="en-GB" smtClean="0"/>
              <a:pPr/>
              <a:t>‹#›</a:t>
            </a:fld>
            <a:endParaRPr lang="en-GB"/>
          </a:p>
        </p:txBody>
      </p:sp>
      <p:sp>
        <p:nvSpPr>
          <p:cNvPr id="4" name="Footer Placeholder 3">
            <a:extLst>
              <a:ext uri="{FF2B5EF4-FFF2-40B4-BE49-F238E27FC236}">
                <a16:creationId xmlns:a16="http://schemas.microsoft.com/office/drawing/2014/main" id="{B7CC7B4E-73B3-4F33-A7FC-00F64BC9BBCD}"/>
              </a:ext>
            </a:extLst>
          </p:cNvPr>
          <p:cNvSpPr>
            <a:spLocks noGrp="1"/>
          </p:cNvSpPr>
          <p:nvPr>
            <p:ph type="ftr" sz="quarter" idx="11"/>
          </p:nvPr>
        </p:nvSpPr>
        <p:spPr/>
        <p:txBody>
          <a:bodyPr/>
          <a:lstStyle/>
          <a:p>
            <a:endParaRPr lang="en-GB"/>
          </a:p>
        </p:txBody>
      </p:sp>
      <p:sp>
        <p:nvSpPr>
          <p:cNvPr id="6" name="Text Placeholder 5">
            <a:extLst>
              <a:ext uri="{FF2B5EF4-FFF2-40B4-BE49-F238E27FC236}">
                <a16:creationId xmlns:a16="http://schemas.microsoft.com/office/drawing/2014/main" id="{570764FD-7DA2-4FE5-A31B-6691075F4688}"/>
              </a:ext>
            </a:extLst>
          </p:cNvPr>
          <p:cNvSpPr>
            <a:spLocks noGrp="1"/>
          </p:cNvSpPr>
          <p:nvPr>
            <p:ph type="body" sz="quarter" idx="12" hasCustomPrompt="1"/>
          </p:nvPr>
        </p:nvSpPr>
        <p:spPr>
          <a:xfrm>
            <a:off x="360000" y="1708149"/>
            <a:ext cx="1760400" cy="604800"/>
          </a:xfrm>
        </p:spPr>
        <p:txBody>
          <a:bodyPr/>
          <a:lstStyle>
            <a:lvl1pPr>
              <a:defRPr b="1"/>
            </a:lvl1pPr>
          </a:lstStyle>
          <a:p>
            <a:pPr lvl="0"/>
            <a:r>
              <a:rPr lang="en-US"/>
              <a:t>Click to add text</a:t>
            </a:r>
            <a:endParaRPr lang="en-GB"/>
          </a:p>
        </p:txBody>
      </p:sp>
      <p:sp>
        <p:nvSpPr>
          <p:cNvPr id="8" name="Content Placeholder 7">
            <a:extLst>
              <a:ext uri="{FF2B5EF4-FFF2-40B4-BE49-F238E27FC236}">
                <a16:creationId xmlns:a16="http://schemas.microsoft.com/office/drawing/2014/main" id="{CBC0C4CA-E13F-460B-A188-81482902B701}"/>
              </a:ext>
            </a:extLst>
          </p:cNvPr>
          <p:cNvSpPr>
            <a:spLocks noGrp="1"/>
          </p:cNvSpPr>
          <p:nvPr>
            <p:ph sz="quarter" idx="13" hasCustomPrompt="1"/>
          </p:nvPr>
        </p:nvSpPr>
        <p:spPr>
          <a:xfrm>
            <a:off x="360000" y="2376000"/>
            <a:ext cx="1760400" cy="3344400"/>
          </a:xfrm>
        </p:spPr>
        <p:txBody>
          <a:bodyPr/>
          <a:lstStyle>
            <a:lvl1pPr>
              <a:defRPr/>
            </a:lvl1pPr>
          </a:lstStyle>
          <a:p>
            <a:pPr lvl="0"/>
            <a:r>
              <a:rPr lang="en-US"/>
              <a:t>Click to add text</a:t>
            </a:r>
          </a:p>
          <a:p>
            <a:pPr lvl="1"/>
            <a:r>
              <a:rPr lang="en-US"/>
              <a:t>Second level</a:t>
            </a:r>
          </a:p>
          <a:p>
            <a:pPr lvl="2"/>
            <a:r>
              <a:rPr lang="en-US"/>
              <a:t>Third level</a:t>
            </a:r>
          </a:p>
          <a:p>
            <a:pPr lvl="3"/>
            <a:r>
              <a:rPr lang="en-US"/>
              <a:t>Fourth level</a:t>
            </a:r>
          </a:p>
          <a:p>
            <a:pPr lvl="4"/>
            <a:r>
              <a:rPr lang="en-US"/>
              <a:t>Fifth level</a:t>
            </a:r>
            <a:endParaRPr lang="en-GB"/>
          </a:p>
        </p:txBody>
      </p:sp>
      <p:sp>
        <p:nvSpPr>
          <p:cNvPr id="10" name="Text Placeholder 9">
            <a:extLst>
              <a:ext uri="{FF2B5EF4-FFF2-40B4-BE49-F238E27FC236}">
                <a16:creationId xmlns:a16="http://schemas.microsoft.com/office/drawing/2014/main" id="{E105AA54-6669-4974-B1E8-3E58001D876E}"/>
              </a:ext>
            </a:extLst>
          </p:cNvPr>
          <p:cNvSpPr>
            <a:spLocks noGrp="1"/>
          </p:cNvSpPr>
          <p:nvPr>
            <p:ph type="body" sz="quarter" idx="14" hasCustomPrompt="1"/>
          </p:nvPr>
        </p:nvSpPr>
        <p:spPr>
          <a:xfrm>
            <a:off x="2301120" y="1708149"/>
            <a:ext cx="1760400" cy="604800"/>
          </a:xfrm>
        </p:spPr>
        <p:txBody>
          <a:bodyPr/>
          <a:lstStyle>
            <a:lvl1pPr>
              <a:defRPr b="1"/>
            </a:lvl1pPr>
          </a:lstStyle>
          <a:p>
            <a:pPr lvl="0"/>
            <a:r>
              <a:rPr lang="en-US"/>
              <a:t>Click to add text</a:t>
            </a:r>
            <a:endParaRPr lang="en-GB"/>
          </a:p>
        </p:txBody>
      </p:sp>
      <p:sp>
        <p:nvSpPr>
          <p:cNvPr id="12" name="Content Placeholder 11">
            <a:extLst>
              <a:ext uri="{FF2B5EF4-FFF2-40B4-BE49-F238E27FC236}">
                <a16:creationId xmlns:a16="http://schemas.microsoft.com/office/drawing/2014/main" id="{D2A0DDBF-A8B7-4F77-B8D5-E6CF8FB015AE}"/>
              </a:ext>
            </a:extLst>
          </p:cNvPr>
          <p:cNvSpPr>
            <a:spLocks noGrp="1"/>
          </p:cNvSpPr>
          <p:nvPr>
            <p:ph sz="quarter" idx="15" hasCustomPrompt="1"/>
          </p:nvPr>
        </p:nvSpPr>
        <p:spPr>
          <a:xfrm>
            <a:off x="2301120" y="2376000"/>
            <a:ext cx="1760400" cy="3344400"/>
          </a:xfrm>
        </p:spPr>
        <p:txBody>
          <a:bodyPr/>
          <a:lstStyle>
            <a:lvl1pPr>
              <a:defRPr/>
            </a:lvl1pPr>
          </a:lstStyle>
          <a:p>
            <a:pPr lvl="0"/>
            <a:r>
              <a:rPr lang="en-US"/>
              <a:t>Click to add text</a:t>
            </a:r>
          </a:p>
          <a:p>
            <a:pPr lvl="1"/>
            <a:r>
              <a:rPr lang="en-US"/>
              <a:t>Second level</a:t>
            </a:r>
          </a:p>
          <a:p>
            <a:pPr lvl="2"/>
            <a:r>
              <a:rPr lang="en-US"/>
              <a:t>Third level</a:t>
            </a:r>
          </a:p>
          <a:p>
            <a:pPr lvl="3"/>
            <a:r>
              <a:rPr lang="en-US"/>
              <a:t>Fourth level</a:t>
            </a:r>
          </a:p>
          <a:p>
            <a:pPr lvl="4"/>
            <a:r>
              <a:rPr lang="en-US"/>
              <a:t>Fifth level</a:t>
            </a:r>
            <a:endParaRPr lang="en-GB"/>
          </a:p>
        </p:txBody>
      </p:sp>
      <p:sp>
        <p:nvSpPr>
          <p:cNvPr id="14" name="Text Placeholder 13">
            <a:extLst>
              <a:ext uri="{FF2B5EF4-FFF2-40B4-BE49-F238E27FC236}">
                <a16:creationId xmlns:a16="http://schemas.microsoft.com/office/drawing/2014/main" id="{E793D7A9-75C8-4028-9CA8-F07E93F82E4E}"/>
              </a:ext>
            </a:extLst>
          </p:cNvPr>
          <p:cNvSpPr>
            <a:spLocks noGrp="1"/>
          </p:cNvSpPr>
          <p:nvPr>
            <p:ph type="body" sz="quarter" idx="16" hasCustomPrompt="1"/>
          </p:nvPr>
        </p:nvSpPr>
        <p:spPr>
          <a:xfrm>
            <a:off x="4242240" y="1708150"/>
            <a:ext cx="1760400" cy="604800"/>
          </a:xfrm>
        </p:spPr>
        <p:txBody>
          <a:bodyPr/>
          <a:lstStyle>
            <a:lvl1pPr>
              <a:defRPr b="1"/>
            </a:lvl1pPr>
          </a:lstStyle>
          <a:p>
            <a:pPr lvl="0"/>
            <a:r>
              <a:rPr lang="en-US"/>
              <a:t>Click to add text</a:t>
            </a:r>
            <a:endParaRPr lang="en-GB"/>
          </a:p>
        </p:txBody>
      </p:sp>
      <p:sp>
        <p:nvSpPr>
          <p:cNvPr id="16" name="Content Placeholder 15">
            <a:extLst>
              <a:ext uri="{FF2B5EF4-FFF2-40B4-BE49-F238E27FC236}">
                <a16:creationId xmlns:a16="http://schemas.microsoft.com/office/drawing/2014/main" id="{9B5E2A26-6C2A-419D-B4DC-291BA85B0C8A}"/>
              </a:ext>
            </a:extLst>
          </p:cNvPr>
          <p:cNvSpPr>
            <a:spLocks noGrp="1"/>
          </p:cNvSpPr>
          <p:nvPr>
            <p:ph sz="quarter" idx="17" hasCustomPrompt="1"/>
          </p:nvPr>
        </p:nvSpPr>
        <p:spPr>
          <a:xfrm>
            <a:off x="4242240" y="2376000"/>
            <a:ext cx="1760400" cy="3344400"/>
          </a:xfrm>
        </p:spPr>
        <p:txBody>
          <a:bodyPr/>
          <a:lstStyle>
            <a:lvl1pPr>
              <a:defRPr/>
            </a:lvl1pPr>
          </a:lstStyle>
          <a:p>
            <a:pPr lvl="0"/>
            <a:r>
              <a:rPr lang="en-US"/>
              <a:t>Click to add text</a:t>
            </a:r>
          </a:p>
          <a:p>
            <a:pPr lvl="1"/>
            <a:r>
              <a:rPr lang="en-US"/>
              <a:t>Second level</a:t>
            </a:r>
          </a:p>
          <a:p>
            <a:pPr lvl="2"/>
            <a:r>
              <a:rPr lang="en-US"/>
              <a:t>Third level</a:t>
            </a:r>
          </a:p>
          <a:p>
            <a:pPr lvl="3"/>
            <a:r>
              <a:rPr lang="en-US"/>
              <a:t>Fourth level</a:t>
            </a:r>
          </a:p>
          <a:p>
            <a:pPr lvl="4"/>
            <a:r>
              <a:rPr lang="en-US"/>
              <a:t>Fifth level</a:t>
            </a:r>
            <a:endParaRPr lang="en-GB"/>
          </a:p>
        </p:txBody>
      </p:sp>
      <p:sp>
        <p:nvSpPr>
          <p:cNvPr id="18" name="Text Placeholder 17">
            <a:extLst>
              <a:ext uri="{FF2B5EF4-FFF2-40B4-BE49-F238E27FC236}">
                <a16:creationId xmlns:a16="http://schemas.microsoft.com/office/drawing/2014/main" id="{3DE92C5F-EFFE-48BF-93E1-CC78EFCD2947}"/>
              </a:ext>
            </a:extLst>
          </p:cNvPr>
          <p:cNvSpPr>
            <a:spLocks noGrp="1"/>
          </p:cNvSpPr>
          <p:nvPr>
            <p:ph type="body" sz="quarter" idx="18" hasCustomPrompt="1"/>
          </p:nvPr>
        </p:nvSpPr>
        <p:spPr>
          <a:xfrm>
            <a:off x="6183360" y="1708149"/>
            <a:ext cx="1760400" cy="604800"/>
          </a:xfrm>
        </p:spPr>
        <p:txBody>
          <a:bodyPr/>
          <a:lstStyle>
            <a:lvl1pPr>
              <a:defRPr b="1"/>
            </a:lvl1pPr>
          </a:lstStyle>
          <a:p>
            <a:pPr lvl="0"/>
            <a:r>
              <a:rPr lang="en-US"/>
              <a:t>Click to add text</a:t>
            </a:r>
            <a:endParaRPr lang="en-GB"/>
          </a:p>
        </p:txBody>
      </p:sp>
      <p:sp>
        <p:nvSpPr>
          <p:cNvPr id="20" name="Content Placeholder 19">
            <a:extLst>
              <a:ext uri="{FF2B5EF4-FFF2-40B4-BE49-F238E27FC236}">
                <a16:creationId xmlns:a16="http://schemas.microsoft.com/office/drawing/2014/main" id="{3DA85A52-F7FD-4298-9AE5-CB80F4E3C640}"/>
              </a:ext>
            </a:extLst>
          </p:cNvPr>
          <p:cNvSpPr>
            <a:spLocks noGrp="1"/>
          </p:cNvSpPr>
          <p:nvPr>
            <p:ph sz="quarter" idx="19" hasCustomPrompt="1"/>
          </p:nvPr>
        </p:nvSpPr>
        <p:spPr>
          <a:xfrm>
            <a:off x="6183360" y="2376000"/>
            <a:ext cx="1760400" cy="3344400"/>
          </a:xfrm>
        </p:spPr>
        <p:txBody>
          <a:bodyPr/>
          <a:lstStyle>
            <a:lvl1pPr>
              <a:defRPr/>
            </a:lvl1pPr>
          </a:lstStyle>
          <a:p>
            <a:pPr lvl="0"/>
            <a:r>
              <a:rPr lang="en-US"/>
              <a:t>Click to add text</a:t>
            </a:r>
          </a:p>
          <a:p>
            <a:pPr lvl="1"/>
            <a:r>
              <a:rPr lang="en-US"/>
              <a:t>Second level</a:t>
            </a:r>
          </a:p>
          <a:p>
            <a:pPr lvl="2"/>
            <a:r>
              <a:rPr lang="en-US"/>
              <a:t>Third level</a:t>
            </a:r>
          </a:p>
          <a:p>
            <a:pPr lvl="3"/>
            <a:r>
              <a:rPr lang="en-US"/>
              <a:t>Fourth level</a:t>
            </a:r>
          </a:p>
          <a:p>
            <a:pPr lvl="4"/>
            <a:r>
              <a:rPr lang="en-US"/>
              <a:t>Fifth level</a:t>
            </a:r>
            <a:endParaRPr lang="en-GB"/>
          </a:p>
        </p:txBody>
      </p:sp>
      <p:sp>
        <p:nvSpPr>
          <p:cNvPr id="22" name="Text Placeholder 21">
            <a:extLst>
              <a:ext uri="{FF2B5EF4-FFF2-40B4-BE49-F238E27FC236}">
                <a16:creationId xmlns:a16="http://schemas.microsoft.com/office/drawing/2014/main" id="{44E88849-5449-4627-813B-31B40F08F009}"/>
              </a:ext>
            </a:extLst>
          </p:cNvPr>
          <p:cNvSpPr>
            <a:spLocks noGrp="1"/>
          </p:cNvSpPr>
          <p:nvPr>
            <p:ph type="body" sz="quarter" idx="20" hasCustomPrompt="1"/>
          </p:nvPr>
        </p:nvSpPr>
        <p:spPr>
          <a:xfrm>
            <a:off x="8124480" y="1708150"/>
            <a:ext cx="1760400" cy="604800"/>
          </a:xfrm>
        </p:spPr>
        <p:txBody>
          <a:bodyPr/>
          <a:lstStyle>
            <a:lvl1pPr>
              <a:defRPr b="1"/>
            </a:lvl1pPr>
          </a:lstStyle>
          <a:p>
            <a:pPr lvl="0"/>
            <a:r>
              <a:rPr lang="en-US"/>
              <a:t>Click to add text</a:t>
            </a:r>
            <a:endParaRPr lang="en-GB"/>
          </a:p>
        </p:txBody>
      </p:sp>
      <p:sp>
        <p:nvSpPr>
          <p:cNvPr id="24" name="Content Placeholder 23">
            <a:extLst>
              <a:ext uri="{FF2B5EF4-FFF2-40B4-BE49-F238E27FC236}">
                <a16:creationId xmlns:a16="http://schemas.microsoft.com/office/drawing/2014/main" id="{9A7FC01F-A245-4C0F-BF24-3AAE6AC55CC4}"/>
              </a:ext>
            </a:extLst>
          </p:cNvPr>
          <p:cNvSpPr>
            <a:spLocks noGrp="1"/>
          </p:cNvSpPr>
          <p:nvPr>
            <p:ph sz="quarter" idx="21" hasCustomPrompt="1"/>
          </p:nvPr>
        </p:nvSpPr>
        <p:spPr>
          <a:xfrm>
            <a:off x="8124480" y="2376000"/>
            <a:ext cx="1760400" cy="3344400"/>
          </a:xfrm>
        </p:spPr>
        <p:txBody>
          <a:bodyPr/>
          <a:lstStyle>
            <a:lvl1pPr>
              <a:defRPr/>
            </a:lvl1pPr>
          </a:lstStyle>
          <a:p>
            <a:pPr lvl="0"/>
            <a:r>
              <a:rPr lang="en-US"/>
              <a:t>Click to add text</a:t>
            </a:r>
          </a:p>
          <a:p>
            <a:pPr lvl="1"/>
            <a:r>
              <a:rPr lang="en-US"/>
              <a:t>Second level</a:t>
            </a:r>
          </a:p>
          <a:p>
            <a:pPr lvl="2"/>
            <a:r>
              <a:rPr lang="en-US"/>
              <a:t>Third level</a:t>
            </a:r>
          </a:p>
          <a:p>
            <a:pPr lvl="3"/>
            <a:r>
              <a:rPr lang="en-US"/>
              <a:t>Fourth level</a:t>
            </a:r>
          </a:p>
          <a:p>
            <a:pPr lvl="4"/>
            <a:r>
              <a:rPr lang="en-US"/>
              <a:t>Fifth level</a:t>
            </a:r>
            <a:endParaRPr lang="en-GB"/>
          </a:p>
        </p:txBody>
      </p:sp>
      <p:sp>
        <p:nvSpPr>
          <p:cNvPr id="26" name="Text Placeholder 25">
            <a:extLst>
              <a:ext uri="{FF2B5EF4-FFF2-40B4-BE49-F238E27FC236}">
                <a16:creationId xmlns:a16="http://schemas.microsoft.com/office/drawing/2014/main" id="{5CCD92EA-38A4-44E5-ADF7-78EA3D6DD06D}"/>
              </a:ext>
            </a:extLst>
          </p:cNvPr>
          <p:cNvSpPr>
            <a:spLocks noGrp="1"/>
          </p:cNvSpPr>
          <p:nvPr>
            <p:ph type="body" sz="quarter" idx="22" hasCustomPrompt="1"/>
          </p:nvPr>
        </p:nvSpPr>
        <p:spPr>
          <a:xfrm>
            <a:off x="10065600" y="1708150"/>
            <a:ext cx="1760400" cy="604800"/>
          </a:xfrm>
        </p:spPr>
        <p:txBody>
          <a:bodyPr/>
          <a:lstStyle>
            <a:lvl1pPr>
              <a:defRPr b="1"/>
            </a:lvl1pPr>
          </a:lstStyle>
          <a:p>
            <a:pPr lvl="0"/>
            <a:r>
              <a:rPr lang="en-US"/>
              <a:t>Click to add text</a:t>
            </a:r>
            <a:endParaRPr lang="en-GB"/>
          </a:p>
        </p:txBody>
      </p:sp>
      <p:sp>
        <p:nvSpPr>
          <p:cNvPr id="28" name="Content Placeholder 27">
            <a:extLst>
              <a:ext uri="{FF2B5EF4-FFF2-40B4-BE49-F238E27FC236}">
                <a16:creationId xmlns:a16="http://schemas.microsoft.com/office/drawing/2014/main" id="{8317D903-C6B2-443C-A2F2-E7B672E08E3B}"/>
              </a:ext>
            </a:extLst>
          </p:cNvPr>
          <p:cNvSpPr>
            <a:spLocks noGrp="1"/>
          </p:cNvSpPr>
          <p:nvPr>
            <p:ph sz="quarter" idx="23" hasCustomPrompt="1"/>
          </p:nvPr>
        </p:nvSpPr>
        <p:spPr>
          <a:xfrm>
            <a:off x="10065600" y="2376000"/>
            <a:ext cx="1760400" cy="3344400"/>
          </a:xfrm>
        </p:spPr>
        <p:txBody>
          <a:bodyPr/>
          <a:lstStyle>
            <a:lvl1pPr>
              <a:defRPr/>
            </a:lvl1pPr>
          </a:lstStyle>
          <a:p>
            <a:pPr lvl="0"/>
            <a:r>
              <a:rPr lang="en-US"/>
              <a:t>Click to add text</a:t>
            </a:r>
          </a:p>
          <a:p>
            <a:pPr lvl="1"/>
            <a:r>
              <a:rPr lang="en-US"/>
              <a:t>Second level</a:t>
            </a:r>
          </a:p>
          <a:p>
            <a:pPr lvl="2"/>
            <a:r>
              <a:rPr lang="en-US"/>
              <a:t>Third level</a:t>
            </a:r>
          </a:p>
          <a:p>
            <a:pPr lvl="3"/>
            <a:r>
              <a:rPr lang="en-US"/>
              <a:t>Fourth level</a:t>
            </a:r>
          </a:p>
          <a:p>
            <a:pPr lvl="4"/>
            <a:r>
              <a:rPr lang="en-US"/>
              <a:t>Fifth level</a:t>
            </a:r>
            <a:endParaRPr lang="en-GB"/>
          </a:p>
        </p:txBody>
      </p:sp>
      <p:sp>
        <p:nvSpPr>
          <p:cNvPr id="30" name="Text Placeholder 29">
            <a:extLst>
              <a:ext uri="{FF2B5EF4-FFF2-40B4-BE49-F238E27FC236}">
                <a16:creationId xmlns:a16="http://schemas.microsoft.com/office/drawing/2014/main" id="{D26D01CC-3541-4F97-AF97-73FF6352033A}"/>
              </a:ext>
            </a:extLst>
          </p:cNvPr>
          <p:cNvSpPr>
            <a:spLocks noGrp="1"/>
          </p:cNvSpPr>
          <p:nvPr>
            <p:ph type="body" sz="quarter" idx="24" hasCustomPrompt="1"/>
          </p:nvPr>
        </p:nvSpPr>
        <p:spPr>
          <a:xfrm>
            <a:off x="360000" y="910800"/>
            <a:ext cx="11466000" cy="396000"/>
          </a:xfrm>
        </p:spPr>
        <p:txBody>
          <a:bodyPr/>
          <a:lstStyle>
            <a:lvl1pPr>
              <a:spcBef>
                <a:spcPts val="600"/>
              </a:spcBef>
              <a:defRPr sz="1800"/>
            </a:lvl1pPr>
          </a:lstStyle>
          <a:p>
            <a:pPr lvl="0"/>
            <a:r>
              <a:rPr lang="en-US"/>
              <a:t>Click to add subtitle</a:t>
            </a:r>
            <a:endParaRPr lang="en-GB"/>
          </a:p>
        </p:txBody>
      </p:sp>
    </p:spTree>
    <p:extLst>
      <p:ext uri="{BB962C8B-B14F-4D97-AF65-F5344CB8AC3E}">
        <p14:creationId xmlns:p14="http://schemas.microsoft.com/office/powerpoint/2010/main" val="32502925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0.xml><?xml version="1.0" encoding="utf-8"?>
<p:sldLayout xmlns:a="http://schemas.openxmlformats.org/drawingml/2006/main" xmlns:r="http://schemas.openxmlformats.org/officeDocument/2006/relationships" xmlns:p="http://schemas.openxmlformats.org/presentationml/2006/main" preserve="1" userDrawn="1">
  <p:cSld name="Title and 5 x content + heading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05C433-9252-44D6-8AA4-495DB59340DB}"/>
              </a:ext>
            </a:extLst>
          </p:cNvPr>
          <p:cNvSpPr>
            <a:spLocks noGrp="1"/>
          </p:cNvSpPr>
          <p:nvPr>
            <p:ph type="title" hasCustomPrompt="1"/>
          </p:nvPr>
        </p:nvSpPr>
        <p:spPr>
          <a:xfrm>
            <a:off x="359999" y="430718"/>
            <a:ext cx="11466875" cy="403200"/>
          </a:xfrm>
        </p:spPr>
        <p:txBody>
          <a:bodyPr/>
          <a:lstStyle>
            <a:lvl1pPr>
              <a:defRPr/>
            </a:lvl1pPr>
          </a:lstStyle>
          <a:p>
            <a:r>
              <a:rPr lang="en-US" dirty="0"/>
              <a:t>Click to add title</a:t>
            </a:r>
            <a:endParaRPr lang="en-GB" dirty="0"/>
          </a:p>
        </p:txBody>
      </p:sp>
      <p:sp>
        <p:nvSpPr>
          <p:cNvPr id="3" name="Slide Number Placeholder 2">
            <a:extLst>
              <a:ext uri="{FF2B5EF4-FFF2-40B4-BE49-F238E27FC236}">
                <a16:creationId xmlns:a16="http://schemas.microsoft.com/office/drawing/2014/main" id="{A76AA46E-1017-4823-B4EC-B35766CE6763}"/>
              </a:ext>
            </a:extLst>
          </p:cNvPr>
          <p:cNvSpPr>
            <a:spLocks noGrp="1"/>
          </p:cNvSpPr>
          <p:nvPr>
            <p:ph type="sldNum" sz="quarter" idx="10"/>
          </p:nvPr>
        </p:nvSpPr>
        <p:spPr/>
        <p:txBody>
          <a:bodyPr/>
          <a:lstStyle/>
          <a:p>
            <a:fld id="{4034BEE3-566C-4068-A777-C3A4762E861B}" type="slidenum">
              <a:rPr lang="en-GB" smtClean="0"/>
              <a:pPr/>
              <a:t>‹#›</a:t>
            </a:fld>
            <a:endParaRPr lang="en-GB" dirty="0"/>
          </a:p>
        </p:txBody>
      </p:sp>
      <p:sp>
        <p:nvSpPr>
          <p:cNvPr id="4" name="Footer Placeholder 3">
            <a:extLst>
              <a:ext uri="{FF2B5EF4-FFF2-40B4-BE49-F238E27FC236}">
                <a16:creationId xmlns:a16="http://schemas.microsoft.com/office/drawing/2014/main" id="{01E1B86A-68D0-4D2D-A5CB-00F231C8BC28}"/>
              </a:ext>
            </a:extLst>
          </p:cNvPr>
          <p:cNvSpPr>
            <a:spLocks noGrp="1"/>
          </p:cNvSpPr>
          <p:nvPr>
            <p:ph type="ftr" sz="quarter" idx="11"/>
          </p:nvPr>
        </p:nvSpPr>
        <p:spPr/>
        <p:txBody>
          <a:bodyPr/>
          <a:lstStyle/>
          <a:p>
            <a:endParaRPr lang="en-GB" dirty="0"/>
          </a:p>
        </p:txBody>
      </p:sp>
      <p:sp>
        <p:nvSpPr>
          <p:cNvPr id="6" name="Text Placeholder 5">
            <a:extLst>
              <a:ext uri="{FF2B5EF4-FFF2-40B4-BE49-F238E27FC236}">
                <a16:creationId xmlns:a16="http://schemas.microsoft.com/office/drawing/2014/main" id="{634B8469-FF2E-4467-8E43-A49A3388A2F3}"/>
              </a:ext>
            </a:extLst>
          </p:cNvPr>
          <p:cNvSpPr>
            <a:spLocks noGrp="1"/>
          </p:cNvSpPr>
          <p:nvPr>
            <p:ph type="body" sz="quarter" idx="12" hasCustomPrompt="1"/>
          </p:nvPr>
        </p:nvSpPr>
        <p:spPr>
          <a:xfrm>
            <a:off x="360363" y="1710000"/>
            <a:ext cx="2149200" cy="604800"/>
          </a:xfrm>
        </p:spPr>
        <p:txBody>
          <a:bodyPr/>
          <a:lstStyle>
            <a:lvl1pPr>
              <a:defRPr b="1"/>
            </a:lvl1pPr>
          </a:lstStyle>
          <a:p>
            <a:pPr lvl="0"/>
            <a:r>
              <a:rPr lang="en-US" dirty="0"/>
              <a:t>Click to add text</a:t>
            </a:r>
            <a:endParaRPr lang="en-GB" dirty="0"/>
          </a:p>
        </p:txBody>
      </p:sp>
      <p:sp>
        <p:nvSpPr>
          <p:cNvPr id="8" name="Content Placeholder 7">
            <a:extLst>
              <a:ext uri="{FF2B5EF4-FFF2-40B4-BE49-F238E27FC236}">
                <a16:creationId xmlns:a16="http://schemas.microsoft.com/office/drawing/2014/main" id="{6F0DDC14-9B67-4FE8-BC58-A70501A5344F}"/>
              </a:ext>
            </a:extLst>
          </p:cNvPr>
          <p:cNvSpPr>
            <a:spLocks noGrp="1"/>
          </p:cNvSpPr>
          <p:nvPr>
            <p:ph sz="quarter" idx="13" hasCustomPrompt="1"/>
          </p:nvPr>
        </p:nvSpPr>
        <p:spPr>
          <a:xfrm>
            <a:off x="360000" y="2376000"/>
            <a:ext cx="2149200" cy="3344400"/>
          </a:xfrm>
        </p:spPr>
        <p:txBody>
          <a:bodyPr/>
          <a:lstStyle>
            <a:lvl1pPr>
              <a:defRPr/>
            </a:lvl1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0" name="Text Placeholder 9">
            <a:extLst>
              <a:ext uri="{FF2B5EF4-FFF2-40B4-BE49-F238E27FC236}">
                <a16:creationId xmlns:a16="http://schemas.microsoft.com/office/drawing/2014/main" id="{A007D028-2ECB-46AF-8517-CCF9C089D819}"/>
              </a:ext>
            </a:extLst>
          </p:cNvPr>
          <p:cNvSpPr>
            <a:spLocks noGrp="1"/>
          </p:cNvSpPr>
          <p:nvPr>
            <p:ph type="body" sz="quarter" idx="14" hasCustomPrompt="1"/>
          </p:nvPr>
        </p:nvSpPr>
        <p:spPr>
          <a:xfrm>
            <a:off x="2689691" y="1710000"/>
            <a:ext cx="2149200" cy="604800"/>
          </a:xfrm>
        </p:spPr>
        <p:txBody>
          <a:bodyPr/>
          <a:lstStyle>
            <a:lvl1pPr>
              <a:defRPr b="1"/>
            </a:lvl1pPr>
          </a:lstStyle>
          <a:p>
            <a:pPr lvl="0"/>
            <a:r>
              <a:rPr lang="en-US" dirty="0"/>
              <a:t>Click to add text</a:t>
            </a:r>
            <a:endParaRPr lang="en-GB" dirty="0"/>
          </a:p>
        </p:txBody>
      </p:sp>
      <p:sp>
        <p:nvSpPr>
          <p:cNvPr id="12" name="Content Placeholder 11">
            <a:extLst>
              <a:ext uri="{FF2B5EF4-FFF2-40B4-BE49-F238E27FC236}">
                <a16:creationId xmlns:a16="http://schemas.microsoft.com/office/drawing/2014/main" id="{2F1DDE75-E486-4A48-BDBB-2C2A5B5E64D3}"/>
              </a:ext>
            </a:extLst>
          </p:cNvPr>
          <p:cNvSpPr>
            <a:spLocks noGrp="1"/>
          </p:cNvSpPr>
          <p:nvPr>
            <p:ph sz="quarter" idx="15" hasCustomPrompt="1"/>
          </p:nvPr>
        </p:nvSpPr>
        <p:spPr>
          <a:xfrm>
            <a:off x="2689419" y="2376000"/>
            <a:ext cx="2149200" cy="3344400"/>
          </a:xfrm>
        </p:spPr>
        <p:txBody>
          <a:bodyPr/>
          <a:lstStyle>
            <a:lvl1pPr>
              <a:defRPr/>
            </a:lvl1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4" name="Text Placeholder 13">
            <a:extLst>
              <a:ext uri="{FF2B5EF4-FFF2-40B4-BE49-F238E27FC236}">
                <a16:creationId xmlns:a16="http://schemas.microsoft.com/office/drawing/2014/main" id="{87A506B6-1DA9-4CD7-9F56-C6BF2FDC187B}"/>
              </a:ext>
            </a:extLst>
          </p:cNvPr>
          <p:cNvSpPr>
            <a:spLocks noGrp="1"/>
          </p:cNvSpPr>
          <p:nvPr>
            <p:ph type="body" sz="quarter" idx="16" hasCustomPrompt="1"/>
          </p:nvPr>
        </p:nvSpPr>
        <p:spPr>
          <a:xfrm>
            <a:off x="5019019" y="1710000"/>
            <a:ext cx="2149200" cy="604800"/>
          </a:xfrm>
        </p:spPr>
        <p:txBody>
          <a:bodyPr/>
          <a:lstStyle>
            <a:lvl1pPr>
              <a:defRPr b="1"/>
            </a:lvl1pPr>
          </a:lstStyle>
          <a:p>
            <a:pPr lvl="0"/>
            <a:r>
              <a:rPr lang="en-US" dirty="0"/>
              <a:t>Click to add text</a:t>
            </a:r>
            <a:endParaRPr lang="en-GB" dirty="0"/>
          </a:p>
        </p:txBody>
      </p:sp>
      <p:sp>
        <p:nvSpPr>
          <p:cNvPr id="16" name="Content Placeholder 15">
            <a:extLst>
              <a:ext uri="{FF2B5EF4-FFF2-40B4-BE49-F238E27FC236}">
                <a16:creationId xmlns:a16="http://schemas.microsoft.com/office/drawing/2014/main" id="{3F41FFAE-2857-4B94-916D-0210AE0A1766}"/>
              </a:ext>
            </a:extLst>
          </p:cNvPr>
          <p:cNvSpPr>
            <a:spLocks noGrp="1"/>
          </p:cNvSpPr>
          <p:nvPr>
            <p:ph sz="quarter" idx="17" hasCustomPrompt="1"/>
          </p:nvPr>
        </p:nvSpPr>
        <p:spPr>
          <a:xfrm>
            <a:off x="5018838" y="2376000"/>
            <a:ext cx="2149200" cy="3344400"/>
          </a:xfrm>
        </p:spPr>
        <p:txBody>
          <a:bodyPr/>
          <a:lstStyle>
            <a:lvl1pPr>
              <a:defRPr/>
            </a:lvl1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8" name="Text Placeholder 17">
            <a:extLst>
              <a:ext uri="{FF2B5EF4-FFF2-40B4-BE49-F238E27FC236}">
                <a16:creationId xmlns:a16="http://schemas.microsoft.com/office/drawing/2014/main" id="{8C34C508-C3AF-422F-B1C7-A38F34513AB7}"/>
              </a:ext>
            </a:extLst>
          </p:cNvPr>
          <p:cNvSpPr>
            <a:spLocks noGrp="1"/>
          </p:cNvSpPr>
          <p:nvPr>
            <p:ph type="body" sz="quarter" idx="18" hasCustomPrompt="1"/>
          </p:nvPr>
        </p:nvSpPr>
        <p:spPr>
          <a:xfrm>
            <a:off x="7348347" y="1710000"/>
            <a:ext cx="2149200" cy="604800"/>
          </a:xfrm>
        </p:spPr>
        <p:txBody>
          <a:bodyPr/>
          <a:lstStyle>
            <a:lvl1pPr>
              <a:defRPr b="1"/>
            </a:lvl1pPr>
          </a:lstStyle>
          <a:p>
            <a:pPr lvl="0"/>
            <a:r>
              <a:rPr lang="en-US" dirty="0"/>
              <a:t>Click to add text</a:t>
            </a:r>
            <a:endParaRPr lang="en-GB" dirty="0"/>
          </a:p>
        </p:txBody>
      </p:sp>
      <p:sp>
        <p:nvSpPr>
          <p:cNvPr id="20" name="Content Placeholder 19">
            <a:extLst>
              <a:ext uri="{FF2B5EF4-FFF2-40B4-BE49-F238E27FC236}">
                <a16:creationId xmlns:a16="http://schemas.microsoft.com/office/drawing/2014/main" id="{0D9455C4-8047-4B5B-B5BC-4A0379405BC2}"/>
              </a:ext>
            </a:extLst>
          </p:cNvPr>
          <p:cNvSpPr>
            <a:spLocks noGrp="1"/>
          </p:cNvSpPr>
          <p:nvPr>
            <p:ph sz="quarter" idx="19" hasCustomPrompt="1"/>
          </p:nvPr>
        </p:nvSpPr>
        <p:spPr>
          <a:xfrm>
            <a:off x="7348257" y="2376488"/>
            <a:ext cx="2149200" cy="3344400"/>
          </a:xfrm>
        </p:spPr>
        <p:txBody>
          <a:bodyPr/>
          <a:lstStyle>
            <a:lvl1pPr>
              <a:defRPr/>
            </a:lvl1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22" name="Text Placeholder 21">
            <a:extLst>
              <a:ext uri="{FF2B5EF4-FFF2-40B4-BE49-F238E27FC236}">
                <a16:creationId xmlns:a16="http://schemas.microsoft.com/office/drawing/2014/main" id="{5AEAC907-A41C-4782-BCD8-2B8C0ADD422D}"/>
              </a:ext>
            </a:extLst>
          </p:cNvPr>
          <p:cNvSpPr>
            <a:spLocks noGrp="1"/>
          </p:cNvSpPr>
          <p:nvPr>
            <p:ph type="body" sz="quarter" idx="20" hasCustomPrompt="1"/>
          </p:nvPr>
        </p:nvSpPr>
        <p:spPr>
          <a:xfrm>
            <a:off x="9677674" y="1710000"/>
            <a:ext cx="2149200" cy="604800"/>
          </a:xfrm>
        </p:spPr>
        <p:txBody>
          <a:bodyPr/>
          <a:lstStyle>
            <a:lvl1pPr>
              <a:defRPr b="1"/>
            </a:lvl1pPr>
          </a:lstStyle>
          <a:p>
            <a:pPr lvl="0"/>
            <a:r>
              <a:rPr lang="en-US" dirty="0"/>
              <a:t>Click to add text</a:t>
            </a:r>
            <a:endParaRPr lang="en-GB" dirty="0"/>
          </a:p>
        </p:txBody>
      </p:sp>
      <p:sp>
        <p:nvSpPr>
          <p:cNvPr id="24" name="Content Placeholder 23">
            <a:extLst>
              <a:ext uri="{FF2B5EF4-FFF2-40B4-BE49-F238E27FC236}">
                <a16:creationId xmlns:a16="http://schemas.microsoft.com/office/drawing/2014/main" id="{056BBA8E-FD61-47C5-A779-B66918B4D327}"/>
              </a:ext>
            </a:extLst>
          </p:cNvPr>
          <p:cNvSpPr>
            <a:spLocks noGrp="1"/>
          </p:cNvSpPr>
          <p:nvPr>
            <p:ph sz="quarter" idx="21" hasCustomPrompt="1"/>
          </p:nvPr>
        </p:nvSpPr>
        <p:spPr>
          <a:xfrm>
            <a:off x="9677674" y="2376000"/>
            <a:ext cx="2149200" cy="3344400"/>
          </a:xfrm>
        </p:spPr>
        <p:txBody>
          <a:bodyPr/>
          <a:lstStyle>
            <a:lvl1pPr>
              <a:defRPr/>
            </a:lvl1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26" name="Text Placeholder 25">
            <a:extLst>
              <a:ext uri="{FF2B5EF4-FFF2-40B4-BE49-F238E27FC236}">
                <a16:creationId xmlns:a16="http://schemas.microsoft.com/office/drawing/2014/main" id="{48EED4C4-55A2-440F-BFEB-B054C51690A5}"/>
              </a:ext>
            </a:extLst>
          </p:cNvPr>
          <p:cNvSpPr>
            <a:spLocks noGrp="1"/>
          </p:cNvSpPr>
          <p:nvPr>
            <p:ph type="body" sz="quarter" idx="22" hasCustomPrompt="1"/>
          </p:nvPr>
        </p:nvSpPr>
        <p:spPr>
          <a:xfrm>
            <a:off x="360000" y="910800"/>
            <a:ext cx="11466000" cy="396000"/>
          </a:xfrm>
        </p:spPr>
        <p:txBody>
          <a:bodyPr/>
          <a:lstStyle>
            <a:lvl1pPr>
              <a:spcBef>
                <a:spcPts val="600"/>
              </a:spcBef>
              <a:defRPr sz="2200"/>
            </a:lvl1pPr>
          </a:lstStyle>
          <a:p>
            <a:pPr lvl="0"/>
            <a:r>
              <a:rPr lang="en-US" dirty="0"/>
              <a:t>Click to add subtitle</a:t>
            </a:r>
            <a:endParaRPr lang="en-GB" dirty="0"/>
          </a:p>
        </p:txBody>
      </p:sp>
    </p:spTree>
    <p:extLst>
      <p:ext uri="{BB962C8B-B14F-4D97-AF65-F5344CB8AC3E}">
        <p14:creationId xmlns:p14="http://schemas.microsoft.com/office/powerpoint/2010/main" val="30676872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1.xml><?xml version="1.0" encoding="utf-8"?>
<p:sldLayout xmlns:a="http://schemas.openxmlformats.org/drawingml/2006/main" xmlns:r="http://schemas.openxmlformats.org/officeDocument/2006/relationships" xmlns:p="http://schemas.openxmlformats.org/presentationml/2006/main" preserve="1" userDrawn="1">
  <p:cSld name="Title and 6 x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84F353-7CBB-4EBB-BB48-0DDB45E9B8E5}"/>
              </a:ext>
            </a:extLst>
          </p:cNvPr>
          <p:cNvSpPr>
            <a:spLocks noGrp="1"/>
          </p:cNvSpPr>
          <p:nvPr>
            <p:ph type="title" hasCustomPrompt="1"/>
          </p:nvPr>
        </p:nvSpPr>
        <p:spPr/>
        <p:txBody>
          <a:bodyPr/>
          <a:lstStyle>
            <a:lvl1pPr>
              <a:defRPr/>
            </a:lvl1pPr>
          </a:lstStyle>
          <a:p>
            <a:r>
              <a:rPr lang="en-US" dirty="0"/>
              <a:t>Click to add title</a:t>
            </a:r>
            <a:endParaRPr lang="en-GB" dirty="0"/>
          </a:p>
        </p:txBody>
      </p:sp>
      <p:sp>
        <p:nvSpPr>
          <p:cNvPr id="3" name="Slide Number Placeholder 2">
            <a:extLst>
              <a:ext uri="{FF2B5EF4-FFF2-40B4-BE49-F238E27FC236}">
                <a16:creationId xmlns:a16="http://schemas.microsoft.com/office/drawing/2014/main" id="{055794D1-DF29-4B89-9359-EE65C8A56AFE}"/>
              </a:ext>
            </a:extLst>
          </p:cNvPr>
          <p:cNvSpPr>
            <a:spLocks noGrp="1"/>
          </p:cNvSpPr>
          <p:nvPr>
            <p:ph type="sldNum" sz="quarter" idx="10"/>
          </p:nvPr>
        </p:nvSpPr>
        <p:spPr/>
        <p:txBody>
          <a:bodyPr/>
          <a:lstStyle/>
          <a:p>
            <a:fld id="{4034BEE3-566C-4068-A777-C3A4762E861B}" type="slidenum">
              <a:rPr lang="en-GB" smtClean="0"/>
              <a:pPr/>
              <a:t>‹#›</a:t>
            </a:fld>
            <a:endParaRPr lang="en-GB" dirty="0"/>
          </a:p>
        </p:txBody>
      </p:sp>
      <p:sp>
        <p:nvSpPr>
          <p:cNvPr id="4" name="Footer Placeholder 3">
            <a:extLst>
              <a:ext uri="{FF2B5EF4-FFF2-40B4-BE49-F238E27FC236}">
                <a16:creationId xmlns:a16="http://schemas.microsoft.com/office/drawing/2014/main" id="{5C772A83-22C7-42BE-87D1-B99FEC13505C}"/>
              </a:ext>
            </a:extLst>
          </p:cNvPr>
          <p:cNvSpPr>
            <a:spLocks noGrp="1"/>
          </p:cNvSpPr>
          <p:nvPr>
            <p:ph type="ftr" sz="quarter" idx="11"/>
          </p:nvPr>
        </p:nvSpPr>
        <p:spPr/>
        <p:txBody>
          <a:bodyPr/>
          <a:lstStyle/>
          <a:p>
            <a:endParaRPr lang="en-GB" dirty="0"/>
          </a:p>
        </p:txBody>
      </p:sp>
      <p:sp>
        <p:nvSpPr>
          <p:cNvPr id="6" name="Content Placeholder 5">
            <a:extLst>
              <a:ext uri="{FF2B5EF4-FFF2-40B4-BE49-F238E27FC236}">
                <a16:creationId xmlns:a16="http://schemas.microsoft.com/office/drawing/2014/main" id="{127B7932-7D06-4E7E-AF70-44D39F481C0B}"/>
              </a:ext>
            </a:extLst>
          </p:cNvPr>
          <p:cNvSpPr>
            <a:spLocks noGrp="1"/>
          </p:cNvSpPr>
          <p:nvPr>
            <p:ph sz="quarter" idx="12" hasCustomPrompt="1"/>
          </p:nvPr>
        </p:nvSpPr>
        <p:spPr>
          <a:xfrm>
            <a:off x="360000" y="1710000"/>
            <a:ext cx="1760400" cy="3999600"/>
          </a:xfrm>
        </p:spPr>
        <p:txBody>
          <a:bodyPr/>
          <a:lstStyle>
            <a:lvl1pPr>
              <a:defRPr/>
            </a:lvl1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8" name="Content Placeholder 7">
            <a:extLst>
              <a:ext uri="{FF2B5EF4-FFF2-40B4-BE49-F238E27FC236}">
                <a16:creationId xmlns:a16="http://schemas.microsoft.com/office/drawing/2014/main" id="{2FB353AB-4D08-4BBD-91C2-E6A30A5F493F}"/>
              </a:ext>
            </a:extLst>
          </p:cNvPr>
          <p:cNvSpPr>
            <a:spLocks noGrp="1"/>
          </p:cNvSpPr>
          <p:nvPr>
            <p:ph sz="quarter" idx="13" hasCustomPrompt="1"/>
          </p:nvPr>
        </p:nvSpPr>
        <p:spPr>
          <a:xfrm>
            <a:off x="2301120" y="1710000"/>
            <a:ext cx="1760400" cy="3999600"/>
          </a:xfrm>
        </p:spPr>
        <p:txBody>
          <a:bodyPr/>
          <a:lstStyle>
            <a:lvl1pPr>
              <a:defRPr/>
            </a:lvl1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0" name="Content Placeholder 9">
            <a:extLst>
              <a:ext uri="{FF2B5EF4-FFF2-40B4-BE49-F238E27FC236}">
                <a16:creationId xmlns:a16="http://schemas.microsoft.com/office/drawing/2014/main" id="{F4A6B5AF-EB3C-46C5-B212-27204822781C}"/>
              </a:ext>
            </a:extLst>
          </p:cNvPr>
          <p:cNvSpPr>
            <a:spLocks noGrp="1"/>
          </p:cNvSpPr>
          <p:nvPr>
            <p:ph sz="quarter" idx="14" hasCustomPrompt="1"/>
          </p:nvPr>
        </p:nvSpPr>
        <p:spPr>
          <a:xfrm>
            <a:off x="4242240" y="1710000"/>
            <a:ext cx="1760400" cy="3999600"/>
          </a:xfrm>
        </p:spPr>
        <p:txBody>
          <a:bodyPr/>
          <a:lstStyle>
            <a:lvl1pPr>
              <a:defRPr/>
            </a:lvl1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2" name="Content Placeholder 11">
            <a:extLst>
              <a:ext uri="{FF2B5EF4-FFF2-40B4-BE49-F238E27FC236}">
                <a16:creationId xmlns:a16="http://schemas.microsoft.com/office/drawing/2014/main" id="{5800475F-DBE2-47A0-89B9-1175EDD8427E}"/>
              </a:ext>
            </a:extLst>
          </p:cNvPr>
          <p:cNvSpPr>
            <a:spLocks noGrp="1"/>
          </p:cNvSpPr>
          <p:nvPr>
            <p:ph sz="quarter" idx="15" hasCustomPrompt="1"/>
          </p:nvPr>
        </p:nvSpPr>
        <p:spPr>
          <a:xfrm>
            <a:off x="6183360" y="1710000"/>
            <a:ext cx="1760400" cy="3999600"/>
          </a:xfrm>
        </p:spPr>
        <p:txBody>
          <a:bodyPr/>
          <a:lstStyle>
            <a:lvl1pPr>
              <a:defRPr/>
            </a:lvl1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4" name="Content Placeholder 13">
            <a:extLst>
              <a:ext uri="{FF2B5EF4-FFF2-40B4-BE49-F238E27FC236}">
                <a16:creationId xmlns:a16="http://schemas.microsoft.com/office/drawing/2014/main" id="{0B5CE08A-01D2-488B-843A-CA3415AB7320}"/>
              </a:ext>
            </a:extLst>
          </p:cNvPr>
          <p:cNvSpPr>
            <a:spLocks noGrp="1"/>
          </p:cNvSpPr>
          <p:nvPr>
            <p:ph sz="quarter" idx="16" hasCustomPrompt="1"/>
          </p:nvPr>
        </p:nvSpPr>
        <p:spPr>
          <a:xfrm>
            <a:off x="8124480" y="1710000"/>
            <a:ext cx="1760400" cy="3999600"/>
          </a:xfrm>
        </p:spPr>
        <p:txBody>
          <a:bodyPr/>
          <a:lstStyle>
            <a:lvl1pPr>
              <a:defRPr/>
            </a:lvl1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6" name="Content Placeholder 15">
            <a:extLst>
              <a:ext uri="{FF2B5EF4-FFF2-40B4-BE49-F238E27FC236}">
                <a16:creationId xmlns:a16="http://schemas.microsoft.com/office/drawing/2014/main" id="{39BAB9BC-6F39-4494-87B4-04D45B7607BE}"/>
              </a:ext>
            </a:extLst>
          </p:cNvPr>
          <p:cNvSpPr>
            <a:spLocks noGrp="1"/>
          </p:cNvSpPr>
          <p:nvPr>
            <p:ph sz="quarter" idx="17" hasCustomPrompt="1"/>
          </p:nvPr>
        </p:nvSpPr>
        <p:spPr>
          <a:xfrm>
            <a:off x="10065600" y="1710000"/>
            <a:ext cx="1760400" cy="3999600"/>
          </a:xfrm>
        </p:spPr>
        <p:txBody>
          <a:bodyPr/>
          <a:lstStyle>
            <a:lvl1pPr>
              <a:defRPr/>
            </a:lvl1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8" name="Text Placeholder 17">
            <a:extLst>
              <a:ext uri="{FF2B5EF4-FFF2-40B4-BE49-F238E27FC236}">
                <a16:creationId xmlns:a16="http://schemas.microsoft.com/office/drawing/2014/main" id="{569F7FED-54BA-4C56-83A5-FA8601194047}"/>
              </a:ext>
            </a:extLst>
          </p:cNvPr>
          <p:cNvSpPr>
            <a:spLocks noGrp="1"/>
          </p:cNvSpPr>
          <p:nvPr>
            <p:ph type="body" sz="quarter" idx="18" hasCustomPrompt="1"/>
          </p:nvPr>
        </p:nvSpPr>
        <p:spPr>
          <a:xfrm>
            <a:off x="360000" y="910800"/>
            <a:ext cx="11466000" cy="396000"/>
          </a:xfrm>
        </p:spPr>
        <p:txBody>
          <a:bodyPr/>
          <a:lstStyle>
            <a:lvl1pPr>
              <a:spcBef>
                <a:spcPts val="600"/>
              </a:spcBef>
              <a:defRPr sz="2200"/>
            </a:lvl1pPr>
            <a:lvl2pPr>
              <a:defRPr sz="2200"/>
            </a:lvl2pPr>
            <a:lvl3pPr>
              <a:defRPr sz="2200"/>
            </a:lvl3pPr>
            <a:lvl4pPr>
              <a:defRPr sz="2200"/>
            </a:lvl4pPr>
            <a:lvl5pPr>
              <a:defRPr sz="2200"/>
            </a:lvl5pPr>
          </a:lstStyle>
          <a:p>
            <a:pPr lvl="0"/>
            <a:r>
              <a:rPr lang="en-US" dirty="0"/>
              <a:t>Click to add subtitle</a:t>
            </a:r>
            <a:endParaRPr lang="en-GB" dirty="0"/>
          </a:p>
        </p:txBody>
      </p:sp>
    </p:spTree>
    <p:extLst>
      <p:ext uri="{BB962C8B-B14F-4D97-AF65-F5344CB8AC3E}">
        <p14:creationId xmlns:p14="http://schemas.microsoft.com/office/powerpoint/2010/main" val="26912020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2.xml><?xml version="1.0" encoding="utf-8"?>
<p:sldLayout xmlns:a="http://schemas.openxmlformats.org/drawingml/2006/main" xmlns:r="http://schemas.openxmlformats.org/officeDocument/2006/relationships" xmlns:p="http://schemas.openxmlformats.org/presentationml/2006/main" preserve="1" userDrawn="1">
  <p:cSld name="Title and 6 x content + heading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836FA1-AACD-4AC6-8977-227A1E8204A7}"/>
              </a:ext>
            </a:extLst>
          </p:cNvPr>
          <p:cNvSpPr>
            <a:spLocks noGrp="1"/>
          </p:cNvSpPr>
          <p:nvPr>
            <p:ph type="title" hasCustomPrompt="1"/>
          </p:nvPr>
        </p:nvSpPr>
        <p:spPr>
          <a:xfrm>
            <a:off x="359999" y="430718"/>
            <a:ext cx="11466875" cy="403200"/>
          </a:xfrm>
        </p:spPr>
        <p:txBody>
          <a:bodyPr/>
          <a:lstStyle>
            <a:lvl1pPr>
              <a:defRPr/>
            </a:lvl1pPr>
          </a:lstStyle>
          <a:p>
            <a:r>
              <a:rPr lang="en-US" dirty="0"/>
              <a:t>Click to add title</a:t>
            </a:r>
            <a:endParaRPr lang="en-GB" dirty="0"/>
          </a:p>
        </p:txBody>
      </p:sp>
      <p:sp>
        <p:nvSpPr>
          <p:cNvPr id="3" name="Slide Number Placeholder 2">
            <a:extLst>
              <a:ext uri="{FF2B5EF4-FFF2-40B4-BE49-F238E27FC236}">
                <a16:creationId xmlns:a16="http://schemas.microsoft.com/office/drawing/2014/main" id="{9E9A02C0-437A-4731-B690-16D1AFCAA82F}"/>
              </a:ext>
            </a:extLst>
          </p:cNvPr>
          <p:cNvSpPr>
            <a:spLocks noGrp="1"/>
          </p:cNvSpPr>
          <p:nvPr>
            <p:ph type="sldNum" sz="quarter" idx="10"/>
          </p:nvPr>
        </p:nvSpPr>
        <p:spPr/>
        <p:txBody>
          <a:bodyPr/>
          <a:lstStyle/>
          <a:p>
            <a:fld id="{4034BEE3-566C-4068-A777-C3A4762E861B}" type="slidenum">
              <a:rPr lang="en-GB" smtClean="0"/>
              <a:pPr/>
              <a:t>‹#›</a:t>
            </a:fld>
            <a:endParaRPr lang="en-GB" dirty="0"/>
          </a:p>
        </p:txBody>
      </p:sp>
      <p:sp>
        <p:nvSpPr>
          <p:cNvPr id="4" name="Footer Placeholder 3">
            <a:extLst>
              <a:ext uri="{FF2B5EF4-FFF2-40B4-BE49-F238E27FC236}">
                <a16:creationId xmlns:a16="http://schemas.microsoft.com/office/drawing/2014/main" id="{B7CC7B4E-73B3-4F33-A7FC-00F64BC9BBCD}"/>
              </a:ext>
            </a:extLst>
          </p:cNvPr>
          <p:cNvSpPr>
            <a:spLocks noGrp="1"/>
          </p:cNvSpPr>
          <p:nvPr>
            <p:ph type="ftr" sz="quarter" idx="11"/>
          </p:nvPr>
        </p:nvSpPr>
        <p:spPr/>
        <p:txBody>
          <a:bodyPr/>
          <a:lstStyle/>
          <a:p>
            <a:endParaRPr lang="en-GB" dirty="0"/>
          </a:p>
        </p:txBody>
      </p:sp>
      <p:sp>
        <p:nvSpPr>
          <p:cNvPr id="6" name="Text Placeholder 5">
            <a:extLst>
              <a:ext uri="{FF2B5EF4-FFF2-40B4-BE49-F238E27FC236}">
                <a16:creationId xmlns:a16="http://schemas.microsoft.com/office/drawing/2014/main" id="{570764FD-7DA2-4FE5-A31B-6691075F4688}"/>
              </a:ext>
            </a:extLst>
          </p:cNvPr>
          <p:cNvSpPr>
            <a:spLocks noGrp="1"/>
          </p:cNvSpPr>
          <p:nvPr>
            <p:ph type="body" sz="quarter" idx="12" hasCustomPrompt="1"/>
          </p:nvPr>
        </p:nvSpPr>
        <p:spPr>
          <a:xfrm>
            <a:off x="360000" y="1708149"/>
            <a:ext cx="1760400" cy="604800"/>
          </a:xfrm>
        </p:spPr>
        <p:txBody>
          <a:bodyPr/>
          <a:lstStyle>
            <a:lvl1pPr>
              <a:defRPr b="1"/>
            </a:lvl1pPr>
          </a:lstStyle>
          <a:p>
            <a:pPr lvl="0"/>
            <a:r>
              <a:rPr lang="en-US" dirty="0"/>
              <a:t>Click to add text</a:t>
            </a:r>
            <a:endParaRPr lang="en-GB" dirty="0"/>
          </a:p>
        </p:txBody>
      </p:sp>
      <p:sp>
        <p:nvSpPr>
          <p:cNvPr id="8" name="Content Placeholder 7">
            <a:extLst>
              <a:ext uri="{FF2B5EF4-FFF2-40B4-BE49-F238E27FC236}">
                <a16:creationId xmlns:a16="http://schemas.microsoft.com/office/drawing/2014/main" id="{CBC0C4CA-E13F-460B-A188-81482902B701}"/>
              </a:ext>
            </a:extLst>
          </p:cNvPr>
          <p:cNvSpPr>
            <a:spLocks noGrp="1"/>
          </p:cNvSpPr>
          <p:nvPr>
            <p:ph sz="quarter" idx="13" hasCustomPrompt="1"/>
          </p:nvPr>
        </p:nvSpPr>
        <p:spPr>
          <a:xfrm>
            <a:off x="360000" y="2376000"/>
            <a:ext cx="1760400" cy="3344400"/>
          </a:xfrm>
        </p:spPr>
        <p:txBody>
          <a:bodyPr/>
          <a:lstStyle>
            <a:lvl1pPr>
              <a:defRPr/>
            </a:lvl1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0" name="Text Placeholder 9">
            <a:extLst>
              <a:ext uri="{FF2B5EF4-FFF2-40B4-BE49-F238E27FC236}">
                <a16:creationId xmlns:a16="http://schemas.microsoft.com/office/drawing/2014/main" id="{E105AA54-6669-4974-B1E8-3E58001D876E}"/>
              </a:ext>
            </a:extLst>
          </p:cNvPr>
          <p:cNvSpPr>
            <a:spLocks noGrp="1"/>
          </p:cNvSpPr>
          <p:nvPr>
            <p:ph type="body" sz="quarter" idx="14" hasCustomPrompt="1"/>
          </p:nvPr>
        </p:nvSpPr>
        <p:spPr>
          <a:xfrm>
            <a:off x="2301120" y="1708149"/>
            <a:ext cx="1760400" cy="604800"/>
          </a:xfrm>
        </p:spPr>
        <p:txBody>
          <a:bodyPr/>
          <a:lstStyle>
            <a:lvl1pPr>
              <a:defRPr b="1"/>
            </a:lvl1pPr>
          </a:lstStyle>
          <a:p>
            <a:pPr lvl="0"/>
            <a:r>
              <a:rPr lang="en-US" dirty="0"/>
              <a:t>Click to add text</a:t>
            </a:r>
            <a:endParaRPr lang="en-GB" dirty="0"/>
          </a:p>
        </p:txBody>
      </p:sp>
      <p:sp>
        <p:nvSpPr>
          <p:cNvPr id="12" name="Content Placeholder 11">
            <a:extLst>
              <a:ext uri="{FF2B5EF4-FFF2-40B4-BE49-F238E27FC236}">
                <a16:creationId xmlns:a16="http://schemas.microsoft.com/office/drawing/2014/main" id="{D2A0DDBF-A8B7-4F77-B8D5-E6CF8FB015AE}"/>
              </a:ext>
            </a:extLst>
          </p:cNvPr>
          <p:cNvSpPr>
            <a:spLocks noGrp="1"/>
          </p:cNvSpPr>
          <p:nvPr>
            <p:ph sz="quarter" idx="15" hasCustomPrompt="1"/>
          </p:nvPr>
        </p:nvSpPr>
        <p:spPr>
          <a:xfrm>
            <a:off x="2301120" y="2376000"/>
            <a:ext cx="1760400" cy="3344400"/>
          </a:xfrm>
        </p:spPr>
        <p:txBody>
          <a:bodyPr/>
          <a:lstStyle>
            <a:lvl1pPr>
              <a:defRPr/>
            </a:lvl1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4" name="Text Placeholder 13">
            <a:extLst>
              <a:ext uri="{FF2B5EF4-FFF2-40B4-BE49-F238E27FC236}">
                <a16:creationId xmlns:a16="http://schemas.microsoft.com/office/drawing/2014/main" id="{E793D7A9-75C8-4028-9CA8-F07E93F82E4E}"/>
              </a:ext>
            </a:extLst>
          </p:cNvPr>
          <p:cNvSpPr>
            <a:spLocks noGrp="1"/>
          </p:cNvSpPr>
          <p:nvPr>
            <p:ph type="body" sz="quarter" idx="16" hasCustomPrompt="1"/>
          </p:nvPr>
        </p:nvSpPr>
        <p:spPr>
          <a:xfrm>
            <a:off x="4242240" y="1708150"/>
            <a:ext cx="1760400" cy="604800"/>
          </a:xfrm>
        </p:spPr>
        <p:txBody>
          <a:bodyPr/>
          <a:lstStyle>
            <a:lvl1pPr>
              <a:defRPr b="1"/>
            </a:lvl1pPr>
          </a:lstStyle>
          <a:p>
            <a:pPr lvl="0"/>
            <a:r>
              <a:rPr lang="en-US" dirty="0"/>
              <a:t>Click to add text</a:t>
            </a:r>
            <a:endParaRPr lang="en-GB" dirty="0"/>
          </a:p>
        </p:txBody>
      </p:sp>
      <p:sp>
        <p:nvSpPr>
          <p:cNvPr id="16" name="Content Placeholder 15">
            <a:extLst>
              <a:ext uri="{FF2B5EF4-FFF2-40B4-BE49-F238E27FC236}">
                <a16:creationId xmlns:a16="http://schemas.microsoft.com/office/drawing/2014/main" id="{9B5E2A26-6C2A-419D-B4DC-291BA85B0C8A}"/>
              </a:ext>
            </a:extLst>
          </p:cNvPr>
          <p:cNvSpPr>
            <a:spLocks noGrp="1"/>
          </p:cNvSpPr>
          <p:nvPr>
            <p:ph sz="quarter" idx="17" hasCustomPrompt="1"/>
          </p:nvPr>
        </p:nvSpPr>
        <p:spPr>
          <a:xfrm>
            <a:off x="4242240" y="2376000"/>
            <a:ext cx="1760400" cy="3344400"/>
          </a:xfrm>
        </p:spPr>
        <p:txBody>
          <a:bodyPr/>
          <a:lstStyle>
            <a:lvl1pPr>
              <a:defRPr/>
            </a:lvl1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8" name="Text Placeholder 17">
            <a:extLst>
              <a:ext uri="{FF2B5EF4-FFF2-40B4-BE49-F238E27FC236}">
                <a16:creationId xmlns:a16="http://schemas.microsoft.com/office/drawing/2014/main" id="{3DE92C5F-EFFE-48BF-93E1-CC78EFCD2947}"/>
              </a:ext>
            </a:extLst>
          </p:cNvPr>
          <p:cNvSpPr>
            <a:spLocks noGrp="1"/>
          </p:cNvSpPr>
          <p:nvPr>
            <p:ph type="body" sz="quarter" idx="18" hasCustomPrompt="1"/>
          </p:nvPr>
        </p:nvSpPr>
        <p:spPr>
          <a:xfrm>
            <a:off x="6183360" y="1708149"/>
            <a:ext cx="1760400" cy="604800"/>
          </a:xfrm>
        </p:spPr>
        <p:txBody>
          <a:bodyPr/>
          <a:lstStyle>
            <a:lvl1pPr>
              <a:defRPr b="1"/>
            </a:lvl1pPr>
          </a:lstStyle>
          <a:p>
            <a:pPr lvl="0"/>
            <a:r>
              <a:rPr lang="en-US" dirty="0"/>
              <a:t>Click to add text</a:t>
            </a:r>
            <a:endParaRPr lang="en-GB" dirty="0"/>
          </a:p>
        </p:txBody>
      </p:sp>
      <p:sp>
        <p:nvSpPr>
          <p:cNvPr id="20" name="Content Placeholder 19">
            <a:extLst>
              <a:ext uri="{FF2B5EF4-FFF2-40B4-BE49-F238E27FC236}">
                <a16:creationId xmlns:a16="http://schemas.microsoft.com/office/drawing/2014/main" id="{3DA85A52-F7FD-4298-9AE5-CB80F4E3C640}"/>
              </a:ext>
            </a:extLst>
          </p:cNvPr>
          <p:cNvSpPr>
            <a:spLocks noGrp="1"/>
          </p:cNvSpPr>
          <p:nvPr>
            <p:ph sz="quarter" idx="19" hasCustomPrompt="1"/>
          </p:nvPr>
        </p:nvSpPr>
        <p:spPr>
          <a:xfrm>
            <a:off x="6183360" y="2376000"/>
            <a:ext cx="1760400" cy="3344400"/>
          </a:xfrm>
        </p:spPr>
        <p:txBody>
          <a:bodyPr/>
          <a:lstStyle>
            <a:lvl1pPr>
              <a:defRPr/>
            </a:lvl1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22" name="Text Placeholder 21">
            <a:extLst>
              <a:ext uri="{FF2B5EF4-FFF2-40B4-BE49-F238E27FC236}">
                <a16:creationId xmlns:a16="http://schemas.microsoft.com/office/drawing/2014/main" id="{44E88849-5449-4627-813B-31B40F08F009}"/>
              </a:ext>
            </a:extLst>
          </p:cNvPr>
          <p:cNvSpPr>
            <a:spLocks noGrp="1"/>
          </p:cNvSpPr>
          <p:nvPr>
            <p:ph type="body" sz="quarter" idx="20" hasCustomPrompt="1"/>
          </p:nvPr>
        </p:nvSpPr>
        <p:spPr>
          <a:xfrm>
            <a:off x="8124480" y="1708150"/>
            <a:ext cx="1760400" cy="604800"/>
          </a:xfrm>
        </p:spPr>
        <p:txBody>
          <a:bodyPr/>
          <a:lstStyle>
            <a:lvl1pPr>
              <a:defRPr b="1"/>
            </a:lvl1pPr>
          </a:lstStyle>
          <a:p>
            <a:pPr lvl="0"/>
            <a:r>
              <a:rPr lang="en-US" dirty="0"/>
              <a:t>Click to add text</a:t>
            </a:r>
            <a:endParaRPr lang="en-GB" dirty="0"/>
          </a:p>
        </p:txBody>
      </p:sp>
      <p:sp>
        <p:nvSpPr>
          <p:cNvPr id="24" name="Content Placeholder 23">
            <a:extLst>
              <a:ext uri="{FF2B5EF4-FFF2-40B4-BE49-F238E27FC236}">
                <a16:creationId xmlns:a16="http://schemas.microsoft.com/office/drawing/2014/main" id="{9A7FC01F-A245-4C0F-BF24-3AAE6AC55CC4}"/>
              </a:ext>
            </a:extLst>
          </p:cNvPr>
          <p:cNvSpPr>
            <a:spLocks noGrp="1"/>
          </p:cNvSpPr>
          <p:nvPr>
            <p:ph sz="quarter" idx="21" hasCustomPrompt="1"/>
          </p:nvPr>
        </p:nvSpPr>
        <p:spPr>
          <a:xfrm>
            <a:off x="8124480" y="2376000"/>
            <a:ext cx="1760400" cy="3344400"/>
          </a:xfrm>
        </p:spPr>
        <p:txBody>
          <a:bodyPr/>
          <a:lstStyle>
            <a:lvl1pPr>
              <a:defRPr/>
            </a:lvl1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26" name="Text Placeholder 25">
            <a:extLst>
              <a:ext uri="{FF2B5EF4-FFF2-40B4-BE49-F238E27FC236}">
                <a16:creationId xmlns:a16="http://schemas.microsoft.com/office/drawing/2014/main" id="{5CCD92EA-38A4-44E5-ADF7-78EA3D6DD06D}"/>
              </a:ext>
            </a:extLst>
          </p:cNvPr>
          <p:cNvSpPr>
            <a:spLocks noGrp="1"/>
          </p:cNvSpPr>
          <p:nvPr>
            <p:ph type="body" sz="quarter" idx="22" hasCustomPrompt="1"/>
          </p:nvPr>
        </p:nvSpPr>
        <p:spPr>
          <a:xfrm>
            <a:off x="10065600" y="1708150"/>
            <a:ext cx="1760400" cy="604800"/>
          </a:xfrm>
        </p:spPr>
        <p:txBody>
          <a:bodyPr/>
          <a:lstStyle>
            <a:lvl1pPr>
              <a:defRPr b="1"/>
            </a:lvl1pPr>
          </a:lstStyle>
          <a:p>
            <a:pPr lvl="0"/>
            <a:r>
              <a:rPr lang="en-US" dirty="0"/>
              <a:t>Click to add text</a:t>
            </a:r>
            <a:endParaRPr lang="en-GB" dirty="0"/>
          </a:p>
        </p:txBody>
      </p:sp>
      <p:sp>
        <p:nvSpPr>
          <p:cNvPr id="28" name="Content Placeholder 27">
            <a:extLst>
              <a:ext uri="{FF2B5EF4-FFF2-40B4-BE49-F238E27FC236}">
                <a16:creationId xmlns:a16="http://schemas.microsoft.com/office/drawing/2014/main" id="{8317D903-C6B2-443C-A2F2-E7B672E08E3B}"/>
              </a:ext>
            </a:extLst>
          </p:cNvPr>
          <p:cNvSpPr>
            <a:spLocks noGrp="1"/>
          </p:cNvSpPr>
          <p:nvPr>
            <p:ph sz="quarter" idx="23" hasCustomPrompt="1"/>
          </p:nvPr>
        </p:nvSpPr>
        <p:spPr>
          <a:xfrm>
            <a:off x="10065600" y="2376000"/>
            <a:ext cx="1760400" cy="3344400"/>
          </a:xfrm>
        </p:spPr>
        <p:txBody>
          <a:bodyPr/>
          <a:lstStyle>
            <a:lvl1pPr>
              <a:defRPr/>
            </a:lvl1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30" name="Text Placeholder 29">
            <a:extLst>
              <a:ext uri="{FF2B5EF4-FFF2-40B4-BE49-F238E27FC236}">
                <a16:creationId xmlns:a16="http://schemas.microsoft.com/office/drawing/2014/main" id="{D26D01CC-3541-4F97-AF97-73FF6352033A}"/>
              </a:ext>
            </a:extLst>
          </p:cNvPr>
          <p:cNvSpPr>
            <a:spLocks noGrp="1"/>
          </p:cNvSpPr>
          <p:nvPr>
            <p:ph type="body" sz="quarter" idx="24" hasCustomPrompt="1"/>
          </p:nvPr>
        </p:nvSpPr>
        <p:spPr>
          <a:xfrm>
            <a:off x="360000" y="910800"/>
            <a:ext cx="11466000" cy="396000"/>
          </a:xfrm>
        </p:spPr>
        <p:txBody>
          <a:bodyPr/>
          <a:lstStyle>
            <a:lvl1pPr>
              <a:spcBef>
                <a:spcPts val="600"/>
              </a:spcBef>
              <a:defRPr sz="2200"/>
            </a:lvl1pPr>
          </a:lstStyle>
          <a:p>
            <a:pPr lvl="0"/>
            <a:r>
              <a:rPr lang="en-US" dirty="0"/>
              <a:t>Click to add subtitle</a:t>
            </a:r>
            <a:endParaRPr lang="en-GB" dirty="0"/>
          </a:p>
        </p:txBody>
      </p:sp>
    </p:spTree>
    <p:extLst>
      <p:ext uri="{BB962C8B-B14F-4D97-AF65-F5344CB8AC3E}">
        <p14:creationId xmlns:p14="http://schemas.microsoft.com/office/powerpoint/2010/main" val="14513505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3.xml><?xml version="1.0" encoding="utf-8"?>
<p:sldLayout xmlns:a="http://schemas.openxmlformats.org/drawingml/2006/main" xmlns:r="http://schemas.openxmlformats.org/officeDocument/2006/relationships" xmlns:p="http://schemas.openxmlformats.org/presentationml/2006/main" preserve="1" userDrawn="1">
  <p:cSld name="Text and imag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462903-71A8-4BD2-B059-6BA4C3AA3987}"/>
              </a:ext>
            </a:extLst>
          </p:cNvPr>
          <p:cNvSpPr>
            <a:spLocks noGrp="1"/>
          </p:cNvSpPr>
          <p:nvPr>
            <p:ph type="title" hasCustomPrompt="1"/>
          </p:nvPr>
        </p:nvSpPr>
        <p:spPr>
          <a:xfrm>
            <a:off x="359999" y="430718"/>
            <a:ext cx="5626800" cy="403200"/>
          </a:xfrm>
        </p:spPr>
        <p:txBody>
          <a:bodyPr/>
          <a:lstStyle>
            <a:lvl1pPr>
              <a:defRPr/>
            </a:lvl1pPr>
          </a:lstStyle>
          <a:p>
            <a:r>
              <a:rPr lang="en-US" dirty="0"/>
              <a:t>Click to add title</a:t>
            </a:r>
            <a:endParaRPr lang="en-GB" dirty="0"/>
          </a:p>
        </p:txBody>
      </p:sp>
      <p:sp>
        <p:nvSpPr>
          <p:cNvPr id="3" name="Slide Number Placeholder 2">
            <a:extLst>
              <a:ext uri="{FF2B5EF4-FFF2-40B4-BE49-F238E27FC236}">
                <a16:creationId xmlns:a16="http://schemas.microsoft.com/office/drawing/2014/main" id="{333EFCC3-809C-4472-825A-5268DA759575}"/>
              </a:ext>
            </a:extLst>
          </p:cNvPr>
          <p:cNvSpPr>
            <a:spLocks noGrp="1"/>
          </p:cNvSpPr>
          <p:nvPr>
            <p:ph type="sldNum" sz="quarter" idx="10"/>
          </p:nvPr>
        </p:nvSpPr>
        <p:spPr/>
        <p:txBody>
          <a:bodyPr/>
          <a:lstStyle/>
          <a:p>
            <a:fld id="{4034BEE3-566C-4068-A777-C3A4762E861B}" type="slidenum">
              <a:rPr lang="en-GB" smtClean="0"/>
              <a:pPr/>
              <a:t>‹#›</a:t>
            </a:fld>
            <a:endParaRPr lang="en-GB" dirty="0"/>
          </a:p>
        </p:txBody>
      </p:sp>
      <p:sp>
        <p:nvSpPr>
          <p:cNvPr id="4" name="Footer Placeholder 3">
            <a:extLst>
              <a:ext uri="{FF2B5EF4-FFF2-40B4-BE49-F238E27FC236}">
                <a16:creationId xmlns:a16="http://schemas.microsoft.com/office/drawing/2014/main" id="{257A7757-8EC5-4D12-B56F-AB9F88D69ABD}"/>
              </a:ext>
            </a:extLst>
          </p:cNvPr>
          <p:cNvSpPr>
            <a:spLocks noGrp="1"/>
          </p:cNvSpPr>
          <p:nvPr>
            <p:ph type="ftr" sz="quarter" idx="11"/>
          </p:nvPr>
        </p:nvSpPr>
        <p:spPr/>
        <p:txBody>
          <a:bodyPr/>
          <a:lstStyle/>
          <a:p>
            <a:endParaRPr lang="en-GB" dirty="0"/>
          </a:p>
        </p:txBody>
      </p:sp>
      <p:sp>
        <p:nvSpPr>
          <p:cNvPr id="6" name="Text Placeholder 5">
            <a:extLst>
              <a:ext uri="{FF2B5EF4-FFF2-40B4-BE49-F238E27FC236}">
                <a16:creationId xmlns:a16="http://schemas.microsoft.com/office/drawing/2014/main" id="{C55437D9-CE22-451C-B458-B3F648A64234}"/>
              </a:ext>
            </a:extLst>
          </p:cNvPr>
          <p:cNvSpPr>
            <a:spLocks noGrp="1"/>
          </p:cNvSpPr>
          <p:nvPr>
            <p:ph type="body" sz="quarter" idx="12" hasCustomPrompt="1"/>
          </p:nvPr>
        </p:nvSpPr>
        <p:spPr>
          <a:xfrm>
            <a:off x="360000" y="1708150"/>
            <a:ext cx="5626800" cy="3999600"/>
          </a:xfrm>
        </p:spPr>
        <p:txBody>
          <a:bodyPr/>
          <a:lstStyle>
            <a:lvl1pPr>
              <a:defRPr/>
            </a:lvl1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8" name="Picture Placeholder 7">
            <a:extLst>
              <a:ext uri="{FF2B5EF4-FFF2-40B4-BE49-F238E27FC236}">
                <a16:creationId xmlns:a16="http://schemas.microsoft.com/office/drawing/2014/main" id="{9F169CDD-9FFC-4BEA-A4C1-F55F1EBC5A64}"/>
              </a:ext>
            </a:extLst>
          </p:cNvPr>
          <p:cNvSpPr>
            <a:spLocks noGrp="1"/>
          </p:cNvSpPr>
          <p:nvPr>
            <p:ph type="pic" sz="quarter" idx="13"/>
          </p:nvPr>
        </p:nvSpPr>
        <p:spPr>
          <a:xfrm>
            <a:off x="6202799" y="430717"/>
            <a:ext cx="5626800" cy="5468400"/>
          </a:xfrm>
        </p:spPr>
        <p:txBody>
          <a:bodyPr anchor="ctr" anchorCtr="0"/>
          <a:lstStyle>
            <a:lvl1pPr algn="ctr">
              <a:defRPr/>
            </a:lvl1pPr>
          </a:lstStyle>
          <a:p>
            <a:r>
              <a:rPr lang="en-US"/>
              <a:t>Click icon to add picture</a:t>
            </a:r>
            <a:endParaRPr lang="en-GB"/>
          </a:p>
        </p:txBody>
      </p:sp>
    </p:spTree>
    <p:extLst>
      <p:ext uri="{BB962C8B-B14F-4D97-AF65-F5344CB8AC3E}">
        <p14:creationId xmlns:p14="http://schemas.microsoft.com/office/powerpoint/2010/main" val="22722355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4.xml><?xml version="1.0" encoding="utf-8"?>
<p:sldLayout xmlns:a="http://schemas.openxmlformats.org/drawingml/2006/main" xmlns:r="http://schemas.openxmlformats.org/officeDocument/2006/relationships" xmlns:p="http://schemas.openxmlformats.org/presentationml/2006/main" preserve="1" userDrawn="1">
  <p:cSld name="Image and text">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28FAACB8-7B00-457D-8F89-FB4DD9039A6A}"/>
              </a:ext>
            </a:extLst>
          </p:cNvPr>
          <p:cNvSpPr>
            <a:spLocks noGrp="1"/>
          </p:cNvSpPr>
          <p:nvPr>
            <p:ph type="sldNum" sz="quarter" idx="10"/>
          </p:nvPr>
        </p:nvSpPr>
        <p:spPr/>
        <p:txBody>
          <a:bodyPr/>
          <a:lstStyle/>
          <a:p>
            <a:fld id="{4034BEE3-566C-4068-A777-C3A4762E861B}" type="slidenum">
              <a:rPr lang="en-GB" smtClean="0"/>
              <a:pPr/>
              <a:t>‹#›</a:t>
            </a:fld>
            <a:endParaRPr lang="en-GB" dirty="0"/>
          </a:p>
        </p:txBody>
      </p:sp>
      <p:sp>
        <p:nvSpPr>
          <p:cNvPr id="4" name="Footer Placeholder 3">
            <a:extLst>
              <a:ext uri="{FF2B5EF4-FFF2-40B4-BE49-F238E27FC236}">
                <a16:creationId xmlns:a16="http://schemas.microsoft.com/office/drawing/2014/main" id="{F6556072-910B-4986-8C02-A52A75446092}"/>
              </a:ext>
            </a:extLst>
          </p:cNvPr>
          <p:cNvSpPr>
            <a:spLocks noGrp="1"/>
          </p:cNvSpPr>
          <p:nvPr>
            <p:ph type="ftr" sz="quarter" idx="11"/>
          </p:nvPr>
        </p:nvSpPr>
        <p:spPr/>
        <p:txBody>
          <a:bodyPr/>
          <a:lstStyle/>
          <a:p>
            <a:endParaRPr lang="en-GB" dirty="0"/>
          </a:p>
        </p:txBody>
      </p:sp>
      <p:sp>
        <p:nvSpPr>
          <p:cNvPr id="8" name="Picture Placeholder 7">
            <a:extLst>
              <a:ext uri="{FF2B5EF4-FFF2-40B4-BE49-F238E27FC236}">
                <a16:creationId xmlns:a16="http://schemas.microsoft.com/office/drawing/2014/main" id="{44F34447-13E0-43B9-BE1F-C60C03555D39}"/>
              </a:ext>
            </a:extLst>
          </p:cNvPr>
          <p:cNvSpPr>
            <a:spLocks noGrp="1"/>
          </p:cNvSpPr>
          <p:nvPr>
            <p:ph type="pic" sz="quarter" idx="12"/>
          </p:nvPr>
        </p:nvSpPr>
        <p:spPr>
          <a:xfrm>
            <a:off x="360000" y="432000"/>
            <a:ext cx="5627561" cy="5468400"/>
          </a:xfrm>
        </p:spPr>
        <p:txBody>
          <a:bodyPr anchor="ctr" anchorCtr="0"/>
          <a:lstStyle>
            <a:lvl1pPr algn="ctr">
              <a:defRPr/>
            </a:lvl1pPr>
          </a:lstStyle>
          <a:p>
            <a:r>
              <a:rPr lang="en-US"/>
              <a:t>Click icon to add picture</a:t>
            </a:r>
            <a:endParaRPr lang="en-GB"/>
          </a:p>
        </p:txBody>
      </p:sp>
      <p:sp>
        <p:nvSpPr>
          <p:cNvPr id="6" name="Text Placeholder 5">
            <a:extLst>
              <a:ext uri="{FF2B5EF4-FFF2-40B4-BE49-F238E27FC236}">
                <a16:creationId xmlns:a16="http://schemas.microsoft.com/office/drawing/2014/main" id="{10D6BD01-6C23-44ED-8363-1C234E2533EA}"/>
              </a:ext>
            </a:extLst>
          </p:cNvPr>
          <p:cNvSpPr>
            <a:spLocks noGrp="1"/>
          </p:cNvSpPr>
          <p:nvPr>
            <p:ph type="body" sz="quarter" idx="13" hasCustomPrompt="1"/>
          </p:nvPr>
        </p:nvSpPr>
        <p:spPr>
          <a:xfrm>
            <a:off x="6202361" y="1708150"/>
            <a:ext cx="5626800" cy="3999600"/>
          </a:xfrm>
        </p:spPr>
        <p:txBody>
          <a:bodyPr/>
          <a:lstStyle>
            <a:lvl1pPr>
              <a:defRPr/>
            </a:lvl1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2" name="Title 1">
            <a:extLst>
              <a:ext uri="{FF2B5EF4-FFF2-40B4-BE49-F238E27FC236}">
                <a16:creationId xmlns:a16="http://schemas.microsoft.com/office/drawing/2014/main" id="{586AABB0-FC25-4DDA-B141-9861B8EF64BF}"/>
              </a:ext>
            </a:extLst>
          </p:cNvPr>
          <p:cNvSpPr>
            <a:spLocks noGrp="1"/>
          </p:cNvSpPr>
          <p:nvPr>
            <p:ph type="title" hasCustomPrompt="1"/>
          </p:nvPr>
        </p:nvSpPr>
        <p:spPr>
          <a:xfrm>
            <a:off x="6202361" y="430718"/>
            <a:ext cx="5626800" cy="403200"/>
          </a:xfrm>
        </p:spPr>
        <p:txBody>
          <a:bodyPr/>
          <a:lstStyle>
            <a:lvl1pPr>
              <a:defRPr/>
            </a:lvl1pPr>
          </a:lstStyle>
          <a:p>
            <a:r>
              <a:rPr lang="en-US" dirty="0"/>
              <a:t>Click to add title</a:t>
            </a:r>
            <a:endParaRPr lang="en-GB" dirty="0"/>
          </a:p>
        </p:txBody>
      </p:sp>
    </p:spTree>
    <p:extLst>
      <p:ext uri="{BB962C8B-B14F-4D97-AF65-F5344CB8AC3E}">
        <p14:creationId xmlns:p14="http://schemas.microsoft.com/office/powerpoint/2010/main" val="37146545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5.xml><?xml version="1.0" encoding="utf-8"?>
<p:sldLayout xmlns:a="http://schemas.openxmlformats.org/drawingml/2006/main" xmlns:r="http://schemas.openxmlformats.org/officeDocument/2006/relationships" xmlns:p="http://schemas.openxmlformats.org/presentationml/2006/main" preserve="1" userDrawn="1">
  <p:cSld name="Title only - sub headin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698738-2E1C-4407-AE23-FC7C52247775}"/>
              </a:ext>
            </a:extLst>
          </p:cNvPr>
          <p:cNvSpPr>
            <a:spLocks noGrp="1"/>
          </p:cNvSpPr>
          <p:nvPr>
            <p:ph type="title" hasCustomPrompt="1"/>
          </p:nvPr>
        </p:nvSpPr>
        <p:spPr/>
        <p:txBody>
          <a:bodyPr/>
          <a:lstStyle>
            <a:lvl1pPr>
              <a:defRPr/>
            </a:lvl1pPr>
          </a:lstStyle>
          <a:p>
            <a:r>
              <a:rPr lang="en-US" dirty="0"/>
              <a:t>Click to add title</a:t>
            </a:r>
            <a:endParaRPr lang="en-GB" dirty="0"/>
          </a:p>
        </p:txBody>
      </p:sp>
      <p:sp>
        <p:nvSpPr>
          <p:cNvPr id="3" name="Slide Number Placeholder 2">
            <a:extLst>
              <a:ext uri="{FF2B5EF4-FFF2-40B4-BE49-F238E27FC236}">
                <a16:creationId xmlns:a16="http://schemas.microsoft.com/office/drawing/2014/main" id="{38DB932A-F9A4-4379-8F69-FA63BDFA2491}"/>
              </a:ext>
            </a:extLst>
          </p:cNvPr>
          <p:cNvSpPr>
            <a:spLocks noGrp="1"/>
          </p:cNvSpPr>
          <p:nvPr>
            <p:ph type="sldNum" sz="quarter" idx="10"/>
          </p:nvPr>
        </p:nvSpPr>
        <p:spPr/>
        <p:txBody>
          <a:bodyPr/>
          <a:lstStyle/>
          <a:p>
            <a:fld id="{4034BEE3-566C-4068-A777-C3A4762E861B}" type="slidenum">
              <a:rPr lang="en-GB" smtClean="0"/>
              <a:pPr/>
              <a:t>‹#›</a:t>
            </a:fld>
            <a:endParaRPr lang="en-GB" dirty="0"/>
          </a:p>
        </p:txBody>
      </p:sp>
      <p:sp>
        <p:nvSpPr>
          <p:cNvPr id="4" name="Footer Placeholder 3">
            <a:extLst>
              <a:ext uri="{FF2B5EF4-FFF2-40B4-BE49-F238E27FC236}">
                <a16:creationId xmlns:a16="http://schemas.microsoft.com/office/drawing/2014/main" id="{DC347A58-42BF-4A47-A878-643A5CD2794C}"/>
              </a:ext>
            </a:extLst>
          </p:cNvPr>
          <p:cNvSpPr>
            <a:spLocks noGrp="1"/>
          </p:cNvSpPr>
          <p:nvPr>
            <p:ph type="ftr" sz="quarter" idx="11"/>
          </p:nvPr>
        </p:nvSpPr>
        <p:spPr/>
        <p:txBody>
          <a:bodyPr/>
          <a:lstStyle/>
          <a:p>
            <a:endParaRPr lang="en-GB" dirty="0"/>
          </a:p>
        </p:txBody>
      </p:sp>
      <p:sp>
        <p:nvSpPr>
          <p:cNvPr id="6" name="Text Placeholder 5">
            <a:extLst>
              <a:ext uri="{FF2B5EF4-FFF2-40B4-BE49-F238E27FC236}">
                <a16:creationId xmlns:a16="http://schemas.microsoft.com/office/drawing/2014/main" id="{F7C6D4BB-14E1-42DC-832A-2D0CE7863284}"/>
              </a:ext>
            </a:extLst>
          </p:cNvPr>
          <p:cNvSpPr>
            <a:spLocks noGrp="1"/>
          </p:cNvSpPr>
          <p:nvPr>
            <p:ph type="body" sz="quarter" idx="12" hasCustomPrompt="1"/>
          </p:nvPr>
        </p:nvSpPr>
        <p:spPr>
          <a:xfrm>
            <a:off x="360363" y="910800"/>
            <a:ext cx="11466512" cy="396000"/>
          </a:xfrm>
        </p:spPr>
        <p:txBody>
          <a:bodyPr/>
          <a:lstStyle>
            <a:lvl1pPr>
              <a:spcBef>
                <a:spcPts val="600"/>
              </a:spcBef>
              <a:defRPr sz="2200"/>
            </a:lvl1pPr>
          </a:lstStyle>
          <a:p>
            <a:pPr lvl="0"/>
            <a:r>
              <a:rPr lang="en-US" dirty="0"/>
              <a:t>Click to add subtitle</a:t>
            </a:r>
            <a:endParaRPr lang="en-GB" dirty="0"/>
          </a:p>
        </p:txBody>
      </p:sp>
    </p:spTree>
    <p:extLst>
      <p:ext uri="{BB962C8B-B14F-4D97-AF65-F5344CB8AC3E}">
        <p14:creationId xmlns:p14="http://schemas.microsoft.com/office/powerpoint/2010/main" val="38074934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6.xml><?xml version="1.0" encoding="utf-8"?>
<p:sldLayout xmlns:a="http://schemas.openxmlformats.org/drawingml/2006/main" xmlns:r="http://schemas.openxmlformats.org/officeDocument/2006/relationships" xmlns:p="http://schemas.openxmlformats.org/presentationml/2006/main" preserve="1" userDrawn="1">
  <p:cSld name="Footer only">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A6B2F2EE-42BB-4EB6-8FC2-5E56E4F34F6F}"/>
              </a:ext>
            </a:extLst>
          </p:cNvPr>
          <p:cNvSpPr>
            <a:spLocks noGrp="1"/>
          </p:cNvSpPr>
          <p:nvPr>
            <p:ph type="sldNum" sz="quarter" idx="10"/>
          </p:nvPr>
        </p:nvSpPr>
        <p:spPr/>
        <p:txBody>
          <a:bodyPr/>
          <a:lstStyle/>
          <a:p>
            <a:fld id="{4034BEE3-566C-4068-A777-C3A4762E861B}" type="slidenum">
              <a:rPr lang="en-GB" smtClean="0"/>
              <a:pPr/>
              <a:t>‹#›</a:t>
            </a:fld>
            <a:endParaRPr lang="en-GB" dirty="0"/>
          </a:p>
        </p:txBody>
      </p:sp>
      <p:sp>
        <p:nvSpPr>
          <p:cNvPr id="4" name="Footer Placeholder 3">
            <a:extLst>
              <a:ext uri="{FF2B5EF4-FFF2-40B4-BE49-F238E27FC236}">
                <a16:creationId xmlns:a16="http://schemas.microsoft.com/office/drawing/2014/main" id="{73875A20-F354-407F-8F71-92C914742B40}"/>
              </a:ext>
            </a:extLst>
          </p:cNvPr>
          <p:cNvSpPr>
            <a:spLocks noGrp="1"/>
          </p:cNvSpPr>
          <p:nvPr>
            <p:ph type="ftr" sz="quarter" idx="11"/>
          </p:nvPr>
        </p:nvSpPr>
        <p:spPr/>
        <p:txBody>
          <a:bodyPr/>
          <a:lstStyle/>
          <a:p>
            <a:endParaRPr lang="en-GB" dirty="0"/>
          </a:p>
        </p:txBody>
      </p:sp>
    </p:spTree>
    <p:extLst>
      <p:ext uri="{BB962C8B-B14F-4D97-AF65-F5344CB8AC3E}">
        <p14:creationId xmlns:p14="http://schemas.microsoft.com/office/powerpoint/2010/main" val="10614351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7.xml><?xml version="1.0" encoding="utf-8"?>
<p:sldLayout xmlns:a="http://schemas.openxmlformats.org/drawingml/2006/main" xmlns:r="http://schemas.openxmlformats.org/officeDocument/2006/relationships" xmlns:p="http://schemas.openxmlformats.org/presentationml/2006/main" userDrawn="1">
  <p:cSld name="Title and 2 x content - no sub headin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E667F2-B31E-4932-857C-E542EC7E06FE}"/>
              </a:ext>
            </a:extLst>
          </p:cNvPr>
          <p:cNvSpPr>
            <a:spLocks noGrp="1"/>
          </p:cNvSpPr>
          <p:nvPr>
            <p:ph type="title" hasCustomPrompt="1"/>
          </p:nvPr>
        </p:nvSpPr>
        <p:spPr/>
        <p:txBody>
          <a:bodyPr/>
          <a:lstStyle>
            <a:lvl1pPr>
              <a:defRPr/>
            </a:lvl1pPr>
          </a:lstStyle>
          <a:p>
            <a:r>
              <a:rPr lang="en-US" dirty="0"/>
              <a:t>Click to add title</a:t>
            </a:r>
            <a:endParaRPr lang="en-GB" dirty="0"/>
          </a:p>
        </p:txBody>
      </p:sp>
      <p:sp>
        <p:nvSpPr>
          <p:cNvPr id="3" name="Slide Number Placeholder 2">
            <a:extLst>
              <a:ext uri="{FF2B5EF4-FFF2-40B4-BE49-F238E27FC236}">
                <a16:creationId xmlns:a16="http://schemas.microsoft.com/office/drawing/2014/main" id="{4286C412-8D9A-4518-BD82-093D1D70BD3A}"/>
              </a:ext>
            </a:extLst>
          </p:cNvPr>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034BEE3-566C-4068-A777-C3A4762E861B}" type="slidenum">
              <a:rPr kumimoji="0" lang="en-GB" sz="1000" b="0" i="0" u="none" strike="noStrike" kern="1200" cap="none" spc="0" normalizeH="0" baseline="0" noProof="0" smtClean="0">
                <a:ln>
                  <a:noFill/>
                </a:ln>
                <a:solidFill>
                  <a:srgbClr val="333333"/>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000" b="0" i="0" u="none" strike="noStrike" kern="1200" cap="none" spc="0" normalizeH="0" baseline="0" noProof="0" dirty="0">
              <a:ln>
                <a:noFill/>
              </a:ln>
              <a:solidFill>
                <a:srgbClr val="333333"/>
              </a:solidFill>
              <a:effectLst/>
              <a:uLnTx/>
              <a:uFillTx/>
              <a:latin typeface="Arial"/>
              <a:ea typeface="+mn-ea"/>
              <a:cs typeface="+mn-cs"/>
            </a:endParaRPr>
          </a:p>
        </p:txBody>
      </p:sp>
      <p:sp>
        <p:nvSpPr>
          <p:cNvPr id="4" name="Footer Placeholder 3">
            <a:extLst>
              <a:ext uri="{FF2B5EF4-FFF2-40B4-BE49-F238E27FC236}">
                <a16:creationId xmlns:a16="http://schemas.microsoft.com/office/drawing/2014/main" id="{458D1434-081E-42DD-A0E7-8AD211AD6053}"/>
              </a:ext>
            </a:extLst>
          </p:cNvPr>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800" b="0" i="0" u="none" strike="noStrike" kern="1200" cap="none" spc="0" normalizeH="0" baseline="0" noProof="0" dirty="0">
              <a:ln>
                <a:noFill/>
              </a:ln>
              <a:solidFill>
                <a:srgbClr val="333333"/>
              </a:solidFill>
              <a:effectLst/>
              <a:uLnTx/>
              <a:uFillTx/>
              <a:latin typeface="Arial"/>
              <a:ea typeface="+mn-ea"/>
              <a:cs typeface="+mn-cs"/>
            </a:endParaRPr>
          </a:p>
        </p:txBody>
      </p:sp>
      <p:sp>
        <p:nvSpPr>
          <p:cNvPr id="6" name="Content Placeholder 5">
            <a:extLst>
              <a:ext uri="{FF2B5EF4-FFF2-40B4-BE49-F238E27FC236}">
                <a16:creationId xmlns:a16="http://schemas.microsoft.com/office/drawing/2014/main" id="{F1D24B38-2DD2-4BE4-A6BC-6AB461A6A6AC}"/>
              </a:ext>
            </a:extLst>
          </p:cNvPr>
          <p:cNvSpPr>
            <a:spLocks noGrp="1"/>
          </p:cNvSpPr>
          <p:nvPr>
            <p:ph sz="quarter" idx="12" hasCustomPrompt="1"/>
          </p:nvPr>
        </p:nvSpPr>
        <p:spPr>
          <a:xfrm>
            <a:off x="360363" y="1710000"/>
            <a:ext cx="5626800" cy="3999600"/>
          </a:xfrm>
        </p:spPr>
        <p:txBody>
          <a:bodyPr/>
          <a:lstStyle>
            <a:lvl1pPr>
              <a:defRPr/>
            </a:lvl1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8" name="Content Placeholder 7">
            <a:extLst>
              <a:ext uri="{FF2B5EF4-FFF2-40B4-BE49-F238E27FC236}">
                <a16:creationId xmlns:a16="http://schemas.microsoft.com/office/drawing/2014/main" id="{A028BB49-92B7-4BBE-AD91-816AF9386D4C}"/>
              </a:ext>
            </a:extLst>
          </p:cNvPr>
          <p:cNvSpPr>
            <a:spLocks noGrp="1"/>
          </p:cNvSpPr>
          <p:nvPr>
            <p:ph sz="quarter" idx="13" hasCustomPrompt="1"/>
          </p:nvPr>
        </p:nvSpPr>
        <p:spPr>
          <a:xfrm>
            <a:off x="6200965" y="1710000"/>
            <a:ext cx="5626800" cy="3998913"/>
          </a:xfrm>
        </p:spPr>
        <p:txBody>
          <a:bodyPr/>
          <a:lstStyle>
            <a:lvl1pPr>
              <a:defRPr/>
            </a:lvl1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20837778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8.xml><?xml version="1.0" encoding="utf-8"?>
<p:sldLayout xmlns:a="http://schemas.openxmlformats.org/drawingml/2006/main" xmlns:r="http://schemas.openxmlformats.org/officeDocument/2006/relationships" xmlns:p="http://schemas.openxmlformats.org/presentationml/2006/main" showMasterSp="0" preserve="1" userDrawn="1">
  <p:cSld name="Title slide 1 (white)">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360000" y="1490400"/>
            <a:ext cx="3520800" cy="1976400"/>
          </a:xfrm>
          <a:prstGeom prst="rect">
            <a:avLst/>
          </a:prstGeom>
        </p:spPr>
        <p:txBody>
          <a:bodyPr anchor="t">
            <a:noAutofit/>
          </a:bodyPr>
          <a:lstStyle>
            <a:lvl1pPr algn="l">
              <a:defRPr sz="3000" b="0">
                <a:solidFill>
                  <a:schemeClr val="tx1"/>
                </a:solidFill>
              </a:defRPr>
            </a:lvl1pPr>
          </a:lstStyle>
          <a:p>
            <a:r>
              <a:rPr lang="en-GB" dirty="0"/>
              <a:t>Click to add title</a:t>
            </a:r>
          </a:p>
        </p:txBody>
      </p:sp>
      <p:sp>
        <p:nvSpPr>
          <p:cNvPr id="3" name="Subtitle 2"/>
          <p:cNvSpPr>
            <a:spLocks noGrp="1"/>
          </p:cNvSpPr>
          <p:nvPr>
            <p:ph type="subTitle" idx="1" hasCustomPrompt="1"/>
          </p:nvPr>
        </p:nvSpPr>
        <p:spPr>
          <a:xfrm>
            <a:off x="360000" y="3708000"/>
            <a:ext cx="3520800" cy="1022400"/>
          </a:xfrm>
          <a:prstGeom prst="rect">
            <a:avLst/>
          </a:prstGeom>
        </p:spPr>
        <p:txBody>
          <a:bodyPr anchor="t">
            <a:noAutofit/>
          </a:bodyPr>
          <a:lstStyle>
            <a:lvl1pPr marL="0" indent="0" algn="l">
              <a:spcBef>
                <a:spcPts val="600"/>
              </a:spcBef>
              <a:buNone/>
              <a:defRPr sz="1800" b="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dirty="0"/>
              <a:t>Click to add subtitle</a:t>
            </a:r>
          </a:p>
        </p:txBody>
      </p:sp>
      <p:sp>
        <p:nvSpPr>
          <p:cNvPr id="6" name="Text Placeholder 5">
            <a:extLst>
              <a:ext uri="{FF2B5EF4-FFF2-40B4-BE49-F238E27FC236}">
                <a16:creationId xmlns:a16="http://schemas.microsoft.com/office/drawing/2014/main" id="{50929DC8-987C-4BF4-9A49-8F549F1F3DBE}"/>
              </a:ext>
            </a:extLst>
          </p:cNvPr>
          <p:cNvSpPr>
            <a:spLocks noGrp="1"/>
          </p:cNvSpPr>
          <p:nvPr>
            <p:ph type="body" sz="quarter" idx="10" hasCustomPrompt="1"/>
          </p:nvPr>
        </p:nvSpPr>
        <p:spPr>
          <a:xfrm>
            <a:off x="360363" y="4971600"/>
            <a:ext cx="3521075" cy="1022350"/>
          </a:xfrm>
        </p:spPr>
        <p:txBody>
          <a:bodyPr anchor="b"/>
          <a:lstStyle>
            <a:lvl1pPr>
              <a:spcBef>
                <a:spcPts val="600"/>
              </a:spcBef>
              <a:defRPr sz="1200"/>
            </a:lvl1pPr>
          </a:lstStyle>
          <a:p>
            <a:pPr lvl="0"/>
            <a:r>
              <a:rPr lang="en-GB" dirty="0"/>
              <a:t>Click to add text</a:t>
            </a:r>
          </a:p>
        </p:txBody>
      </p:sp>
      <p:pic>
        <p:nvPicPr>
          <p:cNvPr id="7" name="Graphic 6">
            <a:extLst>
              <a:ext uri="{FF2B5EF4-FFF2-40B4-BE49-F238E27FC236}">
                <a16:creationId xmlns:a16="http://schemas.microsoft.com/office/drawing/2014/main" id="{2CB13C9B-184D-41CD-AF76-E3730A913B6D}"/>
              </a:ext>
            </a:extLst>
          </p:cNvPr>
          <p:cNvPicPr>
            <a:picLocks noChangeAspect="1"/>
          </p:cNvPicPr>
          <p:nvPr userDrawn="1">
            <p:custDataLst>
              <p:tags r:id="rId1"/>
            </p:custDataLst>
          </p:nvPr>
        </p:nvPicPr>
        <p:blipFill>
          <a:blip r:embed="rId3">
            <a:extLst>
              <a:ext uri="{96DAC541-7B7A-43D3-8B79-37D633B846F1}">
                <asvg:svgBlip xmlns:asvg="http://schemas.microsoft.com/office/drawing/2016/SVG/main" r:embed="rId4"/>
              </a:ext>
            </a:extLst>
          </a:blip>
          <a:stretch>
            <a:fillRect/>
          </a:stretch>
        </p:blipFill>
        <p:spPr>
          <a:xfrm>
            <a:off x="360000" y="558000"/>
            <a:ext cx="1940914" cy="367200"/>
          </a:xfrm>
          <a:prstGeom prst="rect">
            <a:avLst/>
          </a:prstGeom>
        </p:spPr>
      </p:pic>
    </p:spTree>
    <p:extLst>
      <p:ext uri="{BB962C8B-B14F-4D97-AF65-F5344CB8AC3E}">
        <p14:creationId xmlns:p14="http://schemas.microsoft.com/office/powerpoint/2010/main" val="72188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9.xml><?xml version="1.0" encoding="utf-8"?>
<p:sldLayout xmlns:a="http://schemas.openxmlformats.org/drawingml/2006/main" xmlns:r="http://schemas.openxmlformats.org/officeDocument/2006/relationships" xmlns:p="http://schemas.openxmlformats.org/presentationml/2006/main" showMasterSp="0" preserve="1" userDrawn="1">
  <p:cSld name="Title slide with image (white)">
    <p:bg>
      <p:bgPr>
        <a:solidFill>
          <a:schemeClr val="bg1"/>
        </a:solidFill>
        <a:effectLst/>
      </p:bgPr>
    </p:bg>
    <p:spTree>
      <p:nvGrpSpPr>
        <p:cNvPr id="1" name=""/>
        <p:cNvGrpSpPr/>
        <p:nvPr/>
      </p:nvGrpSpPr>
      <p:grpSpPr>
        <a:xfrm>
          <a:off x="0" y="0"/>
          <a:ext cx="0" cy="0"/>
          <a:chOff x="0" y="0"/>
          <a:chExt cx="0" cy="0"/>
        </a:xfrm>
      </p:grpSpPr>
      <p:sp>
        <p:nvSpPr>
          <p:cNvPr id="6" name="Picture Placeholder 6">
            <a:extLst>
              <a:ext uri="{FF2B5EF4-FFF2-40B4-BE49-F238E27FC236}">
                <a16:creationId xmlns:a16="http://schemas.microsoft.com/office/drawing/2014/main" id="{CC213809-11F2-4FF6-8836-C61FDCCBA32E}"/>
              </a:ext>
            </a:extLst>
          </p:cNvPr>
          <p:cNvSpPr>
            <a:spLocks noGrp="1"/>
          </p:cNvSpPr>
          <p:nvPr>
            <p:ph type="pic" sz="quarter" idx="19"/>
          </p:nvPr>
        </p:nvSpPr>
        <p:spPr>
          <a:xfrm>
            <a:off x="4272000" y="1490400"/>
            <a:ext cx="7920000" cy="4500000"/>
          </a:xfrm>
        </p:spPr>
        <p:txBody>
          <a:bodyPr/>
          <a:lstStyle/>
          <a:p>
            <a:r>
              <a:rPr lang="en-US"/>
              <a:t>Click icon to add picture</a:t>
            </a:r>
            <a:endParaRPr lang="en-GB"/>
          </a:p>
        </p:txBody>
      </p:sp>
      <p:pic>
        <p:nvPicPr>
          <p:cNvPr id="7" name="Picture 6">
            <a:extLst>
              <a:ext uri="{FF2B5EF4-FFF2-40B4-BE49-F238E27FC236}">
                <a16:creationId xmlns:a16="http://schemas.microsoft.com/office/drawing/2014/main" id="{1ADB29CA-18EE-48E7-B991-4B2578F89377}"/>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4207125" y="1490400"/>
            <a:ext cx="63981" cy="4500000"/>
          </a:xfrm>
          <a:prstGeom prst="rect">
            <a:avLst/>
          </a:prstGeom>
        </p:spPr>
      </p:pic>
      <p:sp>
        <p:nvSpPr>
          <p:cNvPr id="9" name="Title 1">
            <a:extLst>
              <a:ext uri="{FF2B5EF4-FFF2-40B4-BE49-F238E27FC236}">
                <a16:creationId xmlns:a16="http://schemas.microsoft.com/office/drawing/2014/main" id="{F1EB514B-0857-4EBF-B042-2A3E81792E20}"/>
              </a:ext>
            </a:extLst>
          </p:cNvPr>
          <p:cNvSpPr>
            <a:spLocks noGrp="1"/>
          </p:cNvSpPr>
          <p:nvPr>
            <p:ph type="ctrTitle" hasCustomPrompt="1"/>
          </p:nvPr>
        </p:nvSpPr>
        <p:spPr>
          <a:xfrm>
            <a:off x="360000" y="1490400"/>
            <a:ext cx="3520800" cy="1975330"/>
          </a:xfrm>
          <a:prstGeom prst="rect">
            <a:avLst/>
          </a:prstGeom>
        </p:spPr>
        <p:txBody>
          <a:bodyPr anchor="t">
            <a:noAutofit/>
          </a:bodyPr>
          <a:lstStyle>
            <a:lvl1pPr algn="l">
              <a:defRPr sz="3000" b="0">
                <a:solidFill>
                  <a:schemeClr val="tx1"/>
                </a:solidFill>
              </a:defRPr>
            </a:lvl1pPr>
          </a:lstStyle>
          <a:p>
            <a:r>
              <a:rPr lang="en-GB" dirty="0"/>
              <a:t>Click to add title</a:t>
            </a:r>
          </a:p>
        </p:txBody>
      </p:sp>
      <p:sp>
        <p:nvSpPr>
          <p:cNvPr id="10" name="Subtitle 2">
            <a:extLst>
              <a:ext uri="{FF2B5EF4-FFF2-40B4-BE49-F238E27FC236}">
                <a16:creationId xmlns:a16="http://schemas.microsoft.com/office/drawing/2014/main" id="{E8F4C310-09FC-4B27-9FA2-5128CE9C6086}"/>
              </a:ext>
            </a:extLst>
          </p:cNvPr>
          <p:cNvSpPr>
            <a:spLocks noGrp="1"/>
          </p:cNvSpPr>
          <p:nvPr>
            <p:ph type="subTitle" idx="1" hasCustomPrompt="1"/>
          </p:nvPr>
        </p:nvSpPr>
        <p:spPr>
          <a:xfrm>
            <a:off x="360000" y="3708000"/>
            <a:ext cx="3520800" cy="1022713"/>
          </a:xfrm>
          <a:prstGeom prst="rect">
            <a:avLst/>
          </a:prstGeom>
        </p:spPr>
        <p:txBody>
          <a:bodyPr anchor="t">
            <a:noAutofit/>
          </a:bodyPr>
          <a:lstStyle>
            <a:lvl1pPr marL="0" indent="0" algn="l">
              <a:spcBef>
                <a:spcPts val="600"/>
              </a:spcBef>
              <a:buNone/>
              <a:defRPr sz="1800" b="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dirty="0"/>
              <a:t>Click to add subtitle</a:t>
            </a:r>
          </a:p>
        </p:txBody>
      </p:sp>
      <p:sp>
        <p:nvSpPr>
          <p:cNvPr id="3" name="Text Placeholder 2">
            <a:extLst>
              <a:ext uri="{FF2B5EF4-FFF2-40B4-BE49-F238E27FC236}">
                <a16:creationId xmlns:a16="http://schemas.microsoft.com/office/drawing/2014/main" id="{198B54B2-17FC-4F44-A549-93DE726BD63E}"/>
              </a:ext>
            </a:extLst>
          </p:cNvPr>
          <p:cNvSpPr>
            <a:spLocks noGrp="1"/>
          </p:cNvSpPr>
          <p:nvPr>
            <p:ph type="body" sz="quarter" idx="20" hasCustomPrompt="1"/>
          </p:nvPr>
        </p:nvSpPr>
        <p:spPr>
          <a:xfrm>
            <a:off x="360000" y="4971600"/>
            <a:ext cx="3519536" cy="1022713"/>
          </a:xfrm>
        </p:spPr>
        <p:txBody>
          <a:bodyPr anchor="b"/>
          <a:lstStyle>
            <a:lvl1pPr>
              <a:spcBef>
                <a:spcPts val="600"/>
              </a:spcBef>
              <a:defRPr sz="1200"/>
            </a:lvl1pPr>
          </a:lstStyle>
          <a:p>
            <a:pPr lvl="0"/>
            <a:r>
              <a:rPr lang="en-US" dirty="0"/>
              <a:t>Click to add text</a:t>
            </a:r>
          </a:p>
        </p:txBody>
      </p:sp>
      <p:pic>
        <p:nvPicPr>
          <p:cNvPr id="8" name="Graphic 7">
            <a:extLst>
              <a:ext uri="{FF2B5EF4-FFF2-40B4-BE49-F238E27FC236}">
                <a16:creationId xmlns:a16="http://schemas.microsoft.com/office/drawing/2014/main" id="{B6564A35-867D-4FB8-BD9A-08422621EC42}"/>
              </a:ext>
            </a:extLst>
          </p:cNvPr>
          <p:cNvPicPr>
            <a:picLocks noChangeAspect="1"/>
          </p:cNvPicPr>
          <p:nvPr userDrawn="1">
            <p:custDataLst>
              <p:tags r:id="rId1"/>
            </p:custDataLst>
          </p:nvPr>
        </p:nvPicPr>
        <p:blipFill>
          <a:blip r:embed="rId4">
            <a:extLst>
              <a:ext uri="{96DAC541-7B7A-43D3-8B79-37D633B846F1}">
                <asvg:svgBlip xmlns:asvg="http://schemas.microsoft.com/office/drawing/2016/SVG/main" r:embed="rId5"/>
              </a:ext>
            </a:extLst>
          </a:blip>
          <a:stretch>
            <a:fillRect/>
          </a:stretch>
        </p:blipFill>
        <p:spPr>
          <a:xfrm>
            <a:off x="360000" y="558000"/>
            <a:ext cx="1940914" cy="367200"/>
          </a:xfrm>
          <a:prstGeom prst="rect">
            <a:avLst/>
          </a:prstGeom>
        </p:spPr>
      </p:pic>
    </p:spTree>
    <p:extLst>
      <p:ext uri="{BB962C8B-B14F-4D97-AF65-F5344CB8AC3E}">
        <p14:creationId xmlns:p14="http://schemas.microsoft.com/office/powerpoint/2010/main" val="15665417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ext and imag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462903-71A8-4BD2-B059-6BA4C3AA3987}"/>
              </a:ext>
            </a:extLst>
          </p:cNvPr>
          <p:cNvSpPr>
            <a:spLocks noGrp="1"/>
          </p:cNvSpPr>
          <p:nvPr>
            <p:ph type="title" hasCustomPrompt="1"/>
          </p:nvPr>
        </p:nvSpPr>
        <p:spPr>
          <a:xfrm>
            <a:off x="359999" y="430718"/>
            <a:ext cx="5626800" cy="403200"/>
          </a:xfrm>
        </p:spPr>
        <p:txBody>
          <a:bodyPr/>
          <a:lstStyle>
            <a:lvl1pPr>
              <a:defRPr/>
            </a:lvl1pPr>
          </a:lstStyle>
          <a:p>
            <a:r>
              <a:rPr lang="en-US"/>
              <a:t>Click to add title</a:t>
            </a:r>
            <a:endParaRPr lang="en-GB"/>
          </a:p>
        </p:txBody>
      </p:sp>
      <p:sp>
        <p:nvSpPr>
          <p:cNvPr id="3" name="Slide Number Placeholder 2">
            <a:extLst>
              <a:ext uri="{FF2B5EF4-FFF2-40B4-BE49-F238E27FC236}">
                <a16:creationId xmlns:a16="http://schemas.microsoft.com/office/drawing/2014/main" id="{333EFCC3-809C-4472-825A-5268DA759575}"/>
              </a:ext>
            </a:extLst>
          </p:cNvPr>
          <p:cNvSpPr>
            <a:spLocks noGrp="1"/>
          </p:cNvSpPr>
          <p:nvPr>
            <p:ph type="sldNum" sz="quarter" idx="10"/>
          </p:nvPr>
        </p:nvSpPr>
        <p:spPr/>
        <p:txBody>
          <a:bodyPr/>
          <a:lstStyle/>
          <a:p>
            <a:fld id="{4034BEE3-566C-4068-A777-C3A4762E861B}" type="slidenum">
              <a:rPr lang="en-GB" smtClean="0"/>
              <a:pPr/>
              <a:t>‹#›</a:t>
            </a:fld>
            <a:endParaRPr lang="en-GB"/>
          </a:p>
        </p:txBody>
      </p:sp>
      <p:sp>
        <p:nvSpPr>
          <p:cNvPr id="4" name="Footer Placeholder 3">
            <a:extLst>
              <a:ext uri="{FF2B5EF4-FFF2-40B4-BE49-F238E27FC236}">
                <a16:creationId xmlns:a16="http://schemas.microsoft.com/office/drawing/2014/main" id="{257A7757-8EC5-4D12-B56F-AB9F88D69ABD}"/>
              </a:ext>
            </a:extLst>
          </p:cNvPr>
          <p:cNvSpPr>
            <a:spLocks noGrp="1"/>
          </p:cNvSpPr>
          <p:nvPr>
            <p:ph type="ftr" sz="quarter" idx="11"/>
          </p:nvPr>
        </p:nvSpPr>
        <p:spPr/>
        <p:txBody>
          <a:bodyPr/>
          <a:lstStyle/>
          <a:p>
            <a:endParaRPr lang="en-GB"/>
          </a:p>
        </p:txBody>
      </p:sp>
      <p:sp>
        <p:nvSpPr>
          <p:cNvPr id="6" name="Text Placeholder 5">
            <a:extLst>
              <a:ext uri="{FF2B5EF4-FFF2-40B4-BE49-F238E27FC236}">
                <a16:creationId xmlns:a16="http://schemas.microsoft.com/office/drawing/2014/main" id="{C55437D9-CE22-451C-B458-B3F648A64234}"/>
              </a:ext>
            </a:extLst>
          </p:cNvPr>
          <p:cNvSpPr>
            <a:spLocks noGrp="1"/>
          </p:cNvSpPr>
          <p:nvPr>
            <p:ph type="body" sz="quarter" idx="12" hasCustomPrompt="1"/>
          </p:nvPr>
        </p:nvSpPr>
        <p:spPr>
          <a:xfrm>
            <a:off x="360000" y="1708150"/>
            <a:ext cx="5626800" cy="3999600"/>
          </a:xfrm>
        </p:spPr>
        <p:txBody>
          <a:bodyPr/>
          <a:lstStyle>
            <a:lvl1pPr>
              <a:defRPr/>
            </a:lvl1pPr>
          </a:lstStyle>
          <a:p>
            <a:pPr lvl="0"/>
            <a:r>
              <a:rPr lang="en-US"/>
              <a:t>Click to add text</a:t>
            </a:r>
          </a:p>
          <a:p>
            <a:pPr lvl="1"/>
            <a:r>
              <a:rPr lang="en-US"/>
              <a:t>Second level</a:t>
            </a:r>
          </a:p>
          <a:p>
            <a:pPr lvl="2"/>
            <a:r>
              <a:rPr lang="en-US"/>
              <a:t>Third level</a:t>
            </a:r>
          </a:p>
          <a:p>
            <a:pPr lvl="3"/>
            <a:r>
              <a:rPr lang="en-US"/>
              <a:t>Fourth level</a:t>
            </a:r>
          </a:p>
          <a:p>
            <a:pPr lvl="4"/>
            <a:r>
              <a:rPr lang="en-US"/>
              <a:t>Fifth level</a:t>
            </a:r>
            <a:endParaRPr lang="en-GB"/>
          </a:p>
        </p:txBody>
      </p:sp>
      <p:sp>
        <p:nvSpPr>
          <p:cNvPr id="8" name="Picture Placeholder 7">
            <a:extLst>
              <a:ext uri="{FF2B5EF4-FFF2-40B4-BE49-F238E27FC236}">
                <a16:creationId xmlns:a16="http://schemas.microsoft.com/office/drawing/2014/main" id="{9F169CDD-9FFC-4BEA-A4C1-F55F1EBC5A64}"/>
              </a:ext>
            </a:extLst>
          </p:cNvPr>
          <p:cNvSpPr>
            <a:spLocks noGrp="1"/>
          </p:cNvSpPr>
          <p:nvPr>
            <p:ph type="pic" sz="quarter" idx="13"/>
          </p:nvPr>
        </p:nvSpPr>
        <p:spPr>
          <a:xfrm>
            <a:off x="6202799" y="430717"/>
            <a:ext cx="5626800" cy="5468400"/>
          </a:xfrm>
        </p:spPr>
        <p:txBody>
          <a:bodyPr anchor="ctr" anchorCtr="0"/>
          <a:lstStyle>
            <a:lvl1pPr algn="ctr">
              <a:defRPr/>
            </a:lvl1pPr>
          </a:lstStyle>
          <a:p>
            <a:r>
              <a:rPr lang="en-US"/>
              <a:t>Click icon to add picture</a:t>
            </a:r>
            <a:endParaRPr lang="en-GB"/>
          </a:p>
        </p:txBody>
      </p:sp>
    </p:spTree>
    <p:extLst>
      <p:ext uri="{BB962C8B-B14F-4D97-AF65-F5344CB8AC3E}">
        <p14:creationId xmlns:p14="http://schemas.microsoft.com/office/powerpoint/2010/main" val="3764537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0.xml><?xml version="1.0" encoding="utf-8"?>
<p:sldLayout xmlns:a="http://schemas.openxmlformats.org/drawingml/2006/main" xmlns:r="http://schemas.openxmlformats.org/officeDocument/2006/relationships" xmlns:p="http://schemas.openxmlformats.org/presentationml/2006/main" showMasterSp="0" preserve="1" userDrawn="1">
  <p:cSld name="Title slide 1 (black)">
    <p:bg>
      <p:bgPr>
        <a:solidFill>
          <a:srgbClr val="000000"/>
        </a:soli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360000" y="1490400"/>
            <a:ext cx="3520800" cy="1976400"/>
          </a:xfrm>
          <a:prstGeom prst="rect">
            <a:avLst/>
          </a:prstGeom>
        </p:spPr>
        <p:txBody>
          <a:bodyPr anchor="t">
            <a:noAutofit/>
          </a:bodyPr>
          <a:lstStyle>
            <a:lvl1pPr algn="l">
              <a:defRPr sz="3000" b="0">
                <a:solidFill>
                  <a:srgbClr val="FFFFFF"/>
                </a:solidFill>
              </a:defRPr>
            </a:lvl1pPr>
          </a:lstStyle>
          <a:p>
            <a:r>
              <a:rPr lang="en-GB" dirty="0"/>
              <a:t>Click to add title</a:t>
            </a:r>
          </a:p>
        </p:txBody>
      </p:sp>
      <p:sp>
        <p:nvSpPr>
          <p:cNvPr id="3" name="Subtitle 2"/>
          <p:cNvSpPr>
            <a:spLocks noGrp="1"/>
          </p:cNvSpPr>
          <p:nvPr>
            <p:ph type="subTitle" idx="1" hasCustomPrompt="1"/>
          </p:nvPr>
        </p:nvSpPr>
        <p:spPr>
          <a:xfrm>
            <a:off x="360000" y="3708000"/>
            <a:ext cx="3520800" cy="1022400"/>
          </a:xfrm>
          <a:prstGeom prst="rect">
            <a:avLst/>
          </a:prstGeom>
        </p:spPr>
        <p:txBody>
          <a:bodyPr anchor="t">
            <a:noAutofit/>
          </a:bodyPr>
          <a:lstStyle>
            <a:lvl1pPr marL="0" indent="0" algn="l">
              <a:spcBef>
                <a:spcPts val="600"/>
              </a:spcBef>
              <a:buNone/>
              <a:defRPr sz="1800" b="0">
                <a:solidFill>
                  <a:srgbClr val="FFFFFF"/>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dirty="0"/>
              <a:t>Click to add subtitle</a:t>
            </a:r>
          </a:p>
        </p:txBody>
      </p:sp>
      <p:sp>
        <p:nvSpPr>
          <p:cNvPr id="6" name="Text Placeholder 5">
            <a:extLst>
              <a:ext uri="{FF2B5EF4-FFF2-40B4-BE49-F238E27FC236}">
                <a16:creationId xmlns:a16="http://schemas.microsoft.com/office/drawing/2014/main" id="{50929DC8-987C-4BF4-9A49-8F549F1F3DBE}"/>
              </a:ext>
            </a:extLst>
          </p:cNvPr>
          <p:cNvSpPr>
            <a:spLocks noGrp="1"/>
          </p:cNvSpPr>
          <p:nvPr>
            <p:ph type="body" sz="quarter" idx="10" hasCustomPrompt="1"/>
          </p:nvPr>
        </p:nvSpPr>
        <p:spPr>
          <a:xfrm>
            <a:off x="360363" y="4971600"/>
            <a:ext cx="3521075" cy="1022350"/>
          </a:xfrm>
        </p:spPr>
        <p:txBody>
          <a:bodyPr anchor="b"/>
          <a:lstStyle>
            <a:lvl1pPr>
              <a:spcBef>
                <a:spcPts val="600"/>
              </a:spcBef>
              <a:defRPr sz="1200">
                <a:solidFill>
                  <a:srgbClr val="FFFFFF"/>
                </a:solidFill>
              </a:defRPr>
            </a:lvl1pPr>
          </a:lstStyle>
          <a:p>
            <a:pPr lvl="0"/>
            <a:r>
              <a:rPr lang="en-GB" dirty="0"/>
              <a:t>Click to add text</a:t>
            </a:r>
          </a:p>
        </p:txBody>
      </p:sp>
      <p:pic>
        <p:nvPicPr>
          <p:cNvPr id="8" name="Graphic 7">
            <a:extLst>
              <a:ext uri="{FF2B5EF4-FFF2-40B4-BE49-F238E27FC236}">
                <a16:creationId xmlns:a16="http://schemas.microsoft.com/office/drawing/2014/main" id="{52FDC543-6229-4C59-8D65-CAA5F0012C94}"/>
              </a:ext>
            </a:extLst>
          </p:cNvPr>
          <p:cNvPicPr>
            <a:picLocks noChangeAspect="1"/>
          </p:cNvPicPr>
          <p:nvPr userDrawn="1">
            <p:custDataLst>
              <p:tags r:id="rId1"/>
            </p:custDataLst>
          </p:nvPr>
        </p:nvPicPr>
        <p:blipFill>
          <a:blip r:embed="rId3">
            <a:extLst>
              <a:ext uri="{96DAC541-7B7A-43D3-8B79-37D633B846F1}">
                <asvg:svgBlip xmlns:asvg="http://schemas.microsoft.com/office/drawing/2016/SVG/main" r:embed="rId4"/>
              </a:ext>
            </a:extLst>
          </a:blip>
          <a:stretch>
            <a:fillRect/>
          </a:stretch>
        </p:blipFill>
        <p:spPr>
          <a:xfrm>
            <a:off x="360000" y="558000"/>
            <a:ext cx="1940914" cy="367200"/>
          </a:xfrm>
          <a:prstGeom prst="rect">
            <a:avLst/>
          </a:prstGeom>
        </p:spPr>
      </p:pic>
    </p:spTree>
    <p:extLst>
      <p:ext uri="{BB962C8B-B14F-4D97-AF65-F5344CB8AC3E}">
        <p14:creationId xmlns:p14="http://schemas.microsoft.com/office/powerpoint/2010/main" val="2586612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1.xml><?xml version="1.0" encoding="utf-8"?>
<p:sldLayout xmlns:a="http://schemas.openxmlformats.org/drawingml/2006/main" xmlns:r="http://schemas.openxmlformats.org/officeDocument/2006/relationships" xmlns:p="http://schemas.openxmlformats.org/presentationml/2006/main" showMasterSp="0" preserve="1" userDrawn="1">
  <p:cSld name="Title slide with image (black)">
    <p:bg>
      <p:bgPr>
        <a:solidFill>
          <a:srgbClr val="000000"/>
        </a:solidFill>
        <a:effectLst/>
      </p:bgPr>
    </p:bg>
    <p:spTree>
      <p:nvGrpSpPr>
        <p:cNvPr id="1" name=""/>
        <p:cNvGrpSpPr/>
        <p:nvPr/>
      </p:nvGrpSpPr>
      <p:grpSpPr>
        <a:xfrm>
          <a:off x="0" y="0"/>
          <a:ext cx="0" cy="0"/>
          <a:chOff x="0" y="0"/>
          <a:chExt cx="0" cy="0"/>
        </a:xfrm>
      </p:grpSpPr>
      <p:sp>
        <p:nvSpPr>
          <p:cNvPr id="6" name="Picture Placeholder 6">
            <a:extLst>
              <a:ext uri="{FF2B5EF4-FFF2-40B4-BE49-F238E27FC236}">
                <a16:creationId xmlns:a16="http://schemas.microsoft.com/office/drawing/2014/main" id="{CC213809-11F2-4FF6-8836-C61FDCCBA32E}"/>
              </a:ext>
            </a:extLst>
          </p:cNvPr>
          <p:cNvSpPr>
            <a:spLocks noGrp="1"/>
          </p:cNvSpPr>
          <p:nvPr>
            <p:ph type="pic" sz="quarter" idx="19"/>
          </p:nvPr>
        </p:nvSpPr>
        <p:spPr>
          <a:xfrm>
            <a:off x="4272000" y="1490400"/>
            <a:ext cx="7920000" cy="4500000"/>
          </a:xfrm>
        </p:spPr>
        <p:txBody>
          <a:bodyPr/>
          <a:lstStyle/>
          <a:p>
            <a:r>
              <a:rPr lang="en-US"/>
              <a:t>Click icon to add picture</a:t>
            </a:r>
            <a:endParaRPr lang="en-GB"/>
          </a:p>
        </p:txBody>
      </p:sp>
      <p:pic>
        <p:nvPicPr>
          <p:cNvPr id="7" name="Picture 6">
            <a:extLst>
              <a:ext uri="{FF2B5EF4-FFF2-40B4-BE49-F238E27FC236}">
                <a16:creationId xmlns:a16="http://schemas.microsoft.com/office/drawing/2014/main" id="{1ADB29CA-18EE-48E7-B991-4B2578F89377}"/>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4207125" y="1490400"/>
            <a:ext cx="63981" cy="4500000"/>
          </a:xfrm>
          <a:prstGeom prst="rect">
            <a:avLst/>
          </a:prstGeom>
        </p:spPr>
      </p:pic>
      <p:sp>
        <p:nvSpPr>
          <p:cNvPr id="9" name="Title 1">
            <a:extLst>
              <a:ext uri="{FF2B5EF4-FFF2-40B4-BE49-F238E27FC236}">
                <a16:creationId xmlns:a16="http://schemas.microsoft.com/office/drawing/2014/main" id="{F1EB514B-0857-4EBF-B042-2A3E81792E20}"/>
              </a:ext>
            </a:extLst>
          </p:cNvPr>
          <p:cNvSpPr>
            <a:spLocks noGrp="1"/>
          </p:cNvSpPr>
          <p:nvPr>
            <p:ph type="ctrTitle" hasCustomPrompt="1"/>
          </p:nvPr>
        </p:nvSpPr>
        <p:spPr>
          <a:xfrm>
            <a:off x="360000" y="1490400"/>
            <a:ext cx="3520800" cy="1975330"/>
          </a:xfrm>
          <a:prstGeom prst="rect">
            <a:avLst/>
          </a:prstGeom>
        </p:spPr>
        <p:txBody>
          <a:bodyPr anchor="t">
            <a:noAutofit/>
          </a:bodyPr>
          <a:lstStyle>
            <a:lvl1pPr algn="l">
              <a:defRPr sz="3000" b="0">
                <a:solidFill>
                  <a:schemeClr val="bg1"/>
                </a:solidFill>
              </a:defRPr>
            </a:lvl1pPr>
          </a:lstStyle>
          <a:p>
            <a:r>
              <a:rPr lang="en-GB" dirty="0"/>
              <a:t>Click to add title</a:t>
            </a:r>
          </a:p>
        </p:txBody>
      </p:sp>
      <p:sp>
        <p:nvSpPr>
          <p:cNvPr id="10" name="Subtitle 2">
            <a:extLst>
              <a:ext uri="{FF2B5EF4-FFF2-40B4-BE49-F238E27FC236}">
                <a16:creationId xmlns:a16="http://schemas.microsoft.com/office/drawing/2014/main" id="{E8F4C310-09FC-4B27-9FA2-5128CE9C6086}"/>
              </a:ext>
            </a:extLst>
          </p:cNvPr>
          <p:cNvSpPr>
            <a:spLocks noGrp="1"/>
          </p:cNvSpPr>
          <p:nvPr>
            <p:ph type="subTitle" idx="1" hasCustomPrompt="1"/>
          </p:nvPr>
        </p:nvSpPr>
        <p:spPr>
          <a:xfrm>
            <a:off x="360000" y="3708000"/>
            <a:ext cx="3520800" cy="1022713"/>
          </a:xfrm>
          <a:prstGeom prst="rect">
            <a:avLst/>
          </a:prstGeom>
        </p:spPr>
        <p:txBody>
          <a:bodyPr anchor="t">
            <a:noAutofit/>
          </a:bodyPr>
          <a:lstStyle>
            <a:lvl1pPr marL="0" indent="0" algn="l">
              <a:spcBef>
                <a:spcPts val="600"/>
              </a:spcBef>
              <a:buNone/>
              <a:defRPr sz="1800" b="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dirty="0"/>
              <a:t>Click to add subtitle</a:t>
            </a:r>
          </a:p>
        </p:txBody>
      </p:sp>
      <p:sp>
        <p:nvSpPr>
          <p:cNvPr id="3" name="Text Placeholder 2">
            <a:extLst>
              <a:ext uri="{FF2B5EF4-FFF2-40B4-BE49-F238E27FC236}">
                <a16:creationId xmlns:a16="http://schemas.microsoft.com/office/drawing/2014/main" id="{198B54B2-17FC-4F44-A549-93DE726BD63E}"/>
              </a:ext>
            </a:extLst>
          </p:cNvPr>
          <p:cNvSpPr>
            <a:spLocks noGrp="1"/>
          </p:cNvSpPr>
          <p:nvPr>
            <p:ph type="body" sz="quarter" idx="20" hasCustomPrompt="1"/>
          </p:nvPr>
        </p:nvSpPr>
        <p:spPr>
          <a:xfrm>
            <a:off x="360000" y="4971600"/>
            <a:ext cx="3519536" cy="1022713"/>
          </a:xfrm>
        </p:spPr>
        <p:txBody>
          <a:bodyPr anchor="b"/>
          <a:lstStyle>
            <a:lvl1pPr>
              <a:spcBef>
                <a:spcPts val="600"/>
              </a:spcBef>
              <a:defRPr sz="1200">
                <a:solidFill>
                  <a:schemeClr val="bg1"/>
                </a:solidFill>
              </a:defRPr>
            </a:lvl1pPr>
          </a:lstStyle>
          <a:p>
            <a:pPr lvl="0"/>
            <a:r>
              <a:rPr lang="en-US" dirty="0"/>
              <a:t>Click to add text </a:t>
            </a:r>
          </a:p>
        </p:txBody>
      </p:sp>
      <p:pic>
        <p:nvPicPr>
          <p:cNvPr id="11" name="Graphic 10">
            <a:extLst>
              <a:ext uri="{FF2B5EF4-FFF2-40B4-BE49-F238E27FC236}">
                <a16:creationId xmlns:a16="http://schemas.microsoft.com/office/drawing/2014/main" id="{01EE2173-34DD-4E4A-828D-CFC09D3A11C3}"/>
              </a:ext>
            </a:extLst>
          </p:cNvPr>
          <p:cNvPicPr>
            <a:picLocks noChangeAspect="1"/>
          </p:cNvPicPr>
          <p:nvPr userDrawn="1">
            <p:custDataLst>
              <p:tags r:id="rId1"/>
            </p:custDataLst>
          </p:nvPr>
        </p:nvPicPr>
        <p:blipFill>
          <a:blip r:embed="rId4">
            <a:extLst>
              <a:ext uri="{96DAC541-7B7A-43D3-8B79-37D633B846F1}">
                <asvg:svgBlip xmlns:asvg="http://schemas.microsoft.com/office/drawing/2016/SVG/main" r:embed="rId5"/>
              </a:ext>
            </a:extLst>
          </a:blip>
          <a:stretch>
            <a:fillRect/>
          </a:stretch>
        </p:blipFill>
        <p:spPr>
          <a:xfrm>
            <a:off x="360000" y="558000"/>
            <a:ext cx="1940914" cy="367200"/>
          </a:xfrm>
          <a:prstGeom prst="rect">
            <a:avLst/>
          </a:prstGeom>
        </p:spPr>
      </p:pic>
    </p:spTree>
    <p:extLst>
      <p:ext uri="{BB962C8B-B14F-4D97-AF65-F5344CB8AC3E}">
        <p14:creationId xmlns:p14="http://schemas.microsoft.com/office/powerpoint/2010/main" val="12855188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2.xml><?xml version="1.0" encoding="utf-8"?>
<p:sldLayout xmlns:a="http://schemas.openxmlformats.org/drawingml/2006/main" xmlns:r="http://schemas.openxmlformats.org/officeDocument/2006/relationships" xmlns:p="http://schemas.openxmlformats.org/presentationml/2006/main" showMasterSp="0" preserve="1" userDrawn="1">
  <p:cSld name="Section header (white)">
    <p:bg>
      <p:bgPr>
        <a:solidFill>
          <a:schemeClr val="bg1"/>
        </a:solidFill>
        <a:effectLst/>
      </p:bgPr>
    </p:bg>
    <p:spTree>
      <p:nvGrpSpPr>
        <p:cNvPr id="1" name=""/>
        <p:cNvGrpSpPr/>
        <p:nvPr/>
      </p:nvGrpSpPr>
      <p:grpSpPr>
        <a:xfrm>
          <a:off x="0" y="0"/>
          <a:ext cx="0" cy="0"/>
          <a:chOff x="0" y="0"/>
          <a:chExt cx="0" cy="0"/>
        </a:xfrm>
      </p:grpSpPr>
      <p:sp>
        <p:nvSpPr>
          <p:cNvPr id="3" name="Text Placeholder 2"/>
          <p:cNvSpPr>
            <a:spLocks noGrp="1"/>
          </p:cNvSpPr>
          <p:nvPr>
            <p:ph type="body" sz="quarter" idx="15" hasCustomPrompt="1"/>
          </p:nvPr>
        </p:nvSpPr>
        <p:spPr>
          <a:xfrm>
            <a:off x="359999" y="2258559"/>
            <a:ext cx="5643563" cy="1980000"/>
          </a:xfrm>
          <a:prstGeom prst="rect">
            <a:avLst/>
          </a:prstGeom>
        </p:spPr>
        <p:txBody>
          <a:bodyPr anchor="t"/>
          <a:lstStyle>
            <a:lvl1pPr algn="l">
              <a:spcBef>
                <a:spcPts val="200"/>
              </a:spcBef>
              <a:defRPr sz="4000" b="0">
                <a:solidFill>
                  <a:schemeClr val="tx1"/>
                </a:solidFill>
              </a:defRPr>
            </a:lvl1pPr>
            <a:lvl2pPr marL="0" indent="0" algn="l">
              <a:spcBef>
                <a:spcPts val="200"/>
              </a:spcBef>
              <a:buNone/>
              <a:defRPr sz="2200" b="0">
                <a:solidFill>
                  <a:schemeClr val="tx1"/>
                </a:solidFill>
              </a:defRPr>
            </a:lvl2pPr>
          </a:lstStyle>
          <a:p>
            <a:pPr lvl="0"/>
            <a:r>
              <a:rPr lang="en-GB" dirty="0"/>
              <a:t>Click to add title</a:t>
            </a:r>
          </a:p>
        </p:txBody>
      </p:sp>
      <p:sp>
        <p:nvSpPr>
          <p:cNvPr id="5" name="Text Placeholder 2"/>
          <p:cNvSpPr>
            <a:spLocks noGrp="1"/>
          </p:cNvSpPr>
          <p:nvPr>
            <p:ph type="body" sz="quarter" idx="16" hasCustomPrompt="1"/>
          </p:nvPr>
        </p:nvSpPr>
        <p:spPr>
          <a:xfrm>
            <a:off x="359999" y="1713600"/>
            <a:ext cx="976676" cy="540000"/>
          </a:xfrm>
          <a:prstGeom prst="rect">
            <a:avLst/>
          </a:prstGeom>
        </p:spPr>
        <p:txBody>
          <a:bodyPr anchor="t"/>
          <a:lstStyle>
            <a:lvl1pPr algn="l">
              <a:spcBef>
                <a:spcPts val="200"/>
              </a:spcBef>
              <a:defRPr sz="4000" b="0">
                <a:solidFill>
                  <a:schemeClr val="tx1"/>
                </a:solidFill>
              </a:defRPr>
            </a:lvl1pPr>
            <a:lvl2pPr marL="0" indent="0" algn="l">
              <a:spcBef>
                <a:spcPts val="200"/>
              </a:spcBef>
              <a:buNone/>
              <a:defRPr sz="2200" b="0">
                <a:solidFill>
                  <a:schemeClr val="tx1"/>
                </a:solidFill>
              </a:defRPr>
            </a:lvl2pPr>
          </a:lstStyle>
          <a:p>
            <a:pPr lvl="0"/>
            <a:r>
              <a:rPr lang="en-US" dirty="0"/>
              <a:t>No.</a:t>
            </a:r>
          </a:p>
        </p:txBody>
      </p:sp>
    </p:spTree>
    <p:extLst>
      <p:ext uri="{BB962C8B-B14F-4D97-AF65-F5344CB8AC3E}">
        <p14:creationId xmlns:p14="http://schemas.microsoft.com/office/powerpoint/2010/main" val="5347758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3.xml><?xml version="1.0" encoding="utf-8"?>
<p:sldLayout xmlns:a="http://schemas.openxmlformats.org/drawingml/2006/main" xmlns:r="http://schemas.openxmlformats.org/officeDocument/2006/relationships" xmlns:p="http://schemas.openxmlformats.org/presentationml/2006/main" showMasterSp="0" preserve="1" userDrawn="1">
  <p:cSld name="Section header (black)">
    <p:bg>
      <p:bgPr>
        <a:solidFill>
          <a:srgbClr val="000000"/>
        </a:solidFill>
        <a:effectLst/>
      </p:bgPr>
    </p:bg>
    <p:spTree>
      <p:nvGrpSpPr>
        <p:cNvPr id="1" name=""/>
        <p:cNvGrpSpPr/>
        <p:nvPr/>
      </p:nvGrpSpPr>
      <p:grpSpPr>
        <a:xfrm>
          <a:off x="0" y="0"/>
          <a:ext cx="0" cy="0"/>
          <a:chOff x="0" y="0"/>
          <a:chExt cx="0" cy="0"/>
        </a:xfrm>
      </p:grpSpPr>
      <p:sp>
        <p:nvSpPr>
          <p:cNvPr id="5" name="Text Placeholder 2"/>
          <p:cNvSpPr>
            <a:spLocks noGrp="1"/>
          </p:cNvSpPr>
          <p:nvPr>
            <p:ph type="body" sz="quarter" idx="15" hasCustomPrompt="1"/>
          </p:nvPr>
        </p:nvSpPr>
        <p:spPr>
          <a:xfrm>
            <a:off x="359998" y="2257200"/>
            <a:ext cx="5643927" cy="1980000"/>
          </a:xfrm>
          <a:prstGeom prst="rect">
            <a:avLst/>
          </a:prstGeom>
        </p:spPr>
        <p:txBody>
          <a:bodyPr anchor="t"/>
          <a:lstStyle>
            <a:lvl1pPr algn="l">
              <a:spcBef>
                <a:spcPts val="200"/>
              </a:spcBef>
              <a:defRPr sz="4000" b="0">
                <a:solidFill>
                  <a:schemeClr val="bg1"/>
                </a:solidFill>
              </a:defRPr>
            </a:lvl1pPr>
            <a:lvl2pPr marL="0" indent="0" algn="l">
              <a:spcBef>
                <a:spcPts val="200"/>
              </a:spcBef>
              <a:buNone/>
              <a:defRPr sz="2200" b="0">
                <a:solidFill>
                  <a:schemeClr val="bg1"/>
                </a:solidFill>
              </a:defRPr>
            </a:lvl2pPr>
          </a:lstStyle>
          <a:p>
            <a:pPr lvl="0"/>
            <a:r>
              <a:rPr lang="en-GB" dirty="0"/>
              <a:t>Click to add title</a:t>
            </a:r>
          </a:p>
        </p:txBody>
      </p:sp>
      <p:sp>
        <p:nvSpPr>
          <p:cNvPr id="7" name="Text Placeholder 2"/>
          <p:cNvSpPr>
            <a:spLocks noGrp="1"/>
          </p:cNvSpPr>
          <p:nvPr>
            <p:ph type="body" sz="quarter" idx="16" hasCustomPrompt="1"/>
          </p:nvPr>
        </p:nvSpPr>
        <p:spPr>
          <a:xfrm>
            <a:off x="360363" y="1713332"/>
            <a:ext cx="976312" cy="540000"/>
          </a:xfrm>
          <a:prstGeom prst="rect">
            <a:avLst/>
          </a:prstGeom>
        </p:spPr>
        <p:txBody>
          <a:bodyPr anchor="t"/>
          <a:lstStyle>
            <a:lvl1pPr algn="l">
              <a:spcBef>
                <a:spcPts val="200"/>
              </a:spcBef>
              <a:defRPr sz="4000" b="0">
                <a:solidFill>
                  <a:schemeClr val="bg1"/>
                </a:solidFill>
              </a:defRPr>
            </a:lvl1pPr>
            <a:lvl2pPr marL="0" indent="0" algn="l">
              <a:spcBef>
                <a:spcPts val="200"/>
              </a:spcBef>
              <a:buNone/>
              <a:defRPr sz="2200" b="0">
                <a:solidFill>
                  <a:schemeClr val="tx1"/>
                </a:solidFill>
              </a:defRPr>
            </a:lvl2pPr>
          </a:lstStyle>
          <a:p>
            <a:pPr lvl="0"/>
            <a:r>
              <a:rPr lang="en-US" dirty="0"/>
              <a:t>No.</a:t>
            </a:r>
          </a:p>
        </p:txBody>
      </p:sp>
    </p:spTree>
    <p:extLst>
      <p:ext uri="{BB962C8B-B14F-4D97-AF65-F5344CB8AC3E}">
        <p14:creationId xmlns:p14="http://schemas.microsoft.com/office/powerpoint/2010/main" val="14012592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4.xml><?xml version="1.0" encoding="utf-8"?>
<p:sldLayout xmlns:a="http://schemas.openxmlformats.org/drawingml/2006/main" xmlns:r="http://schemas.openxmlformats.org/officeDocument/2006/relationships" xmlns:p="http://schemas.openxmlformats.org/presentationml/2006/main" preserve="1" userDrawn="1">
  <p:cSld name="Title and 1 x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7596ED-8270-4BD9-9069-84F474882F2A}"/>
              </a:ext>
            </a:extLst>
          </p:cNvPr>
          <p:cNvSpPr>
            <a:spLocks noGrp="1"/>
          </p:cNvSpPr>
          <p:nvPr>
            <p:ph type="title" hasCustomPrompt="1"/>
          </p:nvPr>
        </p:nvSpPr>
        <p:spPr/>
        <p:txBody>
          <a:bodyPr/>
          <a:lstStyle>
            <a:lvl1pPr>
              <a:defRPr/>
            </a:lvl1pPr>
          </a:lstStyle>
          <a:p>
            <a:r>
              <a:rPr lang="en-US" dirty="0"/>
              <a:t>Click to add title</a:t>
            </a:r>
            <a:endParaRPr lang="en-GB" dirty="0"/>
          </a:p>
        </p:txBody>
      </p:sp>
      <p:sp>
        <p:nvSpPr>
          <p:cNvPr id="3" name="Slide Number Placeholder 2">
            <a:extLst>
              <a:ext uri="{FF2B5EF4-FFF2-40B4-BE49-F238E27FC236}">
                <a16:creationId xmlns:a16="http://schemas.microsoft.com/office/drawing/2014/main" id="{FACA3A6B-089A-48DA-907F-9446B1276098}"/>
              </a:ext>
            </a:extLst>
          </p:cNvPr>
          <p:cNvSpPr>
            <a:spLocks noGrp="1"/>
          </p:cNvSpPr>
          <p:nvPr>
            <p:ph type="sldNum" sz="quarter" idx="10"/>
          </p:nvPr>
        </p:nvSpPr>
        <p:spPr/>
        <p:txBody>
          <a:bodyPr/>
          <a:lstStyle/>
          <a:p>
            <a:fld id="{4034BEE3-566C-4068-A777-C3A4762E861B}" type="slidenum">
              <a:rPr lang="en-GB" smtClean="0"/>
              <a:pPr/>
              <a:t>‹#›</a:t>
            </a:fld>
            <a:endParaRPr lang="en-GB" dirty="0"/>
          </a:p>
        </p:txBody>
      </p:sp>
      <p:sp>
        <p:nvSpPr>
          <p:cNvPr id="4" name="Footer Placeholder 3">
            <a:extLst>
              <a:ext uri="{FF2B5EF4-FFF2-40B4-BE49-F238E27FC236}">
                <a16:creationId xmlns:a16="http://schemas.microsoft.com/office/drawing/2014/main" id="{3E873D13-8BEF-4470-A16D-19EDE6E7AAA3}"/>
              </a:ext>
            </a:extLst>
          </p:cNvPr>
          <p:cNvSpPr>
            <a:spLocks noGrp="1"/>
          </p:cNvSpPr>
          <p:nvPr>
            <p:ph type="ftr" sz="quarter" idx="11"/>
          </p:nvPr>
        </p:nvSpPr>
        <p:spPr/>
        <p:txBody>
          <a:bodyPr/>
          <a:lstStyle/>
          <a:p>
            <a:endParaRPr lang="en-GB" dirty="0"/>
          </a:p>
        </p:txBody>
      </p:sp>
      <p:sp>
        <p:nvSpPr>
          <p:cNvPr id="8" name="Text Placeholder 7">
            <a:extLst>
              <a:ext uri="{FF2B5EF4-FFF2-40B4-BE49-F238E27FC236}">
                <a16:creationId xmlns:a16="http://schemas.microsoft.com/office/drawing/2014/main" id="{50105BF4-D562-44BF-BA5C-F9CA4C0FE918}"/>
              </a:ext>
            </a:extLst>
          </p:cNvPr>
          <p:cNvSpPr>
            <a:spLocks noGrp="1"/>
          </p:cNvSpPr>
          <p:nvPr>
            <p:ph type="body" sz="quarter" idx="13" hasCustomPrompt="1"/>
          </p:nvPr>
        </p:nvSpPr>
        <p:spPr>
          <a:xfrm>
            <a:off x="360363" y="910800"/>
            <a:ext cx="11466000" cy="396000"/>
          </a:xfrm>
        </p:spPr>
        <p:txBody>
          <a:bodyPr/>
          <a:lstStyle>
            <a:lvl1pPr>
              <a:spcBef>
                <a:spcPts val="600"/>
              </a:spcBef>
              <a:defRPr sz="1800"/>
            </a:lvl1pPr>
          </a:lstStyle>
          <a:p>
            <a:pPr lvl="0"/>
            <a:r>
              <a:rPr lang="en-US" dirty="0"/>
              <a:t>Click to add subtitle</a:t>
            </a:r>
            <a:endParaRPr lang="en-GB" dirty="0"/>
          </a:p>
        </p:txBody>
      </p:sp>
      <p:sp>
        <p:nvSpPr>
          <p:cNvPr id="10" name="Content Placeholder 9">
            <a:extLst>
              <a:ext uri="{FF2B5EF4-FFF2-40B4-BE49-F238E27FC236}">
                <a16:creationId xmlns:a16="http://schemas.microsoft.com/office/drawing/2014/main" id="{E01F0EAC-DF03-4553-8D22-C26B163DC97D}"/>
              </a:ext>
            </a:extLst>
          </p:cNvPr>
          <p:cNvSpPr>
            <a:spLocks noGrp="1"/>
          </p:cNvSpPr>
          <p:nvPr>
            <p:ph sz="quarter" idx="14" hasCustomPrompt="1"/>
          </p:nvPr>
        </p:nvSpPr>
        <p:spPr>
          <a:xfrm>
            <a:off x="360363" y="1710000"/>
            <a:ext cx="11466000" cy="3999600"/>
          </a:xfrm>
        </p:spPr>
        <p:txBody>
          <a:bodyPr/>
          <a:lstStyle>
            <a:lvl1pPr>
              <a:defRPr/>
            </a:lvl1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30628763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5.xml><?xml version="1.0" encoding="utf-8"?>
<p:sldLayout xmlns:a="http://schemas.openxmlformats.org/drawingml/2006/main" xmlns:r="http://schemas.openxmlformats.org/officeDocument/2006/relationships" xmlns:p="http://schemas.openxmlformats.org/presentationml/2006/main" preserve="1" userDrawn="1">
  <p:cSld name="Title and 1 x content + headin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0B7F44-1A9D-43CE-8B94-70E892BCC6C4}"/>
              </a:ext>
            </a:extLst>
          </p:cNvPr>
          <p:cNvSpPr>
            <a:spLocks noGrp="1"/>
          </p:cNvSpPr>
          <p:nvPr>
            <p:ph type="title" hasCustomPrompt="1"/>
          </p:nvPr>
        </p:nvSpPr>
        <p:spPr/>
        <p:txBody>
          <a:bodyPr/>
          <a:lstStyle>
            <a:lvl1pPr>
              <a:defRPr/>
            </a:lvl1pPr>
          </a:lstStyle>
          <a:p>
            <a:r>
              <a:rPr lang="en-US" dirty="0"/>
              <a:t>Click to add title</a:t>
            </a:r>
            <a:endParaRPr lang="en-GB" dirty="0"/>
          </a:p>
        </p:txBody>
      </p:sp>
      <p:sp>
        <p:nvSpPr>
          <p:cNvPr id="3" name="Slide Number Placeholder 2">
            <a:extLst>
              <a:ext uri="{FF2B5EF4-FFF2-40B4-BE49-F238E27FC236}">
                <a16:creationId xmlns:a16="http://schemas.microsoft.com/office/drawing/2014/main" id="{00F0CD56-CDEF-4F99-82E9-F8344BA7D8B8}"/>
              </a:ext>
            </a:extLst>
          </p:cNvPr>
          <p:cNvSpPr>
            <a:spLocks noGrp="1"/>
          </p:cNvSpPr>
          <p:nvPr>
            <p:ph type="sldNum" sz="quarter" idx="10"/>
          </p:nvPr>
        </p:nvSpPr>
        <p:spPr/>
        <p:txBody>
          <a:bodyPr/>
          <a:lstStyle/>
          <a:p>
            <a:fld id="{4034BEE3-566C-4068-A777-C3A4762E861B}" type="slidenum">
              <a:rPr lang="en-GB" smtClean="0"/>
              <a:pPr/>
              <a:t>‹#›</a:t>
            </a:fld>
            <a:endParaRPr lang="en-GB" dirty="0"/>
          </a:p>
        </p:txBody>
      </p:sp>
      <p:sp>
        <p:nvSpPr>
          <p:cNvPr id="4" name="Footer Placeholder 3">
            <a:extLst>
              <a:ext uri="{FF2B5EF4-FFF2-40B4-BE49-F238E27FC236}">
                <a16:creationId xmlns:a16="http://schemas.microsoft.com/office/drawing/2014/main" id="{CAF17232-4933-4B44-AB0A-14F7352465FB}"/>
              </a:ext>
            </a:extLst>
          </p:cNvPr>
          <p:cNvSpPr>
            <a:spLocks noGrp="1"/>
          </p:cNvSpPr>
          <p:nvPr>
            <p:ph type="ftr" sz="quarter" idx="11"/>
          </p:nvPr>
        </p:nvSpPr>
        <p:spPr/>
        <p:txBody>
          <a:bodyPr/>
          <a:lstStyle/>
          <a:p>
            <a:endParaRPr lang="en-GB" dirty="0"/>
          </a:p>
        </p:txBody>
      </p:sp>
      <p:sp>
        <p:nvSpPr>
          <p:cNvPr id="6" name="Text Placeholder 5">
            <a:extLst>
              <a:ext uri="{FF2B5EF4-FFF2-40B4-BE49-F238E27FC236}">
                <a16:creationId xmlns:a16="http://schemas.microsoft.com/office/drawing/2014/main" id="{54A8CE99-0AD9-4D9C-9C09-47545620E96B}"/>
              </a:ext>
            </a:extLst>
          </p:cNvPr>
          <p:cNvSpPr>
            <a:spLocks noGrp="1"/>
          </p:cNvSpPr>
          <p:nvPr>
            <p:ph type="body" sz="quarter" idx="12" hasCustomPrompt="1"/>
          </p:nvPr>
        </p:nvSpPr>
        <p:spPr>
          <a:xfrm>
            <a:off x="360000" y="1710000"/>
            <a:ext cx="11464925" cy="604800"/>
          </a:xfrm>
        </p:spPr>
        <p:txBody>
          <a:bodyPr/>
          <a:lstStyle>
            <a:lvl1pPr>
              <a:defRPr b="1"/>
            </a:lvl1pPr>
          </a:lstStyle>
          <a:p>
            <a:pPr lvl="0"/>
            <a:r>
              <a:rPr lang="en-US" dirty="0"/>
              <a:t>Click to add text</a:t>
            </a:r>
            <a:endParaRPr lang="en-GB" dirty="0"/>
          </a:p>
        </p:txBody>
      </p:sp>
      <p:sp>
        <p:nvSpPr>
          <p:cNvPr id="8" name="Content Placeholder 7">
            <a:extLst>
              <a:ext uri="{FF2B5EF4-FFF2-40B4-BE49-F238E27FC236}">
                <a16:creationId xmlns:a16="http://schemas.microsoft.com/office/drawing/2014/main" id="{58CF1398-AEAE-44BE-B05F-E03B17EB921A}"/>
              </a:ext>
            </a:extLst>
          </p:cNvPr>
          <p:cNvSpPr>
            <a:spLocks noGrp="1"/>
          </p:cNvSpPr>
          <p:nvPr>
            <p:ph sz="quarter" idx="13" hasCustomPrompt="1"/>
          </p:nvPr>
        </p:nvSpPr>
        <p:spPr>
          <a:xfrm>
            <a:off x="360000" y="2376000"/>
            <a:ext cx="11466000" cy="3344400"/>
          </a:xfrm>
        </p:spPr>
        <p:txBody>
          <a:bodyPr/>
          <a:lstStyle>
            <a:lvl1pPr>
              <a:defRPr/>
            </a:lvl1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0" name="Text Placeholder 9">
            <a:extLst>
              <a:ext uri="{FF2B5EF4-FFF2-40B4-BE49-F238E27FC236}">
                <a16:creationId xmlns:a16="http://schemas.microsoft.com/office/drawing/2014/main" id="{1A51D583-D2F5-4206-82FD-3E7E687E574D}"/>
              </a:ext>
            </a:extLst>
          </p:cNvPr>
          <p:cNvSpPr>
            <a:spLocks noGrp="1"/>
          </p:cNvSpPr>
          <p:nvPr>
            <p:ph type="body" sz="quarter" idx="14" hasCustomPrompt="1"/>
          </p:nvPr>
        </p:nvSpPr>
        <p:spPr>
          <a:xfrm>
            <a:off x="360000" y="910800"/>
            <a:ext cx="11466513" cy="396000"/>
          </a:xfrm>
        </p:spPr>
        <p:txBody>
          <a:bodyPr/>
          <a:lstStyle>
            <a:lvl1pPr>
              <a:defRPr sz="1800"/>
            </a:lvl1pPr>
          </a:lstStyle>
          <a:p>
            <a:pPr lvl="0"/>
            <a:r>
              <a:rPr lang="en-US" dirty="0"/>
              <a:t>Click to add subtitle</a:t>
            </a:r>
            <a:endParaRPr lang="en-GB" dirty="0"/>
          </a:p>
        </p:txBody>
      </p:sp>
    </p:spTree>
    <p:extLst>
      <p:ext uri="{BB962C8B-B14F-4D97-AF65-F5344CB8AC3E}">
        <p14:creationId xmlns:p14="http://schemas.microsoft.com/office/powerpoint/2010/main" val="16481089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6.xml><?xml version="1.0" encoding="utf-8"?>
<p:sldLayout xmlns:a="http://schemas.openxmlformats.org/drawingml/2006/main" xmlns:r="http://schemas.openxmlformats.org/officeDocument/2006/relationships" xmlns:p="http://schemas.openxmlformats.org/presentationml/2006/main" preserve="1" userDrawn="1">
  <p:cSld name="Title and 2 x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E667F2-B31E-4932-857C-E542EC7E06FE}"/>
              </a:ext>
            </a:extLst>
          </p:cNvPr>
          <p:cNvSpPr>
            <a:spLocks noGrp="1"/>
          </p:cNvSpPr>
          <p:nvPr>
            <p:ph type="title" hasCustomPrompt="1"/>
          </p:nvPr>
        </p:nvSpPr>
        <p:spPr/>
        <p:txBody>
          <a:bodyPr/>
          <a:lstStyle>
            <a:lvl1pPr>
              <a:defRPr/>
            </a:lvl1pPr>
          </a:lstStyle>
          <a:p>
            <a:r>
              <a:rPr lang="en-US" dirty="0"/>
              <a:t>Click to add title</a:t>
            </a:r>
            <a:endParaRPr lang="en-GB" dirty="0"/>
          </a:p>
        </p:txBody>
      </p:sp>
      <p:sp>
        <p:nvSpPr>
          <p:cNvPr id="3" name="Slide Number Placeholder 2">
            <a:extLst>
              <a:ext uri="{FF2B5EF4-FFF2-40B4-BE49-F238E27FC236}">
                <a16:creationId xmlns:a16="http://schemas.microsoft.com/office/drawing/2014/main" id="{4286C412-8D9A-4518-BD82-093D1D70BD3A}"/>
              </a:ext>
            </a:extLst>
          </p:cNvPr>
          <p:cNvSpPr>
            <a:spLocks noGrp="1"/>
          </p:cNvSpPr>
          <p:nvPr>
            <p:ph type="sldNum" sz="quarter" idx="10"/>
          </p:nvPr>
        </p:nvSpPr>
        <p:spPr/>
        <p:txBody>
          <a:bodyPr/>
          <a:lstStyle/>
          <a:p>
            <a:fld id="{4034BEE3-566C-4068-A777-C3A4762E861B}" type="slidenum">
              <a:rPr lang="en-GB" smtClean="0"/>
              <a:pPr/>
              <a:t>‹#›</a:t>
            </a:fld>
            <a:endParaRPr lang="en-GB" dirty="0"/>
          </a:p>
        </p:txBody>
      </p:sp>
      <p:sp>
        <p:nvSpPr>
          <p:cNvPr id="4" name="Footer Placeholder 3">
            <a:extLst>
              <a:ext uri="{FF2B5EF4-FFF2-40B4-BE49-F238E27FC236}">
                <a16:creationId xmlns:a16="http://schemas.microsoft.com/office/drawing/2014/main" id="{458D1434-081E-42DD-A0E7-8AD211AD6053}"/>
              </a:ext>
            </a:extLst>
          </p:cNvPr>
          <p:cNvSpPr>
            <a:spLocks noGrp="1"/>
          </p:cNvSpPr>
          <p:nvPr>
            <p:ph type="ftr" sz="quarter" idx="11"/>
          </p:nvPr>
        </p:nvSpPr>
        <p:spPr/>
        <p:txBody>
          <a:bodyPr/>
          <a:lstStyle/>
          <a:p>
            <a:endParaRPr lang="en-GB" dirty="0"/>
          </a:p>
        </p:txBody>
      </p:sp>
      <p:sp>
        <p:nvSpPr>
          <p:cNvPr id="6" name="Content Placeholder 5">
            <a:extLst>
              <a:ext uri="{FF2B5EF4-FFF2-40B4-BE49-F238E27FC236}">
                <a16:creationId xmlns:a16="http://schemas.microsoft.com/office/drawing/2014/main" id="{F1D24B38-2DD2-4BE4-A6BC-6AB461A6A6AC}"/>
              </a:ext>
            </a:extLst>
          </p:cNvPr>
          <p:cNvSpPr>
            <a:spLocks noGrp="1"/>
          </p:cNvSpPr>
          <p:nvPr>
            <p:ph sz="quarter" idx="12" hasCustomPrompt="1"/>
          </p:nvPr>
        </p:nvSpPr>
        <p:spPr>
          <a:xfrm>
            <a:off x="360363" y="1710000"/>
            <a:ext cx="5626800" cy="3999600"/>
          </a:xfrm>
        </p:spPr>
        <p:txBody>
          <a:bodyPr/>
          <a:lstStyle>
            <a:lvl1pPr>
              <a:defRPr/>
            </a:lvl1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8" name="Content Placeholder 7">
            <a:extLst>
              <a:ext uri="{FF2B5EF4-FFF2-40B4-BE49-F238E27FC236}">
                <a16:creationId xmlns:a16="http://schemas.microsoft.com/office/drawing/2014/main" id="{A028BB49-92B7-4BBE-AD91-816AF9386D4C}"/>
              </a:ext>
            </a:extLst>
          </p:cNvPr>
          <p:cNvSpPr>
            <a:spLocks noGrp="1"/>
          </p:cNvSpPr>
          <p:nvPr>
            <p:ph sz="quarter" idx="13" hasCustomPrompt="1"/>
          </p:nvPr>
        </p:nvSpPr>
        <p:spPr>
          <a:xfrm>
            <a:off x="6200965" y="1710000"/>
            <a:ext cx="5626800" cy="3998913"/>
          </a:xfrm>
        </p:spPr>
        <p:txBody>
          <a:bodyPr/>
          <a:lstStyle>
            <a:lvl1pPr>
              <a:defRPr/>
            </a:lvl1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0" name="Text Placeholder 9">
            <a:extLst>
              <a:ext uri="{FF2B5EF4-FFF2-40B4-BE49-F238E27FC236}">
                <a16:creationId xmlns:a16="http://schemas.microsoft.com/office/drawing/2014/main" id="{29FAE1AF-1132-4B0D-8DC6-F52576CE682C}"/>
              </a:ext>
            </a:extLst>
          </p:cNvPr>
          <p:cNvSpPr>
            <a:spLocks noGrp="1"/>
          </p:cNvSpPr>
          <p:nvPr>
            <p:ph type="body" sz="quarter" idx="14" hasCustomPrompt="1"/>
          </p:nvPr>
        </p:nvSpPr>
        <p:spPr>
          <a:xfrm>
            <a:off x="360363" y="910800"/>
            <a:ext cx="11466000" cy="396000"/>
          </a:xfrm>
        </p:spPr>
        <p:txBody>
          <a:bodyPr/>
          <a:lstStyle>
            <a:lvl1pPr>
              <a:defRPr sz="1800"/>
            </a:lvl1pPr>
          </a:lstStyle>
          <a:p>
            <a:pPr lvl="0"/>
            <a:r>
              <a:rPr lang="en-US" dirty="0"/>
              <a:t>Click to add subtitle</a:t>
            </a:r>
            <a:endParaRPr lang="en-GB" dirty="0"/>
          </a:p>
        </p:txBody>
      </p:sp>
    </p:spTree>
    <p:extLst>
      <p:ext uri="{BB962C8B-B14F-4D97-AF65-F5344CB8AC3E}">
        <p14:creationId xmlns:p14="http://schemas.microsoft.com/office/powerpoint/2010/main" val="19024200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7.xml><?xml version="1.0" encoding="utf-8"?>
<p:sldLayout xmlns:a="http://schemas.openxmlformats.org/drawingml/2006/main" xmlns:r="http://schemas.openxmlformats.org/officeDocument/2006/relationships" xmlns:p="http://schemas.openxmlformats.org/presentationml/2006/main" preserve="1" userDrawn="1">
  <p:cSld name="Title and 2 x content + heading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707A87-9762-46A5-A1BF-60907C2C37A7}"/>
              </a:ext>
            </a:extLst>
          </p:cNvPr>
          <p:cNvSpPr>
            <a:spLocks noGrp="1"/>
          </p:cNvSpPr>
          <p:nvPr>
            <p:ph type="title" hasCustomPrompt="1"/>
          </p:nvPr>
        </p:nvSpPr>
        <p:spPr/>
        <p:txBody>
          <a:bodyPr/>
          <a:lstStyle>
            <a:lvl1pPr>
              <a:defRPr/>
            </a:lvl1pPr>
          </a:lstStyle>
          <a:p>
            <a:r>
              <a:rPr lang="en-US" dirty="0"/>
              <a:t>Click to add title</a:t>
            </a:r>
            <a:endParaRPr lang="en-GB" dirty="0"/>
          </a:p>
        </p:txBody>
      </p:sp>
      <p:sp>
        <p:nvSpPr>
          <p:cNvPr id="3" name="Slide Number Placeholder 2">
            <a:extLst>
              <a:ext uri="{FF2B5EF4-FFF2-40B4-BE49-F238E27FC236}">
                <a16:creationId xmlns:a16="http://schemas.microsoft.com/office/drawing/2014/main" id="{3CEE70F8-6350-4489-8BF1-B1E111BCABD9}"/>
              </a:ext>
            </a:extLst>
          </p:cNvPr>
          <p:cNvSpPr>
            <a:spLocks noGrp="1"/>
          </p:cNvSpPr>
          <p:nvPr>
            <p:ph type="sldNum" sz="quarter" idx="10"/>
          </p:nvPr>
        </p:nvSpPr>
        <p:spPr/>
        <p:txBody>
          <a:bodyPr/>
          <a:lstStyle/>
          <a:p>
            <a:fld id="{4034BEE3-566C-4068-A777-C3A4762E861B}" type="slidenum">
              <a:rPr lang="en-GB" smtClean="0"/>
              <a:pPr/>
              <a:t>‹#›</a:t>
            </a:fld>
            <a:endParaRPr lang="en-GB" dirty="0"/>
          </a:p>
        </p:txBody>
      </p:sp>
      <p:sp>
        <p:nvSpPr>
          <p:cNvPr id="4" name="Footer Placeholder 3">
            <a:extLst>
              <a:ext uri="{FF2B5EF4-FFF2-40B4-BE49-F238E27FC236}">
                <a16:creationId xmlns:a16="http://schemas.microsoft.com/office/drawing/2014/main" id="{A50CCAD9-3BB6-43FD-8F71-48FD58809076}"/>
              </a:ext>
            </a:extLst>
          </p:cNvPr>
          <p:cNvSpPr>
            <a:spLocks noGrp="1"/>
          </p:cNvSpPr>
          <p:nvPr>
            <p:ph type="ftr" sz="quarter" idx="11"/>
          </p:nvPr>
        </p:nvSpPr>
        <p:spPr/>
        <p:txBody>
          <a:bodyPr/>
          <a:lstStyle/>
          <a:p>
            <a:endParaRPr lang="en-GB" dirty="0"/>
          </a:p>
        </p:txBody>
      </p:sp>
      <p:sp>
        <p:nvSpPr>
          <p:cNvPr id="6" name="Text Placeholder 5">
            <a:extLst>
              <a:ext uri="{FF2B5EF4-FFF2-40B4-BE49-F238E27FC236}">
                <a16:creationId xmlns:a16="http://schemas.microsoft.com/office/drawing/2014/main" id="{260E6D9E-AC7D-4CD8-9A1B-DC502AAB0B81}"/>
              </a:ext>
            </a:extLst>
          </p:cNvPr>
          <p:cNvSpPr>
            <a:spLocks noGrp="1"/>
          </p:cNvSpPr>
          <p:nvPr>
            <p:ph type="body" sz="quarter" idx="12" hasCustomPrompt="1"/>
          </p:nvPr>
        </p:nvSpPr>
        <p:spPr>
          <a:xfrm>
            <a:off x="360363" y="1710000"/>
            <a:ext cx="5626800" cy="604800"/>
          </a:xfrm>
        </p:spPr>
        <p:txBody>
          <a:bodyPr/>
          <a:lstStyle>
            <a:lvl1pPr>
              <a:defRPr b="1"/>
            </a:lvl1pPr>
          </a:lstStyle>
          <a:p>
            <a:pPr lvl="0"/>
            <a:r>
              <a:rPr lang="en-US" dirty="0"/>
              <a:t>Click to add text</a:t>
            </a:r>
            <a:endParaRPr lang="en-GB" dirty="0"/>
          </a:p>
        </p:txBody>
      </p:sp>
      <p:sp>
        <p:nvSpPr>
          <p:cNvPr id="8" name="Content Placeholder 7">
            <a:extLst>
              <a:ext uri="{FF2B5EF4-FFF2-40B4-BE49-F238E27FC236}">
                <a16:creationId xmlns:a16="http://schemas.microsoft.com/office/drawing/2014/main" id="{0F252CF9-0987-4CBA-8CC7-B6582ECA2390}"/>
              </a:ext>
            </a:extLst>
          </p:cNvPr>
          <p:cNvSpPr>
            <a:spLocks noGrp="1"/>
          </p:cNvSpPr>
          <p:nvPr>
            <p:ph sz="quarter" idx="13" hasCustomPrompt="1"/>
          </p:nvPr>
        </p:nvSpPr>
        <p:spPr>
          <a:xfrm>
            <a:off x="360363" y="2376000"/>
            <a:ext cx="5626800" cy="3344400"/>
          </a:xfrm>
        </p:spPr>
        <p:txBody>
          <a:bodyPr/>
          <a:lstStyle>
            <a:lvl1pPr>
              <a:defRPr/>
            </a:lvl1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0" name="Text Placeholder 9">
            <a:extLst>
              <a:ext uri="{FF2B5EF4-FFF2-40B4-BE49-F238E27FC236}">
                <a16:creationId xmlns:a16="http://schemas.microsoft.com/office/drawing/2014/main" id="{1FAA4903-9221-4FF9-912C-268A8584F333}"/>
              </a:ext>
            </a:extLst>
          </p:cNvPr>
          <p:cNvSpPr>
            <a:spLocks noGrp="1"/>
          </p:cNvSpPr>
          <p:nvPr>
            <p:ph type="body" sz="quarter" idx="14" hasCustomPrompt="1"/>
          </p:nvPr>
        </p:nvSpPr>
        <p:spPr>
          <a:xfrm>
            <a:off x="6202800" y="1710000"/>
            <a:ext cx="5626800" cy="604838"/>
          </a:xfrm>
        </p:spPr>
        <p:txBody>
          <a:bodyPr/>
          <a:lstStyle>
            <a:lvl1pPr>
              <a:defRPr b="1"/>
            </a:lvl1pPr>
          </a:lstStyle>
          <a:p>
            <a:pPr lvl="0"/>
            <a:r>
              <a:rPr lang="en-US" dirty="0"/>
              <a:t>Click to add text</a:t>
            </a:r>
            <a:endParaRPr lang="en-GB" dirty="0"/>
          </a:p>
        </p:txBody>
      </p:sp>
      <p:sp>
        <p:nvSpPr>
          <p:cNvPr id="12" name="Content Placeholder 11">
            <a:extLst>
              <a:ext uri="{FF2B5EF4-FFF2-40B4-BE49-F238E27FC236}">
                <a16:creationId xmlns:a16="http://schemas.microsoft.com/office/drawing/2014/main" id="{23F8654F-9C23-4A2E-AF1D-7C6743D88CE6}"/>
              </a:ext>
            </a:extLst>
          </p:cNvPr>
          <p:cNvSpPr>
            <a:spLocks noGrp="1"/>
          </p:cNvSpPr>
          <p:nvPr>
            <p:ph sz="quarter" idx="15" hasCustomPrompt="1"/>
          </p:nvPr>
        </p:nvSpPr>
        <p:spPr>
          <a:xfrm>
            <a:off x="6202363" y="2376488"/>
            <a:ext cx="5626800" cy="3343275"/>
          </a:xfrm>
        </p:spPr>
        <p:txBody>
          <a:bodyPr/>
          <a:lstStyle>
            <a:lvl1pPr>
              <a:defRPr/>
            </a:lvl1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4" name="Text Placeholder 13">
            <a:extLst>
              <a:ext uri="{FF2B5EF4-FFF2-40B4-BE49-F238E27FC236}">
                <a16:creationId xmlns:a16="http://schemas.microsoft.com/office/drawing/2014/main" id="{D1F22C1D-496B-4E53-BF19-ED9291DCCF94}"/>
              </a:ext>
            </a:extLst>
          </p:cNvPr>
          <p:cNvSpPr>
            <a:spLocks noGrp="1"/>
          </p:cNvSpPr>
          <p:nvPr>
            <p:ph type="body" sz="quarter" idx="16" hasCustomPrompt="1"/>
          </p:nvPr>
        </p:nvSpPr>
        <p:spPr>
          <a:xfrm>
            <a:off x="360363" y="910800"/>
            <a:ext cx="11466512" cy="396000"/>
          </a:xfrm>
        </p:spPr>
        <p:txBody>
          <a:bodyPr/>
          <a:lstStyle>
            <a:lvl1pPr>
              <a:defRPr sz="1800"/>
            </a:lvl1pPr>
            <a:lvl2pPr>
              <a:defRPr sz="2200"/>
            </a:lvl2pPr>
            <a:lvl3pPr>
              <a:defRPr sz="2200"/>
            </a:lvl3pPr>
            <a:lvl4pPr>
              <a:defRPr sz="2200"/>
            </a:lvl4pPr>
            <a:lvl5pPr>
              <a:defRPr sz="2200"/>
            </a:lvl5pPr>
          </a:lstStyle>
          <a:p>
            <a:pPr lvl="0"/>
            <a:r>
              <a:rPr lang="en-US" dirty="0"/>
              <a:t>Click to add subtitle</a:t>
            </a:r>
            <a:endParaRPr lang="en-GB" dirty="0"/>
          </a:p>
        </p:txBody>
      </p:sp>
    </p:spTree>
    <p:extLst>
      <p:ext uri="{BB962C8B-B14F-4D97-AF65-F5344CB8AC3E}">
        <p14:creationId xmlns:p14="http://schemas.microsoft.com/office/powerpoint/2010/main" val="34172225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8.xml><?xml version="1.0" encoding="utf-8"?>
<p:sldLayout xmlns:a="http://schemas.openxmlformats.org/drawingml/2006/main" xmlns:r="http://schemas.openxmlformats.org/officeDocument/2006/relationships" xmlns:p="http://schemas.openxmlformats.org/presentationml/2006/main" preserve="1" userDrawn="1">
  <p:cSld name="Title and 3 x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AECC06-0E64-440D-9CE8-5164D165186F}"/>
              </a:ext>
            </a:extLst>
          </p:cNvPr>
          <p:cNvSpPr>
            <a:spLocks noGrp="1"/>
          </p:cNvSpPr>
          <p:nvPr>
            <p:ph type="title" hasCustomPrompt="1"/>
          </p:nvPr>
        </p:nvSpPr>
        <p:spPr>
          <a:xfrm>
            <a:off x="359999" y="430718"/>
            <a:ext cx="11466875" cy="403200"/>
          </a:xfrm>
        </p:spPr>
        <p:txBody>
          <a:bodyPr/>
          <a:lstStyle>
            <a:lvl1pPr>
              <a:defRPr/>
            </a:lvl1pPr>
          </a:lstStyle>
          <a:p>
            <a:r>
              <a:rPr lang="en-US" dirty="0"/>
              <a:t>Click to add title</a:t>
            </a:r>
            <a:endParaRPr lang="en-GB" dirty="0"/>
          </a:p>
        </p:txBody>
      </p:sp>
      <p:sp>
        <p:nvSpPr>
          <p:cNvPr id="3" name="Slide Number Placeholder 2">
            <a:extLst>
              <a:ext uri="{FF2B5EF4-FFF2-40B4-BE49-F238E27FC236}">
                <a16:creationId xmlns:a16="http://schemas.microsoft.com/office/drawing/2014/main" id="{F490BAE0-3503-40B7-97FF-3BBA5C4DD77A}"/>
              </a:ext>
            </a:extLst>
          </p:cNvPr>
          <p:cNvSpPr>
            <a:spLocks noGrp="1"/>
          </p:cNvSpPr>
          <p:nvPr>
            <p:ph type="sldNum" sz="quarter" idx="10"/>
          </p:nvPr>
        </p:nvSpPr>
        <p:spPr/>
        <p:txBody>
          <a:bodyPr/>
          <a:lstStyle/>
          <a:p>
            <a:fld id="{4034BEE3-566C-4068-A777-C3A4762E861B}" type="slidenum">
              <a:rPr lang="en-GB" smtClean="0"/>
              <a:pPr/>
              <a:t>‹#›</a:t>
            </a:fld>
            <a:endParaRPr lang="en-GB" dirty="0"/>
          </a:p>
        </p:txBody>
      </p:sp>
      <p:sp>
        <p:nvSpPr>
          <p:cNvPr id="4" name="Footer Placeholder 3">
            <a:extLst>
              <a:ext uri="{FF2B5EF4-FFF2-40B4-BE49-F238E27FC236}">
                <a16:creationId xmlns:a16="http://schemas.microsoft.com/office/drawing/2014/main" id="{A542D4FE-2A34-4C36-A765-CE00B9912ADD}"/>
              </a:ext>
            </a:extLst>
          </p:cNvPr>
          <p:cNvSpPr>
            <a:spLocks noGrp="1"/>
          </p:cNvSpPr>
          <p:nvPr>
            <p:ph type="ftr" sz="quarter" idx="11"/>
          </p:nvPr>
        </p:nvSpPr>
        <p:spPr/>
        <p:txBody>
          <a:bodyPr/>
          <a:lstStyle/>
          <a:p>
            <a:endParaRPr lang="en-GB" dirty="0"/>
          </a:p>
        </p:txBody>
      </p:sp>
      <p:sp>
        <p:nvSpPr>
          <p:cNvPr id="6" name="Content Placeholder 5">
            <a:extLst>
              <a:ext uri="{FF2B5EF4-FFF2-40B4-BE49-F238E27FC236}">
                <a16:creationId xmlns:a16="http://schemas.microsoft.com/office/drawing/2014/main" id="{D9E4B3E9-7CA2-4847-B7BD-96957DE30226}"/>
              </a:ext>
            </a:extLst>
          </p:cNvPr>
          <p:cNvSpPr>
            <a:spLocks noGrp="1"/>
          </p:cNvSpPr>
          <p:nvPr>
            <p:ph sz="quarter" idx="12" hasCustomPrompt="1"/>
          </p:nvPr>
        </p:nvSpPr>
        <p:spPr>
          <a:xfrm>
            <a:off x="360362" y="1710000"/>
            <a:ext cx="3672000" cy="3999600"/>
          </a:xfrm>
        </p:spPr>
        <p:txBody>
          <a:bodyPr/>
          <a:lstStyle>
            <a:lvl1pPr>
              <a:defRPr/>
            </a:lvl1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8" name="Content Placeholder 7">
            <a:extLst>
              <a:ext uri="{FF2B5EF4-FFF2-40B4-BE49-F238E27FC236}">
                <a16:creationId xmlns:a16="http://schemas.microsoft.com/office/drawing/2014/main" id="{910D5E0E-637F-4A32-A98F-3FE4ED81219E}"/>
              </a:ext>
            </a:extLst>
          </p:cNvPr>
          <p:cNvSpPr>
            <a:spLocks noGrp="1"/>
          </p:cNvSpPr>
          <p:nvPr>
            <p:ph sz="quarter" idx="13" hasCustomPrompt="1"/>
          </p:nvPr>
        </p:nvSpPr>
        <p:spPr>
          <a:xfrm>
            <a:off x="4257618" y="1710000"/>
            <a:ext cx="3672000" cy="3999600"/>
          </a:xfrm>
        </p:spPr>
        <p:txBody>
          <a:bodyPr/>
          <a:lstStyle>
            <a:lvl1pPr>
              <a:defRPr/>
            </a:lvl1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0" name="Content Placeholder 9">
            <a:extLst>
              <a:ext uri="{FF2B5EF4-FFF2-40B4-BE49-F238E27FC236}">
                <a16:creationId xmlns:a16="http://schemas.microsoft.com/office/drawing/2014/main" id="{A6435609-FC5D-424F-A15C-A0856D1FFFF3}"/>
              </a:ext>
            </a:extLst>
          </p:cNvPr>
          <p:cNvSpPr>
            <a:spLocks noGrp="1"/>
          </p:cNvSpPr>
          <p:nvPr>
            <p:ph sz="quarter" idx="14" hasCustomPrompt="1"/>
          </p:nvPr>
        </p:nvSpPr>
        <p:spPr>
          <a:xfrm>
            <a:off x="8154874" y="1710000"/>
            <a:ext cx="3672000" cy="3999600"/>
          </a:xfrm>
        </p:spPr>
        <p:txBody>
          <a:bodyPr/>
          <a:lstStyle>
            <a:lvl1pPr>
              <a:defRPr/>
            </a:lvl1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2" name="Text Placeholder 11">
            <a:extLst>
              <a:ext uri="{FF2B5EF4-FFF2-40B4-BE49-F238E27FC236}">
                <a16:creationId xmlns:a16="http://schemas.microsoft.com/office/drawing/2014/main" id="{F7582AC7-4667-407B-A5E8-45D6349311AA}"/>
              </a:ext>
            </a:extLst>
          </p:cNvPr>
          <p:cNvSpPr>
            <a:spLocks noGrp="1"/>
          </p:cNvSpPr>
          <p:nvPr>
            <p:ph type="body" sz="quarter" idx="15" hasCustomPrompt="1"/>
          </p:nvPr>
        </p:nvSpPr>
        <p:spPr>
          <a:xfrm>
            <a:off x="360000" y="910800"/>
            <a:ext cx="11466000" cy="396000"/>
          </a:xfrm>
        </p:spPr>
        <p:txBody>
          <a:bodyPr/>
          <a:lstStyle>
            <a:lvl1pPr>
              <a:defRPr sz="1800"/>
            </a:lvl1pPr>
            <a:lvl2pPr>
              <a:defRPr sz="2200"/>
            </a:lvl2pPr>
            <a:lvl3pPr>
              <a:defRPr sz="2200"/>
            </a:lvl3pPr>
            <a:lvl4pPr>
              <a:defRPr sz="2200"/>
            </a:lvl4pPr>
            <a:lvl5pPr>
              <a:defRPr sz="2200"/>
            </a:lvl5pPr>
          </a:lstStyle>
          <a:p>
            <a:pPr lvl="0"/>
            <a:r>
              <a:rPr lang="en-US" dirty="0"/>
              <a:t>Click to add subtitle</a:t>
            </a:r>
            <a:endParaRPr lang="en-GB" dirty="0"/>
          </a:p>
        </p:txBody>
      </p:sp>
    </p:spTree>
    <p:extLst>
      <p:ext uri="{BB962C8B-B14F-4D97-AF65-F5344CB8AC3E}">
        <p14:creationId xmlns:p14="http://schemas.microsoft.com/office/powerpoint/2010/main" val="4176521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9.xml><?xml version="1.0" encoding="utf-8"?>
<p:sldLayout xmlns:a="http://schemas.openxmlformats.org/drawingml/2006/main" xmlns:r="http://schemas.openxmlformats.org/officeDocument/2006/relationships" xmlns:p="http://schemas.openxmlformats.org/presentationml/2006/main" preserve="1" userDrawn="1">
  <p:cSld name="Title and 3 x content + heading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E5AEE3-9929-4A79-A968-8D4311BF5D5E}"/>
              </a:ext>
            </a:extLst>
          </p:cNvPr>
          <p:cNvSpPr>
            <a:spLocks noGrp="1"/>
          </p:cNvSpPr>
          <p:nvPr>
            <p:ph type="title" hasCustomPrompt="1"/>
          </p:nvPr>
        </p:nvSpPr>
        <p:spPr>
          <a:xfrm>
            <a:off x="359999" y="430718"/>
            <a:ext cx="11466875" cy="403200"/>
          </a:xfrm>
        </p:spPr>
        <p:txBody>
          <a:bodyPr/>
          <a:lstStyle>
            <a:lvl1pPr>
              <a:defRPr/>
            </a:lvl1pPr>
          </a:lstStyle>
          <a:p>
            <a:r>
              <a:rPr lang="en-US" dirty="0"/>
              <a:t>Click to add title</a:t>
            </a:r>
            <a:endParaRPr lang="en-GB" dirty="0"/>
          </a:p>
        </p:txBody>
      </p:sp>
      <p:sp>
        <p:nvSpPr>
          <p:cNvPr id="3" name="Slide Number Placeholder 2">
            <a:extLst>
              <a:ext uri="{FF2B5EF4-FFF2-40B4-BE49-F238E27FC236}">
                <a16:creationId xmlns:a16="http://schemas.microsoft.com/office/drawing/2014/main" id="{DDAA155B-CCB9-45EF-83E7-A4F386C3D593}"/>
              </a:ext>
            </a:extLst>
          </p:cNvPr>
          <p:cNvSpPr>
            <a:spLocks noGrp="1"/>
          </p:cNvSpPr>
          <p:nvPr>
            <p:ph type="sldNum" sz="quarter" idx="10"/>
          </p:nvPr>
        </p:nvSpPr>
        <p:spPr/>
        <p:txBody>
          <a:bodyPr/>
          <a:lstStyle/>
          <a:p>
            <a:fld id="{4034BEE3-566C-4068-A777-C3A4762E861B}" type="slidenum">
              <a:rPr lang="en-GB" smtClean="0"/>
              <a:pPr/>
              <a:t>‹#›</a:t>
            </a:fld>
            <a:endParaRPr lang="en-GB" dirty="0"/>
          </a:p>
        </p:txBody>
      </p:sp>
      <p:sp>
        <p:nvSpPr>
          <p:cNvPr id="4" name="Footer Placeholder 3">
            <a:extLst>
              <a:ext uri="{FF2B5EF4-FFF2-40B4-BE49-F238E27FC236}">
                <a16:creationId xmlns:a16="http://schemas.microsoft.com/office/drawing/2014/main" id="{6E46BAB9-04B4-4317-A1F0-FDDB9A1286EA}"/>
              </a:ext>
            </a:extLst>
          </p:cNvPr>
          <p:cNvSpPr>
            <a:spLocks noGrp="1"/>
          </p:cNvSpPr>
          <p:nvPr>
            <p:ph type="ftr" sz="quarter" idx="11"/>
          </p:nvPr>
        </p:nvSpPr>
        <p:spPr/>
        <p:txBody>
          <a:bodyPr/>
          <a:lstStyle/>
          <a:p>
            <a:endParaRPr lang="en-GB" dirty="0"/>
          </a:p>
        </p:txBody>
      </p:sp>
      <p:sp>
        <p:nvSpPr>
          <p:cNvPr id="6" name="Text Placeholder 5">
            <a:extLst>
              <a:ext uri="{FF2B5EF4-FFF2-40B4-BE49-F238E27FC236}">
                <a16:creationId xmlns:a16="http://schemas.microsoft.com/office/drawing/2014/main" id="{02044888-1B05-4294-ABC2-A93A4A32E0DD}"/>
              </a:ext>
            </a:extLst>
          </p:cNvPr>
          <p:cNvSpPr>
            <a:spLocks noGrp="1"/>
          </p:cNvSpPr>
          <p:nvPr>
            <p:ph type="body" sz="quarter" idx="12" hasCustomPrompt="1"/>
          </p:nvPr>
        </p:nvSpPr>
        <p:spPr>
          <a:xfrm>
            <a:off x="360000" y="1710000"/>
            <a:ext cx="3672000" cy="604800"/>
          </a:xfrm>
        </p:spPr>
        <p:txBody>
          <a:bodyPr/>
          <a:lstStyle>
            <a:lvl1pPr>
              <a:defRPr b="1"/>
            </a:lvl1pPr>
          </a:lstStyle>
          <a:p>
            <a:pPr lvl="0"/>
            <a:r>
              <a:rPr lang="en-US" dirty="0"/>
              <a:t>Click to add text</a:t>
            </a:r>
          </a:p>
        </p:txBody>
      </p:sp>
      <p:sp>
        <p:nvSpPr>
          <p:cNvPr id="8" name="Content Placeholder 7">
            <a:extLst>
              <a:ext uri="{FF2B5EF4-FFF2-40B4-BE49-F238E27FC236}">
                <a16:creationId xmlns:a16="http://schemas.microsoft.com/office/drawing/2014/main" id="{FB8C48F8-FEC0-41E0-BBB9-68EC3003D7D8}"/>
              </a:ext>
            </a:extLst>
          </p:cNvPr>
          <p:cNvSpPr>
            <a:spLocks noGrp="1"/>
          </p:cNvSpPr>
          <p:nvPr>
            <p:ph sz="quarter" idx="13" hasCustomPrompt="1"/>
          </p:nvPr>
        </p:nvSpPr>
        <p:spPr>
          <a:xfrm>
            <a:off x="360363" y="2376000"/>
            <a:ext cx="3672000" cy="3344400"/>
          </a:xfrm>
        </p:spPr>
        <p:txBody>
          <a:bodyPr/>
          <a:lstStyle>
            <a:lvl1pPr>
              <a:defRPr/>
            </a:lvl1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0" name="Text Placeholder 9">
            <a:extLst>
              <a:ext uri="{FF2B5EF4-FFF2-40B4-BE49-F238E27FC236}">
                <a16:creationId xmlns:a16="http://schemas.microsoft.com/office/drawing/2014/main" id="{F59D2917-03D0-4000-AA1D-13CEEB10FBFD}"/>
              </a:ext>
            </a:extLst>
          </p:cNvPr>
          <p:cNvSpPr>
            <a:spLocks noGrp="1"/>
          </p:cNvSpPr>
          <p:nvPr>
            <p:ph type="body" sz="quarter" idx="14" hasCustomPrompt="1"/>
          </p:nvPr>
        </p:nvSpPr>
        <p:spPr>
          <a:xfrm>
            <a:off x="4257437" y="1710000"/>
            <a:ext cx="3672000" cy="604800"/>
          </a:xfrm>
        </p:spPr>
        <p:txBody>
          <a:bodyPr/>
          <a:lstStyle>
            <a:lvl1pPr>
              <a:defRPr b="1"/>
            </a:lvl1pPr>
          </a:lstStyle>
          <a:p>
            <a:pPr lvl="0"/>
            <a:r>
              <a:rPr lang="en-US" dirty="0"/>
              <a:t>Click to add text</a:t>
            </a:r>
            <a:endParaRPr lang="en-GB" dirty="0"/>
          </a:p>
        </p:txBody>
      </p:sp>
      <p:sp>
        <p:nvSpPr>
          <p:cNvPr id="12" name="Content Placeholder 11">
            <a:extLst>
              <a:ext uri="{FF2B5EF4-FFF2-40B4-BE49-F238E27FC236}">
                <a16:creationId xmlns:a16="http://schemas.microsoft.com/office/drawing/2014/main" id="{DDE23886-2490-491C-8436-F655BBCD8C99}"/>
              </a:ext>
            </a:extLst>
          </p:cNvPr>
          <p:cNvSpPr>
            <a:spLocks noGrp="1"/>
          </p:cNvSpPr>
          <p:nvPr>
            <p:ph sz="quarter" idx="15" hasCustomPrompt="1"/>
          </p:nvPr>
        </p:nvSpPr>
        <p:spPr>
          <a:xfrm>
            <a:off x="4257619" y="2376488"/>
            <a:ext cx="3672000" cy="3343275"/>
          </a:xfrm>
        </p:spPr>
        <p:txBody>
          <a:bodyPr/>
          <a:lstStyle>
            <a:lvl1pPr>
              <a:defRPr/>
            </a:lvl1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4" name="Text Placeholder 13">
            <a:extLst>
              <a:ext uri="{FF2B5EF4-FFF2-40B4-BE49-F238E27FC236}">
                <a16:creationId xmlns:a16="http://schemas.microsoft.com/office/drawing/2014/main" id="{51DA3C15-7E9D-4E22-895A-F50878BD332E}"/>
              </a:ext>
            </a:extLst>
          </p:cNvPr>
          <p:cNvSpPr>
            <a:spLocks noGrp="1"/>
          </p:cNvSpPr>
          <p:nvPr>
            <p:ph type="body" sz="quarter" idx="16" hasCustomPrompt="1"/>
          </p:nvPr>
        </p:nvSpPr>
        <p:spPr>
          <a:xfrm>
            <a:off x="8154874" y="1710000"/>
            <a:ext cx="3672000" cy="604838"/>
          </a:xfrm>
        </p:spPr>
        <p:txBody>
          <a:bodyPr/>
          <a:lstStyle>
            <a:lvl1pPr>
              <a:defRPr b="1"/>
            </a:lvl1pPr>
          </a:lstStyle>
          <a:p>
            <a:pPr lvl="0"/>
            <a:r>
              <a:rPr lang="en-US" dirty="0"/>
              <a:t>Click to add text</a:t>
            </a:r>
            <a:endParaRPr lang="en-GB" dirty="0"/>
          </a:p>
        </p:txBody>
      </p:sp>
      <p:sp>
        <p:nvSpPr>
          <p:cNvPr id="16" name="Content Placeholder 15">
            <a:extLst>
              <a:ext uri="{FF2B5EF4-FFF2-40B4-BE49-F238E27FC236}">
                <a16:creationId xmlns:a16="http://schemas.microsoft.com/office/drawing/2014/main" id="{C41F52C9-6836-4FC9-99EA-1BF6FF01DF3F}"/>
              </a:ext>
            </a:extLst>
          </p:cNvPr>
          <p:cNvSpPr>
            <a:spLocks noGrp="1"/>
          </p:cNvSpPr>
          <p:nvPr>
            <p:ph sz="quarter" idx="17" hasCustomPrompt="1"/>
          </p:nvPr>
        </p:nvSpPr>
        <p:spPr>
          <a:xfrm>
            <a:off x="8154874" y="2376000"/>
            <a:ext cx="3672000" cy="3344400"/>
          </a:xfrm>
        </p:spPr>
        <p:txBody>
          <a:bodyPr/>
          <a:lstStyle>
            <a:lvl1pPr>
              <a:defRPr/>
            </a:lvl1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8" name="Text Placeholder 17">
            <a:extLst>
              <a:ext uri="{FF2B5EF4-FFF2-40B4-BE49-F238E27FC236}">
                <a16:creationId xmlns:a16="http://schemas.microsoft.com/office/drawing/2014/main" id="{3593581B-25F6-45F4-A388-25B91698559B}"/>
              </a:ext>
            </a:extLst>
          </p:cNvPr>
          <p:cNvSpPr>
            <a:spLocks noGrp="1"/>
          </p:cNvSpPr>
          <p:nvPr>
            <p:ph type="body" sz="quarter" idx="18" hasCustomPrompt="1"/>
          </p:nvPr>
        </p:nvSpPr>
        <p:spPr>
          <a:xfrm>
            <a:off x="360000" y="910800"/>
            <a:ext cx="11466000" cy="396000"/>
          </a:xfrm>
        </p:spPr>
        <p:txBody>
          <a:bodyPr/>
          <a:lstStyle>
            <a:lvl1pPr>
              <a:defRPr sz="1800"/>
            </a:lvl1pPr>
          </a:lstStyle>
          <a:p>
            <a:pPr lvl="0"/>
            <a:r>
              <a:rPr lang="en-US" dirty="0"/>
              <a:t>Click to add subtitle</a:t>
            </a:r>
            <a:endParaRPr lang="en-GB" dirty="0"/>
          </a:p>
        </p:txBody>
      </p:sp>
    </p:spTree>
    <p:extLst>
      <p:ext uri="{BB962C8B-B14F-4D97-AF65-F5344CB8AC3E}">
        <p14:creationId xmlns:p14="http://schemas.microsoft.com/office/powerpoint/2010/main" val="9543843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le slide with image (white)">
    <p:bg>
      <p:bgPr>
        <a:solidFill>
          <a:schemeClr val="bg1"/>
        </a:solidFill>
        <a:effectLst/>
      </p:bgPr>
    </p:bg>
    <p:spTree>
      <p:nvGrpSpPr>
        <p:cNvPr id="1" name=""/>
        <p:cNvGrpSpPr/>
        <p:nvPr/>
      </p:nvGrpSpPr>
      <p:grpSpPr>
        <a:xfrm>
          <a:off x="0" y="0"/>
          <a:ext cx="0" cy="0"/>
          <a:chOff x="0" y="0"/>
          <a:chExt cx="0" cy="0"/>
        </a:xfrm>
      </p:grpSpPr>
      <p:sp>
        <p:nvSpPr>
          <p:cNvPr id="6" name="Picture Placeholder 6">
            <a:extLst>
              <a:ext uri="{FF2B5EF4-FFF2-40B4-BE49-F238E27FC236}">
                <a16:creationId xmlns:a16="http://schemas.microsoft.com/office/drawing/2014/main" id="{CC213809-11F2-4FF6-8836-C61FDCCBA32E}"/>
              </a:ext>
            </a:extLst>
          </p:cNvPr>
          <p:cNvSpPr>
            <a:spLocks noGrp="1"/>
          </p:cNvSpPr>
          <p:nvPr>
            <p:ph type="pic" sz="quarter" idx="19"/>
          </p:nvPr>
        </p:nvSpPr>
        <p:spPr>
          <a:xfrm>
            <a:off x="4272000" y="1490400"/>
            <a:ext cx="7920000" cy="4500000"/>
          </a:xfrm>
        </p:spPr>
        <p:txBody>
          <a:bodyPr/>
          <a:lstStyle/>
          <a:p>
            <a:r>
              <a:rPr lang="en-US"/>
              <a:t>Click icon to add picture</a:t>
            </a:r>
            <a:endParaRPr lang="en-GB"/>
          </a:p>
        </p:txBody>
      </p:sp>
      <p:sp>
        <p:nvSpPr>
          <p:cNvPr id="5" name="small kick">
            <a:extLst>
              <a:ext uri="{FF2B5EF4-FFF2-40B4-BE49-F238E27FC236}">
                <a16:creationId xmlns:a16="http://schemas.microsoft.com/office/drawing/2014/main" id="{E00906A3-9F5D-49B3-C2E5-BA11DE9FA9D5}"/>
              </a:ext>
            </a:extLst>
          </p:cNvPr>
          <p:cNvSpPr>
            <a:spLocks noGrp="1" noRot="1" noMove="1" noResize="1" noEditPoints="1" noAdjustHandles="1" noChangeArrowheads="1" noChangeShapeType="1"/>
          </p:cNvSpPr>
          <p:nvPr>
            <p:ph type="body" sz="quarter" idx="21" hasCustomPrompt="1"/>
          </p:nvPr>
        </p:nvSpPr>
        <p:spPr>
          <a:xfrm>
            <a:off x="4270375" y="1490663"/>
            <a:ext cx="2568575" cy="4498975"/>
          </a:xfrm>
          <a:blipFill>
            <a:blip r:embed="rId3">
              <a:extLst>
                <a:ext uri="{96DAC541-7B7A-43D3-8B79-37D633B846F1}">
                  <asvg:svgBlip xmlns:asvg="http://schemas.microsoft.com/office/drawing/2016/SVG/main" r:embed="rId4"/>
                </a:ext>
              </a:extLst>
            </a:blip>
            <a:stretch>
              <a:fillRect/>
            </a:stretch>
          </a:blipFill>
        </p:spPr>
        <p:txBody>
          <a:bodyPr/>
          <a:lstStyle>
            <a:lvl1pPr>
              <a:defRPr/>
            </a:lvl1pPr>
          </a:lstStyle>
          <a:p>
            <a:pPr lvl="0"/>
            <a:r>
              <a:rPr lang="en-US"/>
              <a:t> </a:t>
            </a:r>
          </a:p>
        </p:txBody>
      </p:sp>
      <p:pic>
        <p:nvPicPr>
          <p:cNvPr id="7" name="Gold Bar">
            <a:extLst>
              <a:ext uri="{FF2B5EF4-FFF2-40B4-BE49-F238E27FC236}">
                <a16:creationId xmlns:a16="http://schemas.microsoft.com/office/drawing/2014/main" id="{1ADB29CA-18EE-48E7-B991-4B2578F89377}"/>
              </a:ext>
            </a:extLst>
          </p:cNvPr>
          <p:cNvPicPr>
            <a:picLocks noChangeAspect="1"/>
          </p:cNvPicPr>
          <p:nvPr userDrawn="1"/>
        </p:nvPicPr>
        <p:blipFill>
          <a:blip r:embed="rId5"/>
          <a:stretch>
            <a:fillRect/>
          </a:stretch>
        </p:blipFill>
        <p:spPr>
          <a:xfrm>
            <a:off x="4207125" y="1490400"/>
            <a:ext cx="63981" cy="4500000"/>
          </a:xfrm>
          <a:prstGeom prst="rect">
            <a:avLst/>
          </a:prstGeom>
        </p:spPr>
      </p:pic>
      <p:sp>
        <p:nvSpPr>
          <p:cNvPr id="3" name="Text Placeholder 2">
            <a:extLst>
              <a:ext uri="{FF2B5EF4-FFF2-40B4-BE49-F238E27FC236}">
                <a16:creationId xmlns:a16="http://schemas.microsoft.com/office/drawing/2014/main" id="{198B54B2-17FC-4F44-A549-93DE726BD63E}"/>
              </a:ext>
            </a:extLst>
          </p:cNvPr>
          <p:cNvSpPr>
            <a:spLocks noGrp="1"/>
          </p:cNvSpPr>
          <p:nvPr>
            <p:ph type="body" sz="quarter" idx="20" hasCustomPrompt="1"/>
          </p:nvPr>
        </p:nvSpPr>
        <p:spPr>
          <a:xfrm>
            <a:off x="360000" y="4971600"/>
            <a:ext cx="3519536" cy="1022713"/>
          </a:xfrm>
        </p:spPr>
        <p:txBody>
          <a:bodyPr anchor="b"/>
          <a:lstStyle>
            <a:lvl1pPr>
              <a:spcBef>
                <a:spcPts val="600"/>
              </a:spcBef>
              <a:defRPr sz="1200"/>
            </a:lvl1pPr>
          </a:lstStyle>
          <a:p>
            <a:pPr lvl="0"/>
            <a:r>
              <a:rPr lang="en-US"/>
              <a:t>Click to add text</a:t>
            </a:r>
          </a:p>
        </p:txBody>
      </p:sp>
      <p:sp>
        <p:nvSpPr>
          <p:cNvPr id="10" name="Subtitle 2">
            <a:extLst>
              <a:ext uri="{FF2B5EF4-FFF2-40B4-BE49-F238E27FC236}">
                <a16:creationId xmlns:a16="http://schemas.microsoft.com/office/drawing/2014/main" id="{E8F4C310-09FC-4B27-9FA2-5128CE9C6086}"/>
              </a:ext>
            </a:extLst>
          </p:cNvPr>
          <p:cNvSpPr>
            <a:spLocks noGrp="1"/>
          </p:cNvSpPr>
          <p:nvPr>
            <p:ph type="subTitle" idx="1" hasCustomPrompt="1"/>
          </p:nvPr>
        </p:nvSpPr>
        <p:spPr>
          <a:xfrm>
            <a:off x="360000" y="3708000"/>
            <a:ext cx="3520800" cy="1022713"/>
          </a:xfrm>
          <a:prstGeom prst="rect">
            <a:avLst/>
          </a:prstGeom>
        </p:spPr>
        <p:txBody>
          <a:bodyPr anchor="t">
            <a:noAutofit/>
          </a:bodyPr>
          <a:lstStyle>
            <a:lvl1pPr marL="0" indent="0" algn="l">
              <a:spcBef>
                <a:spcPts val="600"/>
              </a:spcBef>
              <a:buNone/>
              <a:defRPr sz="1800" b="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add subtitle</a:t>
            </a:r>
          </a:p>
        </p:txBody>
      </p:sp>
      <p:sp>
        <p:nvSpPr>
          <p:cNvPr id="9" name="Title 1">
            <a:extLst>
              <a:ext uri="{FF2B5EF4-FFF2-40B4-BE49-F238E27FC236}">
                <a16:creationId xmlns:a16="http://schemas.microsoft.com/office/drawing/2014/main" id="{F1EB514B-0857-4EBF-B042-2A3E81792E20}"/>
              </a:ext>
            </a:extLst>
          </p:cNvPr>
          <p:cNvSpPr>
            <a:spLocks noGrp="1"/>
          </p:cNvSpPr>
          <p:nvPr>
            <p:ph type="ctrTitle" hasCustomPrompt="1"/>
          </p:nvPr>
        </p:nvSpPr>
        <p:spPr>
          <a:xfrm>
            <a:off x="360000" y="1490400"/>
            <a:ext cx="3520800" cy="1975330"/>
          </a:xfrm>
          <a:prstGeom prst="rect">
            <a:avLst/>
          </a:prstGeom>
        </p:spPr>
        <p:txBody>
          <a:bodyPr anchor="t">
            <a:noAutofit/>
          </a:bodyPr>
          <a:lstStyle>
            <a:lvl1pPr algn="l">
              <a:defRPr sz="3000" b="0">
                <a:solidFill>
                  <a:schemeClr val="tx1"/>
                </a:solidFill>
              </a:defRPr>
            </a:lvl1pPr>
          </a:lstStyle>
          <a:p>
            <a:r>
              <a:rPr lang="en-GB"/>
              <a:t>Click to add title</a:t>
            </a:r>
          </a:p>
        </p:txBody>
      </p:sp>
      <p:pic>
        <p:nvPicPr>
          <p:cNvPr id="8" name="Logo">
            <a:extLst>
              <a:ext uri="{FF2B5EF4-FFF2-40B4-BE49-F238E27FC236}">
                <a16:creationId xmlns:a16="http://schemas.microsoft.com/office/drawing/2014/main" id="{B6564A35-867D-4FB8-BD9A-08422621EC42}"/>
              </a:ext>
            </a:extLst>
          </p:cNvPr>
          <p:cNvPicPr>
            <a:picLocks noChangeAspect="1"/>
          </p:cNvPicPr>
          <p:nvPr userDrawn="1">
            <p:custDataLst>
              <p:tags r:id="rId1"/>
            </p:custDataLst>
          </p:nvPr>
        </p:nvPicPr>
        <p:blipFill>
          <a:blip r:embed="rId6">
            <a:extLst>
              <a:ext uri="{96DAC541-7B7A-43D3-8B79-37D633B846F1}">
                <asvg:svgBlip xmlns:asvg="http://schemas.microsoft.com/office/drawing/2016/SVG/main" r:embed="rId7"/>
              </a:ext>
            </a:extLst>
          </a:blip>
          <a:stretch>
            <a:fillRect/>
          </a:stretch>
        </p:blipFill>
        <p:spPr>
          <a:xfrm>
            <a:off x="360000" y="558000"/>
            <a:ext cx="1940914" cy="367200"/>
          </a:xfrm>
          <a:prstGeom prst="rect">
            <a:avLst/>
          </a:prstGeom>
        </p:spPr>
      </p:pic>
    </p:spTree>
    <p:extLst>
      <p:ext uri="{BB962C8B-B14F-4D97-AF65-F5344CB8AC3E}">
        <p14:creationId xmlns:p14="http://schemas.microsoft.com/office/powerpoint/2010/main" val="12903369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Image and text">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28FAACB8-7B00-457D-8F89-FB4DD9039A6A}"/>
              </a:ext>
            </a:extLst>
          </p:cNvPr>
          <p:cNvSpPr>
            <a:spLocks noGrp="1"/>
          </p:cNvSpPr>
          <p:nvPr>
            <p:ph type="sldNum" sz="quarter" idx="10"/>
          </p:nvPr>
        </p:nvSpPr>
        <p:spPr/>
        <p:txBody>
          <a:bodyPr/>
          <a:lstStyle/>
          <a:p>
            <a:fld id="{4034BEE3-566C-4068-A777-C3A4762E861B}" type="slidenum">
              <a:rPr lang="en-GB" smtClean="0"/>
              <a:pPr/>
              <a:t>‹#›</a:t>
            </a:fld>
            <a:endParaRPr lang="en-GB"/>
          </a:p>
        </p:txBody>
      </p:sp>
      <p:sp>
        <p:nvSpPr>
          <p:cNvPr id="4" name="Footer Placeholder 3">
            <a:extLst>
              <a:ext uri="{FF2B5EF4-FFF2-40B4-BE49-F238E27FC236}">
                <a16:creationId xmlns:a16="http://schemas.microsoft.com/office/drawing/2014/main" id="{F6556072-910B-4986-8C02-A52A75446092}"/>
              </a:ext>
            </a:extLst>
          </p:cNvPr>
          <p:cNvSpPr>
            <a:spLocks noGrp="1"/>
          </p:cNvSpPr>
          <p:nvPr>
            <p:ph type="ftr" sz="quarter" idx="11"/>
          </p:nvPr>
        </p:nvSpPr>
        <p:spPr/>
        <p:txBody>
          <a:bodyPr/>
          <a:lstStyle/>
          <a:p>
            <a:endParaRPr lang="en-GB"/>
          </a:p>
        </p:txBody>
      </p:sp>
      <p:sp>
        <p:nvSpPr>
          <p:cNvPr id="8" name="Picture Placeholder 7">
            <a:extLst>
              <a:ext uri="{FF2B5EF4-FFF2-40B4-BE49-F238E27FC236}">
                <a16:creationId xmlns:a16="http://schemas.microsoft.com/office/drawing/2014/main" id="{44F34447-13E0-43B9-BE1F-C60C03555D39}"/>
              </a:ext>
            </a:extLst>
          </p:cNvPr>
          <p:cNvSpPr>
            <a:spLocks noGrp="1"/>
          </p:cNvSpPr>
          <p:nvPr>
            <p:ph type="pic" sz="quarter" idx="12"/>
          </p:nvPr>
        </p:nvSpPr>
        <p:spPr>
          <a:xfrm>
            <a:off x="360000" y="432000"/>
            <a:ext cx="5627561" cy="5468400"/>
          </a:xfrm>
        </p:spPr>
        <p:txBody>
          <a:bodyPr anchor="ctr" anchorCtr="0"/>
          <a:lstStyle>
            <a:lvl1pPr algn="ctr">
              <a:defRPr/>
            </a:lvl1pPr>
          </a:lstStyle>
          <a:p>
            <a:r>
              <a:rPr lang="en-US"/>
              <a:t>Click icon to add picture</a:t>
            </a:r>
            <a:endParaRPr lang="en-GB"/>
          </a:p>
        </p:txBody>
      </p:sp>
      <p:sp>
        <p:nvSpPr>
          <p:cNvPr id="6" name="Text Placeholder 5">
            <a:extLst>
              <a:ext uri="{FF2B5EF4-FFF2-40B4-BE49-F238E27FC236}">
                <a16:creationId xmlns:a16="http://schemas.microsoft.com/office/drawing/2014/main" id="{10D6BD01-6C23-44ED-8363-1C234E2533EA}"/>
              </a:ext>
            </a:extLst>
          </p:cNvPr>
          <p:cNvSpPr>
            <a:spLocks noGrp="1"/>
          </p:cNvSpPr>
          <p:nvPr>
            <p:ph type="body" sz="quarter" idx="13" hasCustomPrompt="1"/>
          </p:nvPr>
        </p:nvSpPr>
        <p:spPr>
          <a:xfrm>
            <a:off x="6202361" y="1708150"/>
            <a:ext cx="5626800" cy="3999600"/>
          </a:xfrm>
        </p:spPr>
        <p:txBody>
          <a:bodyPr/>
          <a:lstStyle>
            <a:lvl1pPr>
              <a:defRPr/>
            </a:lvl1pPr>
          </a:lstStyle>
          <a:p>
            <a:pPr lvl="0"/>
            <a:r>
              <a:rPr lang="en-US"/>
              <a:t>Click to add text</a:t>
            </a:r>
          </a:p>
          <a:p>
            <a:pPr lvl="1"/>
            <a:r>
              <a:rPr lang="en-US"/>
              <a:t>Second level</a:t>
            </a:r>
          </a:p>
          <a:p>
            <a:pPr lvl="2"/>
            <a:r>
              <a:rPr lang="en-US"/>
              <a:t>Third level</a:t>
            </a:r>
          </a:p>
          <a:p>
            <a:pPr lvl="3"/>
            <a:r>
              <a:rPr lang="en-US"/>
              <a:t>Fourth level</a:t>
            </a:r>
          </a:p>
          <a:p>
            <a:pPr lvl="4"/>
            <a:r>
              <a:rPr lang="en-US"/>
              <a:t>Fifth level</a:t>
            </a:r>
            <a:endParaRPr lang="en-GB"/>
          </a:p>
        </p:txBody>
      </p:sp>
      <p:sp>
        <p:nvSpPr>
          <p:cNvPr id="2" name="Title 1">
            <a:extLst>
              <a:ext uri="{FF2B5EF4-FFF2-40B4-BE49-F238E27FC236}">
                <a16:creationId xmlns:a16="http://schemas.microsoft.com/office/drawing/2014/main" id="{586AABB0-FC25-4DDA-B141-9861B8EF64BF}"/>
              </a:ext>
            </a:extLst>
          </p:cNvPr>
          <p:cNvSpPr>
            <a:spLocks noGrp="1"/>
          </p:cNvSpPr>
          <p:nvPr>
            <p:ph type="title" hasCustomPrompt="1"/>
          </p:nvPr>
        </p:nvSpPr>
        <p:spPr>
          <a:xfrm>
            <a:off x="6202361" y="430718"/>
            <a:ext cx="5626800" cy="403200"/>
          </a:xfrm>
        </p:spPr>
        <p:txBody>
          <a:bodyPr/>
          <a:lstStyle>
            <a:lvl1pPr>
              <a:defRPr/>
            </a:lvl1pPr>
          </a:lstStyle>
          <a:p>
            <a:r>
              <a:rPr lang="en-US"/>
              <a:t>Click to add title</a:t>
            </a:r>
            <a:endParaRPr lang="en-GB"/>
          </a:p>
        </p:txBody>
      </p:sp>
    </p:spTree>
    <p:extLst>
      <p:ext uri="{BB962C8B-B14F-4D97-AF65-F5344CB8AC3E}">
        <p14:creationId xmlns:p14="http://schemas.microsoft.com/office/powerpoint/2010/main" val="925554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0.xml><?xml version="1.0" encoding="utf-8"?>
<p:sldLayout xmlns:a="http://schemas.openxmlformats.org/drawingml/2006/main" xmlns:r="http://schemas.openxmlformats.org/officeDocument/2006/relationships" xmlns:p="http://schemas.openxmlformats.org/presentationml/2006/main" preserve="1" userDrawn="1">
  <p:cSld name="Title and 4 x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3C880B-B2A1-4343-8F1B-D11FAEA2A2C5}"/>
              </a:ext>
            </a:extLst>
          </p:cNvPr>
          <p:cNvSpPr>
            <a:spLocks noGrp="1"/>
          </p:cNvSpPr>
          <p:nvPr>
            <p:ph type="title" hasCustomPrompt="1"/>
          </p:nvPr>
        </p:nvSpPr>
        <p:spPr>
          <a:xfrm>
            <a:off x="359999" y="430718"/>
            <a:ext cx="11466875" cy="403200"/>
          </a:xfrm>
        </p:spPr>
        <p:txBody>
          <a:bodyPr/>
          <a:lstStyle/>
          <a:p>
            <a:r>
              <a:rPr lang="en-US" dirty="0"/>
              <a:t>Click to add title</a:t>
            </a:r>
            <a:endParaRPr lang="en-GB" dirty="0"/>
          </a:p>
        </p:txBody>
      </p:sp>
      <p:sp>
        <p:nvSpPr>
          <p:cNvPr id="3" name="Slide Number Placeholder 2">
            <a:extLst>
              <a:ext uri="{FF2B5EF4-FFF2-40B4-BE49-F238E27FC236}">
                <a16:creationId xmlns:a16="http://schemas.microsoft.com/office/drawing/2014/main" id="{C41184D5-78E0-4646-8F38-C52C718FFF6F}"/>
              </a:ext>
            </a:extLst>
          </p:cNvPr>
          <p:cNvSpPr>
            <a:spLocks noGrp="1"/>
          </p:cNvSpPr>
          <p:nvPr>
            <p:ph type="sldNum" sz="quarter" idx="10"/>
          </p:nvPr>
        </p:nvSpPr>
        <p:spPr/>
        <p:txBody>
          <a:bodyPr/>
          <a:lstStyle/>
          <a:p>
            <a:fld id="{4034BEE3-566C-4068-A777-C3A4762E861B}" type="slidenum">
              <a:rPr lang="en-GB" smtClean="0"/>
              <a:pPr/>
              <a:t>‹#›</a:t>
            </a:fld>
            <a:endParaRPr lang="en-GB" dirty="0"/>
          </a:p>
        </p:txBody>
      </p:sp>
      <p:sp>
        <p:nvSpPr>
          <p:cNvPr id="4" name="Footer Placeholder 3">
            <a:extLst>
              <a:ext uri="{FF2B5EF4-FFF2-40B4-BE49-F238E27FC236}">
                <a16:creationId xmlns:a16="http://schemas.microsoft.com/office/drawing/2014/main" id="{09802832-2B66-4562-9C71-D7D1507397C2}"/>
              </a:ext>
            </a:extLst>
          </p:cNvPr>
          <p:cNvSpPr>
            <a:spLocks noGrp="1"/>
          </p:cNvSpPr>
          <p:nvPr>
            <p:ph type="ftr" sz="quarter" idx="11"/>
          </p:nvPr>
        </p:nvSpPr>
        <p:spPr/>
        <p:txBody>
          <a:bodyPr/>
          <a:lstStyle/>
          <a:p>
            <a:endParaRPr lang="en-GB" dirty="0"/>
          </a:p>
        </p:txBody>
      </p:sp>
      <p:sp>
        <p:nvSpPr>
          <p:cNvPr id="6" name="Content Placeholder 5">
            <a:extLst>
              <a:ext uri="{FF2B5EF4-FFF2-40B4-BE49-F238E27FC236}">
                <a16:creationId xmlns:a16="http://schemas.microsoft.com/office/drawing/2014/main" id="{AEF49FA9-6D89-44C4-B6C9-EA8D7FB75632}"/>
              </a:ext>
            </a:extLst>
          </p:cNvPr>
          <p:cNvSpPr>
            <a:spLocks noGrp="1"/>
          </p:cNvSpPr>
          <p:nvPr>
            <p:ph sz="quarter" idx="12" hasCustomPrompt="1"/>
          </p:nvPr>
        </p:nvSpPr>
        <p:spPr>
          <a:xfrm>
            <a:off x="360362" y="1710000"/>
            <a:ext cx="2728800" cy="3999600"/>
          </a:xfrm>
        </p:spPr>
        <p:txBody>
          <a:bodyPr/>
          <a:lstStyle>
            <a:lvl1pPr>
              <a:defRPr/>
            </a:lvl1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8" name="Content Placeholder 7">
            <a:extLst>
              <a:ext uri="{FF2B5EF4-FFF2-40B4-BE49-F238E27FC236}">
                <a16:creationId xmlns:a16="http://schemas.microsoft.com/office/drawing/2014/main" id="{BAD1D924-231B-4C18-8E90-2DFF9C04EF04}"/>
              </a:ext>
            </a:extLst>
          </p:cNvPr>
          <p:cNvSpPr>
            <a:spLocks noGrp="1"/>
          </p:cNvSpPr>
          <p:nvPr>
            <p:ph sz="quarter" idx="13" hasCustomPrompt="1"/>
          </p:nvPr>
        </p:nvSpPr>
        <p:spPr>
          <a:xfrm>
            <a:off x="3272933" y="1710000"/>
            <a:ext cx="2728800" cy="3999600"/>
          </a:xfrm>
        </p:spPr>
        <p:txBody>
          <a:bodyPr/>
          <a:lstStyle>
            <a:lvl1pPr>
              <a:defRPr/>
            </a:lvl1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0" name="Content Placeholder 9">
            <a:extLst>
              <a:ext uri="{FF2B5EF4-FFF2-40B4-BE49-F238E27FC236}">
                <a16:creationId xmlns:a16="http://schemas.microsoft.com/office/drawing/2014/main" id="{9EF0024D-3708-4302-8C69-256AD7593873}"/>
              </a:ext>
            </a:extLst>
          </p:cNvPr>
          <p:cNvSpPr>
            <a:spLocks noGrp="1"/>
          </p:cNvSpPr>
          <p:nvPr>
            <p:ph sz="quarter" idx="14" hasCustomPrompt="1"/>
          </p:nvPr>
        </p:nvSpPr>
        <p:spPr>
          <a:xfrm>
            <a:off x="6185504" y="1710000"/>
            <a:ext cx="2728800" cy="3999600"/>
          </a:xfrm>
        </p:spPr>
        <p:txBody>
          <a:bodyPr/>
          <a:lstStyle>
            <a:lvl1pPr>
              <a:defRPr/>
            </a:lvl1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2" name="Content Placeholder 11">
            <a:extLst>
              <a:ext uri="{FF2B5EF4-FFF2-40B4-BE49-F238E27FC236}">
                <a16:creationId xmlns:a16="http://schemas.microsoft.com/office/drawing/2014/main" id="{E3415997-1B6E-4BEC-B682-F9280D0D5E3E}"/>
              </a:ext>
            </a:extLst>
          </p:cNvPr>
          <p:cNvSpPr>
            <a:spLocks noGrp="1"/>
          </p:cNvSpPr>
          <p:nvPr>
            <p:ph sz="quarter" idx="15" hasCustomPrompt="1"/>
          </p:nvPr>
        </p:nvSpPr>
        <p:spPr>
          <a:xfrm>
            <a:off x="9098074" y="1710000"/>
            <a:ext cx="2728800" cy="3999600"/>
          </a:xfrm>
        </p:spPr>
        <p:txBody>
          <a:bodyPr/>
          <a:lstStyle>
            <a:lvl1pPr>
              <a:defRPr/>
            </a:lvl1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4" name="Text Placeholder 13">
            <a:extLst>
              <a:ext uri="{FF2B5EF4-FFF2-40B4-BE49-F238E27FC236}">
                <a16:creationId xmlns:a16="http://schemas.microsoft.com/office/drawing/2014/main" id="{A97B1331-D3E0-4904-82E5-02B601057EBC}"/>
              </a:ext>
            </a:extLst>
          </p:cNvPr>
          <p:cNvSpPr>
            <a:spLocks noGrp="1"/>
          </p:cNvSpPr>
          <p:nvPr>
            <p:ph type="body" sz="quarter" idx="16" hasCustomPrompt="1"/>
          </p:nvPr>
        </p:nvSpPr>
        <p:spPr>
          <a:xfrm>
            <a:off x="360000" y="910800"/>
            <a:ext cx="11466000" cy="396000"/>
          </a:xfrm>
        </p:spPr>
        <p:txBody>
          <a:bodyPr/>
          <a:lstStyle>
            <a:lvl1pPr>
              <a:defRPr sz="1800"/>
            </a:lvl1pPr>
          </a:lstStyle>
          <a:p>
            <a:pPr lvl="0"/>
            <a:r>
              <a:rPr lang="en-US" dirty="0"/>
              <a:t>Click to add subtitle</a:t>
            </a:r>
            <a:endParaRPr lang="en-GB" dirty="0"/>
          </a:p>
        </p:txBody>
      </p:sp>
    </p:spTree>
    <p:extLst>
      <p:ext uri="{BB962C8B-B14F-4D97-AF65-F5344CB8AC3E}">
        <p14:creationId xmlns:p14="http://schemas.microsoft.com/office/powerpoint/2010/main" val="5878779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1.xml><?xml version="1.0" encoding="utf-8"?>
<p:sldLayout xmlns:a="http://schemas.openxmlformats.org/drawingml/2006/main" xmlns:r="http://schemas.openxmlformats.org/officeDocument/2006/relationships" xmlns:p="http://schemas.openxmlformats.org/presentationml/2006/main" preserve="1" userDrawn="1">
  <p:cSld name="Title and 4 x content + heading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36C45C-9BBB-4B14-BC71-8D9593AF9252}"/>
              </a:ext>
            </a:extLst>
          </p:cNvPr>
          <p:cNvSpPr>
            <a:spLocks noGrp="1"/>
          </p:cNvSpPr>
          <p:nvPr>
            <p:ph type="title" hasCustomPrompt="1"/>
          </p:nvPr>
        </p:nvSpPr>
        <p:spPr>
          <a:xfrm>
            <a:off x="359999" y="430718"/>
            <a:ext cx="11466875" cy="403200"/>
          </a:xfrm>
        </p:spPr>
        <p:txBody>
          <a:bodyPr/>
          <a:lstStyle>
            <a:lvl1pPr>
              <a:defRPr/>
            </a:lvl1pPr>
          </a:lstStyle>
          <a:p>
            <a:r>
              <a:rPr lang="en-US" dirty="0"/>
              <a:t>Click to add title</a:t>
            </a:r>
            <a:endParaRPr lang="en-GB" dirty="0"/>
          </a:p>
        </p:txBody>
      </p:sp>
      <p:sp>
        <p:nvSpPr>
          <p:cNvPr id="3" name="Slide Number Placeholder 2">
            <a:extLst>
              <a:ext uri="{FF2B5EF4-FFF2-40B4-BE49-F238E27FC236}">
                <a16:creationId xmlns:a16="http://schemas.microsoft.com/office/drawing/2014/main" id="{3DCA3869-0626-4D7E-A07F-ED2B248D284C}"/>
              </a:ext>
            </a:extLst>
          </p:cNvPr>
          <p:cNvSpPr>
            <a:spLocks noGrp="1"/>
          </p:cNvSpPr>
          <p:nvPr>
            <p:ph type="sldNum" sz="quarter" idx="10"/>
          </p:nvPr>
        </p:nvSpPr>
        <p:spPr/>
        <p:txBody>
          <a:bodyPr/>
          <a:lstStyle/>
          <a:p>
            <a:fld id="{4034BEE3-566C-4068-A777-C3A4762E861B}" type="slidenum">
              <a:rPr lang="en-GB" smtClean="0"/>
              <a:pPr/>
              <a:t>‹#›</a:t>
            </a:fld>
            <a:endParaRPr lang="en-GB" dirty="0"/>
          </a:p>
        </p:txBody>
      </p:sp>
      <p:sp>
        <p:nvSpPr>
          <p:cNvPr id="4" name="Footer Placeholder 3">
            <a:extLst>
              <a:ext uri="{FF2B5EF4-FFF2-40B4-BE49-F238E27FC236}">
                <a16:creationId xmlns:a16="http://schemas.microsoft.com/office/drawing/2014/main" id="{F29845BF-B227-4307-81B9-E7C8FC57CD26}"/>
              </a:ext>
            </a:extLst>
          </p:cNvPr>
          <p:cNvSpPr>
            <a:spLocks noGrp="1"/>
          </p:cNvSpPr>
          <p:nvPr>
            <p:ph type="ftr" sz="quarter" idx="11"/>
          </p:nvPr>
        </p:nvSpPr>
        <p:spPr/>
        <p:txBody>
          <a:bodyPr/>
          <a:lstStyle/>
          <a:p>
            <a:endParaRPr lang="en-GB" dirty="0"/>
          </a:p>
        </p:txBody>
      </p:sp>
      <p:sp>
        <p:nvSpPr>
          <p:cNvPr id="6" name="Text Placeholder 5">
            <a:extLst>
              <a:ext uri="{FF2B5EF4-FFF2-40B4-BE49-F238E27FC236}">
                <a16:creationId xmlns:a16="http://schemas.microsoft.com/office/drawing/2014/main" id="{C1A4FC7E-D91D-407A-BFBE-F405D6BBEA67}"/>
              </a:ext>
            </a:extLst>
          </p:cNvPr>
          <p:cNvSpPr>
            <a:spLocks noGrp="1"/>
          </p:cNvSpPr>
          <p:nvPr>
            <p:ph type="body" sz="quarter" idx="12" hasCustomPrompt="1"/>
          </p:nvPr>
        </p:nvSpPr>
        <p:spPr>
          <a:xfrm>
            <a:off x="360000" y="1710000"/>
            <a:ext cx="2728800" cy="604800"/>
          </a:xfrm>
        </p:spPr>
        <p:txBody>
          <a:bodyPr/>
          <a:lstStyle>
            <a:lvl1pPr>
              <a:defRPr b="1"/>
            </a:lvl1pPr>
          </a:lstStyle>
          <a:p>
            <a:pPr lvl="0"/>
            <a:r>
              <a:rPr lang="en-US" dirty="0"/>
              <a:t>Click to add text</a:t>
            </a:r>
            <a:endParaRPr lang="en-GB" dirty="0"/>
          </a:p>
        </p:txBody>
      </p:sp>
      <p:sp>
        <p:nvSpPr>
          <p:cNvPr id="8" name="Content Placeholder 7">
            <a:extLst>
              <a:ext uri="{FF2B5EF4-FFF2-40B4-BE49-F238E27FC236}">
                <a16:creationId xmlns:a16="http://schemas.microsoft.com/office/drawing/2014/main" id="{129916EF-EC2F-4137-B182-AA5508918E8F}"/>
              </a:ext>
            </a:extLst>
          </p:cNvPr>
          <p:cNvSpPr>
            <a:spLocks noGrp="1"/>
          </p:cNvSpPr>
          <p:nvPr>
            <p:ph sz="quarter" idx="13" hasCustomPrompt="1"/>
          </p:nvPr>
        </p:nvSpPr>
        <p:spPr>
          <a:xfrm>
            <a:off x="360000" y="2376000"/>
            <a:ext cx="2728800" cy="3344400"/>
          </a:xfrm>
        </p:spPr>
        <p:txBody>
          <a:bodyPr/>
          <a:lstStyle>
            <a:lvl1pPr>
              <a:defRPr/>
            </a:lvl1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0" name="Text Placeholder 9">
            <a:extLst>
              <a:ext uri="{FF2B5EF4-FFF2-40B4-BE49-F238E27FC236}">
                <a16:creationId xmlns:a16="http://schemas.microsoft.com/office/drawing/2014/main" id="{6D9A3CD5-4B7B-41AC-BFD5-7AA2D853D03E}"/>
              </a:ext>
            </a:extLst>
          </p:cNvPr>
          <p:cNvSpPr>
            <a:spLocks noGrp="1"/>
          </p:cNvSpPr>
          <p:nvPr>
            <p:ph type="body" sz="quarter" idx="14" hasCustomPrompt="1"/>
          </p:nvPr>
        </p:nvSpPr>
        <p:spPr>
          <a:xfrm>
            <a:off x="3272691" y="1710000"/>
            <a:ext cx="2728800" cy="604838"/>
          </a:xfrm>
        </p:spPr>
        <p:txBody>
          <a:bodyPr/>
          <a:lstStyle>
            <a:lvl1pPr>
              <a:defRPr b="1"/>
            </a:lvl1pPr>
          </a:lstStyle>
          <a:p>
            <a:pPr lvl="0"/>
            <a:r>
              <a:rPr lang="en-US" dirty="0"/>
              <a:t>Click to add text</a:t>
            </a:r>
            <a:endParaRPr lang="en-GB" dirty="0"/>
          </a:p>
        </p:txBody>
      </p:sp>
      <p:sp>
        <p:nvSpPr>
          <p:cNvPr id="12" name="Content Placeholder 11">
            <a:extLst>
              <a:ext uri="{FF2B5EF4-FFF2-40B4-BE49-F238E27FC236}">
                <a16:creationId xmlns:a16="http://schemas.microsoft.com/office/drawing/2014/main" id="{35F727AD-E63B-412E-B986-D86DFE5EED29}"/>
              </a:ext>
            </a:extLst>
          </p:cNvPr>
          <p:cNvSpPr>
            <a:spLocks noGrp="1"/>
          </p:cNvSpPr>
          <p:nvPr>
            <p:ph sz="quarter" idx="15" hasCustomPrompt="1"/>
          </p:nvPr>
        </p:nvSpPr>
        <p:spPr>
          <a:xfrm>
            <a:off x="3272691" y="2376488"/>
            <a:ext cx="2728800" cy="3344400"/>
          </a:xfrm>
        </p:spPr>
        <p:txBody>
          <a:bodyPr/>
          <a:lstStyle>
            <a:lvl1pPr>
              <a:defRPr/>
            </a:lvl1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4" name="Text Placeholder 13">
            <a:extLst>
              <a:ext uri="{FF2B5EF4-FFF2-40B4-BE49-F238E27FC236}">
                <a16:creationId xmlns:a16="http://schemas.microsoft.com/office/drawing/2014/main" id="{8CEE6CD4-960B-4926-8A35-E8FF363F8723}"/>
              </a:ext>
            </a:extLst>
          </p:cNvPr>
          <p:cNvSpPr>
            <a:spLocks noGrp="1"/>
          </p:cNvSpPr>
          <p:nvPr>
            <p:ph type="body" sz="quarter" idx="16" hasCustomPrompt="1"/>
          </p:nvPr>
        </p:nvSpPr>
        <p:spPr>
          <a:xfrm>
            <a:off x="6185382" y="1710000"/>
            <a:ext cx="2728800" cy="604800"/>
          </a:xfrm>
        </p:spPr>
        <p:txBody>
          <a:bodyPr/>
          <a:lstStyle>
            <a:lvl1pPr>
              <a:defRPr b="1"/>
            </a:lvl1pPr>
          </a:lstStyle>
          <a:p>
            <a:pPr lvl="0"/>
            <a:r>
              <a:rPr lang="en-US" dirty="0"/>
              <a:t>Click to add text</a:t>
            </a:r>
            <a:endParaRPr lang="en-GB" dirty="0"/>
          </a:p>
        </p:txBody>
      </p:sp>
      <p:sp>
        <p:nvSpPr>
          <p:cNvPr id="16" name="Content Placeholder 15">
            <a:extLst>
              <a:ext uri="{FF2B5EF4-FFF2-40B4-BE49-F238E27FC236}">
                <a16:creationId xmlns:a16="http://schemas.microsoft.com/office/drawing/2014/main" id="{E544BF1C-E9EC-43D2-A239-79E43B7C24CD}"/>
              </a:ext>
            </a:extLst>
          </p:cNvPr>
          <p:cNvSpPr>
            <a:spLocks noGrp="1"/>
          </p:cNvSpPr>
          <p:nvPr>
            <p:ph sz="quarter" idx="17" hasCustomPrompt="1"/>
          </p:nvPr>
        </p:nvSpPr>
        <p:spPr>
          <a:xfrm>
            <a:off x="6185382" y="2376000"/>
            <a:ext cx="2728800" cy="3344400"/>
          </a:xfrm>
        </p:spPr>
        <p:txBody>
          <a:bodyPr/>
          <a:lstStyle>
            <a:lvl1pPr>
              <a:defRPr/>
            </a:lvl1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8" name="Text Placeholder 17">
            <a:extLst>
              <a:ext uri="{FF2B5EF4-FFF2-40B4-BE49-F238E27FC236}">
                <a16:creationId xmlns:a16="http://schemas.microsoft.com/office/drawing/2014/main" id="{A27027DC-FD56-4CD6-8B38-7C623A97D1C4}"/>
              </a:ext>
            </a:extLst>
          </p:cNvPr>
          <p:cNvSpPr>
            <a:spLocks noGrp="1"/>
          </p:cNvSpPr>
          <p:nvPr>
            <p:ph type="body" sz="quarter" idx="18" hasCustomPrompt="1"/>
          </p:nvPr>
        </p:nvSpPr>
        <p:spPr>
          <a:xfrm>
            <a:off x="9098074" y="1710000"/>
            <a:ext cx="2728800" cy="604800"/>
          </a:xfrm>
        </p:spPr>
        <p:txBody>
          <a:bodyPr/>
          <a:lstStyle>
            <a:lvl1pPr>
              <a:defRPr b="1"/>
            </a:lvl1pPr>
          </a:lstStyle>
          <a:p>
            <a:pPr lvl="0"/>
            <a:r>
              <a:rPr lang="en-US" dirty="0"/>
              <a:t>Click to add text</a:t>
            </a:r>
            <a:endParaRPr lang="en-GB" dirty="0"/>
          </a:p>
        </p:txBody>
      </p:sp>
      <p:sp>
        <p:nvSpPr>
          <p:cNvPr id="20" name="Content Placeholder 19">
            <a:extLst>
              <a:ext uri="{FF2B5EF4-FFF2-40B4-BE49-F238E27FC236}">
                <a16:creationId xmlns:a16="http://schemas.microsoft.com/office/drawing/2014/main" id="{5513656D-7804-45C7-9561-4FFDBE1F523B}"/>
              </a:ext>
            </a:extLst>
          </p:cNvPr>
          <p:cNvSpPr>
            <a:spLocks noGrp="1"/>
          </p:cNvSpPr>
          <p:nvPr>
            <p:ph sz="quarter" idx="19" hasCustomPrompt="1"/>
          </p:nvPr>
        </p:nvSpPr>
        <p:spPr>
          <a:xfrm>
            <a:off x="9098074" y="2376488"/>
            <a:ext cx="2728800" cy="3343275"/>
          </a:xfrm>
        </p:spPr>
        <p:txBody>
          <a:bodyPr/>
          <a:lstStyle>
            <a:lvl1pPr>
              <a:defRPr/>
            </a:lvl1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22" name="Text Placeholder 21">
            <a:extLst>
              <a:ext uri="{FF2B5EF4-FFF2-40B4-BE49-F238E27FC236}">
                <a16:creationId xmlns:a16="http://schemas.microsoft.com/office/drawing/2014/main" id="{5AA444E5-6DCB-4387-82D7-374FBA34E3ED}"/>
              </a:ext>
            </a:extLst>
          </p:cNvPr>
          <p:cNvSpPr>
            <a:spLocks noGrp="1"/>
          </p:cNvSpPr>
          <p:nvPr>
            <p:ph type="body" sz="quarter" idx="20" hasCustomPrompt="1"/>
          </p:nvPr>
        </p:nvSpPr>
        <p:spPr>
          <a:xfrm>
            <a:off x="360363" y="910800"/>
            <a:ext cx="11466512" cy="396000"/>
          </a:xfrm>
        </p:spPr>
        <p:txBody>
          <a:bodyPr/>
          <a:lstStyle>
            <a:lvl1pPr>
              <a:defRPr sz="1800"/>
            </a:lvl1pPr>
            <a:lvl2pPr>
              <a:defRPr sz="2200"/>
            </a:lvl2pPr>
            <a:lvl3pPr>
              <a:defRPr sz="2200"/>
            </a:lvl3pPr>
            <a:lvl4pPr>
              <a:defRPr sz="2200"/>
            </a:lvl4pPr>
            <a:lvl5pPr>
              <a:defRPr sz="2200"/>
            </a:lvl5pPr>
          </a:lstStyle>
          <a:p>
            <a:pPr lvl="0"/>
            <a:r>
              <a:rPr lang="en-US" dirty="0"/>
              <a:t>Click to add subtitle</a:t>
            </a:r>
            <a:endParaRPr lang="en-GB" dirty="0"/>
          </a:p>
        </p:txBody>
      </p:sp>
    </p:spTree>
    <p:extLst>
      <p:ext uri="{BB962C8B-B14F-4D97-AF65-F5344CB8AC3E}">
        <p14:creationId xmlns:p14="http://schemas.microsoft.com/office/powerpoint/2010/main" val="21814956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2.xml><?xml version="1.0" encoding="utf-8"?>
<p:sldLayout xmlns:a="http://schemas.openxmlformats.org/drawingml/2006/main" xmlns:r="http://schemas.openxmlformats.org/officeDocument/2006/relationships" xmlns:p="http://schemas.openxmlformats.org/presentationml/2006/main" preserve="1" userDrawn="1">
  <p:cSld name="Title and 5 x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2EED13-8109-40D7-B85E-48D72364D6E5}"/>
              </a:ext>
            </a:extLst>
          </p:cNvPr>
          <p:cNvSpPr>
            <a:spLocks noGrp="1"/>
          </p:cNvSpPr>
          <p:nvPr>
            <p:ph type="title" hasCustomPrompt="1"/>
          </p:nvPr>
        </p:nvSpPr>
        <p:spPr>
          <a:xfrm>
            <a:off x="359999" y="430718"/>
            <a:ext cx="11466875" cy="403200"/>
          </a:xfrm>
        </p:spPr>
        <p:txBody>
          <a:bodyPr/>
          <a:lstStyle>
            <a:lvl1pPr>
              <a:defRPr/>
            </a:lvl1pPr>
          </a:lstStyle>
          <a:p>
            <a:r>
              <a:rPr lang="en-US" dirty="0"/>
              <a:t>Click to add title</a:t>
            </a:r>
            <a:endParaRPr lang="en-GB" dirty="0"/>
          </a:p>
        </p:txBody>
      </p:sp>
      <p:sp>
        <p:nvSpPr>
          <p:cNvPr id="3" name="Slide Number Placeholder 2">
            <a:extLst>
              <a:ext uri="{FF2B5EF4-FFF2-40B4-BE49-F238E27FC236}">
                <a16:creationId xmlns:a16="http://schemas.microsoft.com/office/drawing/2014/main" id="{5A60EB60-D174-4782-B63F-DCF2657E1B13}"/>
              </a:ext>
            </a:extLst>
          </p:cNvPr>
          <p:cNvSpPr>
            <a:spLocks noGrp="1"/>
          </p:cNvSpPr>
          <p:nvPr>
            <p:ph type="sldNum" sz="quarter" idx="10"/>
          </p:nvPr>
        </p:nvSpPr>
        <p:spPr/>
        <p:txBody>
          <a:bodyPr/>
          <a:lstStyle/>
          <a:p>
            <a:fld id="{4034BEE3-566C-4068-A777-C3A4762E861B}" type="slidenum">
              <a:rPr lang="en-GB" smtClean="0"/>
              <a:pPr/>
              <a:t>‹#›</a:t>
            </a:fld>
            <a:endParaRPr lang="en-GB" dirty="0"/>
          </a:p>
        </p:txBody>
      </p:sp>
      <p:sp>
        <p:nvSpPr>
          <p:cNvPr id="4" name="Footer Placeholder 3">
            <a:extLst>
              <a:ext uri="{FF2B5EF4-FFF2-40B4-BE49-F238E27FC236}">
                <a16:creationId xmlns:a16="http://schemas.microsoft.com/office/drawing/2014/main" id="{E54526FD-FB6E-4148-89B3-7D266E27BD8F}"/>
              </a:ext>
            </a:extLst>
          </p:cNvPr>
          <p:cNvSpPr>
            <a:spLocks noGrp="1"/>
          </p:cNvSpPr>
          <p:nvPr>
            <p:ph type="ftr" sz="quarter" idx="11"/>
          </p:nvPr>
        </p:nvSpPr>
        <p:spPr/>
        <p:txBody>
          <a:bodyPr/>
          <a:lstStyle/>
          <a:p>
            <a:endParaRPr lang="en-GB" dirty="0"/>
          </a:p>
        </p:txBody>
      </p:sp>
      <p:sp>
        <p:nvSpPr>
          <p:cNvPr id="6" name="Content Placeholder 5">
            <a:extLst>
              <a:ext uri="{FF2B5EF4-FFF2-40B4-BE49-F238E27FC236}">
                <a16:creationId xmlns:a16="http://schemas.microsoft.com/office/drawing/2014/main" id="{AC5E99A7-B8B8-4860-8872-63A20BC4983E}"/>
              </a:ext>
            </a:extLst>
          </p:cNvPr>
          <p:cNvSpPr>
            <a:spLocks noGrp="1"/>
          </p:cNvSpPr>
          <p:nvPr>
            <p:ph sz="quarter" idx="12" hasCustomPrompt="1"/>
          </p:nvPr>
        </p:nvSpPr>
        <p:spPr>
          <a:xfrm>
            <a:off x="360363" y="1710000"/>
            <a:ext cx="2149200" cy="3999600"/>
          </a:xfrm>
        </p:spPr>
        <p:txBody>
          <a:bodyPr/>
          <a:lstStyle>
            <a:lvl1pPr>
              <a:defRPr/>
            </a:lvl1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8" name="Content Placeholder 7">
            <a:extLst>
              <a:ext uri="{FF2B5EF4-FFF2-40B4-BE49-F238E27FC236}">
                <a16:creationId xmlns:a16="http://schemas.microsoft.com/office/drawing/2014/main" id="{7136CF45-35B9-4F30-93CE-11D7DC6AE4AB}"/>
              </a:ext>
            </a:extLst>
          </p:cNvPr>
          <p:cNvSpPr>
            <a:spLocks noGrp="1"/>
          </p:cNvSpPr>
          <p:nvPr>
            <p:ph sz="quarter" idx="13" hasCustomPrompt="1"/>
          </p:nvPr>
        </p:nvSpPr>
        <p:spPr>
          <a:xfrm>
            <a:off x="2689691" y="1710000"/>
            <a:ext cx="2149200" cy="3999600"/>
          </a:xfrm>
        </p:spPr>
        <p:txBody>
          <a:bodyPr/>
          <a:lstStyle>
            <a:lvl1pPr>
              <a:defRPr/>
            </a:lvl1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0" name="Content Placeholder 9">
            <a:extLst>
              <a:ext uri="{FF2B5EF4-FFF2-40B4-BE49-F238E27FC236}">
                <a16:creationId xmlns:a16="http://schemas.microsoft.com/office/drawing/2014/main" id="{A190C909-262D-4930-924B-8C4285CF8554}"/>
              </a:ext>
            </a:extLst>
          </p:cNvPr>
          <p:cNvSpPr>
            <a:spLocks noGrp="1"/>
          </p:cNvSpPr>
          <p:nvPr>
            <p:ph sz="quarter" idx="14" hasCustomPrompt="1"/>
          </p:nvPr>
        </p:nvSpPr>
        <p:spPr>
          <a:xfrm>
            <a:off x="5019019" y="1710000"/>
            <a:ext cx="2149200" cy="3999600"/>
          </a:xfrm>
        </p:spPr>
        <p:txBody>
          <a:bodyPr/>
          <a:lstStyle>
            <a:lvl1pPr>
              <a:defRPr/>
            </a:lvl1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2" name="Content Placeholder 11">
            <a:extLst>
              <a:ext uri="{FF2B5EF4-FFF2-40B4-BE49-F238E27FC236}">
                <a16:creationId xmlns:a16="http://schemas.microsoft.com/office/drawing/2014/main" id="{C18864E4-1D92-4544-8F52-1155810D7924}"/>
              </a:ext>
            </a:extLst>
          </p:cNvPr>
          <p:cNvSpPr>
            <a:spLocks noGrp="1"/>
          </p:cNvSpPr>
          <p:nvPr>
            <p:ph sz="quarter" idx="15" hasCustomPrompt="1"/>
          </p:nvPr>
        </p:nvSpPr>
        <p:spPr>
          <a:xfrm>
            <a:off x="7348347" y="1710000"/>
            <a:ext cx="2149200" cy="3999600"/>
          </a:xfrm>
        </p:spPr>
        <p:txBody>
          <a:bodyPr/>
          <a:lstStyle>
            <a:lvl1pPr>
              <a:defRPr/>
            </a:lvl1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4" name="Content Placeholder 13">
            <a:extLst>
              <a:ext uri="{FF2B5EF4-FFF2-40B4-BE49-F238E27FC236}">
                <a16:creationId xmlns:a16="http://schemas.microsoft.com/office/drawing/2014/main" id="{E68E0E68-5345-4D62-8D07-AE58AE330678}"/>
              </a:ext>
            </a:extLst>
          </p:cNvPr>
          <p:cNvSpPr>
            <a:spLocks noGrp="1"/>
          </p:cNvSpPr>
          <p:nvPr>
            <p:ph sz="quarter" idx="16" hasCustomPrompt="1"/>
          </p:nvPr>
        </p:nvSpPr>
        <p:spPr>
          <a:xfrm>
            <a:off x="9677674" y="1710000"/>
            <a:ext cx="2149200" cy="3999600"/>
          </a:xfrm>
        </p:spPr>
        <p:txBody>
          <a:bodyPr/>
          <a:lstStyle>
            <a:lvl1pPr>
              <a:defRPr/>
            </a:lvl1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6" name="Text Placeholder 15">
            <a:extLst>
              <a:ext uri="{FF2B5EF4-FFF2-40B4-BE49-F238E27FC236}">
                <a16:creationId xmlns:a16="http://schemas.microsoft.com/office/drawing/2014/main" id="{3E23F4F6-B0E8-4724-933C-35F21A7E4235}"/>
              </a:ext>
            </a:extLst>
          </p:cNvPr>
          <p:cNvSpPr>
            <a:spLocks noGrp="1"/>
          </p:cNvSpPr>
          <p:nvPr>
            <p:ph type="body" sz="quarter" idx="17" hasCustomPrompt="1"/>
          </p:nvPr>
        </p:nvSpPr>
        <p:spPr>
          <a:xfrm>
            <a:off x="360874" y="910800"/>
            <a:ext cx="11466000" cy="396000"/>
          </a:xfrm>
        </p:spPr>
        <p:txBody>
          <a:bodyPr/>
          <a:lstStyle>
            <a:lvl1pPr>
              <a:defRPr sz="1800"/>
            </a:lvl1pPr>
            <a:lvl2pPr>
              <a:defRPr sz="2200"/>
            </a:lvl2pPr>
            <a:lvl3pPr>
              <a:defRPr sz="2200"/>
            </a:lvl3pPr>
            <a:lvl4pPr>
              <a:defRPr sz="2200"/>
            </a:lvl4pPr>
            <a:lvl5pPr>
              <a:defRPr sz="2200"/>
            </a:lvl5pPr>
          </a:lstStyle>
          <a:p>
            <a:pPr lvl="0"/>
            <a:r>
              <a:rPr lang="en-US" dirty="0"/>
              <a:t>Click to add subtitle</a:t>
            </a:r>
            <a:endParaRPr lang="en-GB" dirty="0"/>
          </a:p>
        </p:txBody>
      </p:sp>
    </p:spTree>
    <p:extLst>
      <p:ext uri="{BB962C8B-B14F-4D97-AF65-F5344CB8AC3E}">
        <p14:creationId xmlns:p14="http://schemas.microsoft.com/office/powerpoint/2010/main" val="20924957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3.xml><?xml version="1.0" encoding="utf-8"?>
<p:sldLayout xmlns:a="http://schemas.openxmlformats.org/drawingml/2006/main" xmlns:r="http://schemas.openxmlformats.org/officeDocument/2006/relationships" xmlns:p="http://schemas.openxmlformats.org/presentationml/2006/main" preserve="1" userDrawn="1">
  <p:cSld name="Title and 5 x content + heading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05C433-9252-44D6-8AA4-495DB59340DB}"/>
              </a:ext>
            </a:extLst>
          </p:cNvPr>
          <p:cNvSpPr>
            <a:spLocks noGrp="1"/>
          </p:cNvSpPr>
          <p:nvPr>
            <p:ph type="title" hasCustomPrompt="1"/>
          </p:nvPr>
        </p:nvSpPr>
        <p:spPr>
          <a:xfrm>
            <a:off x="359999" y="430718"/>
            <a:ext cx="11466875" cy="403200"/>
          </a:xfrm>
        </p:spPr>
        <p:txBody>
          <a:bodyPr/>
          <a:lstStyle>
            <a:lvl1pPr>
              <a:defRPr/>
            </a:lvl1pPr>
          </a:lstStyle>
          <a:p>
            <a:r>
              <a:rPr lang="en-US" dirty="0"/>
              <a:t>Click to add title</a:t>
            </a:r>
            <a:endParaRPr lang="en-GB" dirty="0"/>
          </a:p>
        </p:txBody>
      </p:sp>
      <p:sp>
        <p:nvSpPr>
          <p:cNvPr id="3" name="Slide Number Placeholder 2">
            <a:extLst>
              <a:ext uri="{FF2B5EF4-FFF2-40B4-BE49-F238E27FC236}">
                <a16:creationId xmlns:a16="http://schemas.microsoft.com/office/drawing/2014/main" id="{A76AA46E-1017-4823-B4EC-B35766CE6763}"/>
              </a:ext>
            </a:extLst>
          </p:cNvPr>
          <p:cNvSpPr>
            <a:spLocks noGrp="1"/>
          </p:cNvSpPr>
          <p:nvPr>
            <p:ph type="sldNum" sz="quarter" idx="10"/>
          </p:nvPr>
        </p:nvSpPr>
        <p:spPr/>
        <p:txBody>
          <a:bodyPr/>
          <a:lstStyle/>
          <a:p>
            <a:fld id="{4034BEE3-566C-4068-A777-C3A4762E861B}" type="slidenum">
              <a:rPr lang="en-GB" smtClean="0"/>
              <a:pPr/>
              <a:t>‹#›</a:t>
            </a:fld>
            <a:endParaRPr lang="en-GB" dirty="0"/>
          </a:p>
        </p:txBody>
      </p:sp>
      <p:sp>
        <p:nvSpPr>
          <p:cNvPr id="4" name="Footer Placeholder 3">
            <a:extLst>
              <a:ext uri="{FF2B5EF4-FFF2-40B4-BE49-F238E27FC236}">
                <a16:creationId xmlns:a16="http://schemas.microsoft.com/office/drawing/2014/main" id="{01E1B86A-68D0-4D2D-A5CB-00F231C8BC28}"/>
              </a:ext>
            </a:extLst>
          </p:cNvPr>
          <p:cNvSpPr>
            <a:spLocks noGrp="1"/>
          </p:cNvSpPr>
          <p:nvPr>
            <p:ph type="ftr" sz="quarter" idx="11"/>
          </p:nvPr>
        </p:nvSpPr>
        <p:spPr/>
        <p:txBody>
          <a:bodyPr/>
          <a:lstStyle/>
          <a:p>
            <a:endParaRPr lang="en-GB" dirty="0"/>
          </a:p>
        </p:txBody>
      </p:sp>
      <p:sp>
        <p:nvSpPr>
          <p:cNvPr id="6" name="Text Placeholder 5">
            <a:extLst>
              <a:ext uri="{FF2B5EF4-FFF2-40B4-BE49-F238E27FC236}">
                <a16:creationId xmlns:a16="http://schemas.microsoft.com/office/drawing/2014/main" id="{634B8469-FF2E-4467-8E43-A49A3388A2F3}"/>
              </a:ext>
            </a:extLst>
          </p:cNvPr>
          <p:cNvSpPr>
            <a:spLocks noGrp="1"/>
          </p:cNvSpPr>
          <p:nvPr>
            <p:ph type="body" sz="quarter" idx="12" hasCustomPrompt="1"/>
          </p:nvPr>
        </p:nvSpPr>
        <p:spPr>
          <a:xfrm>
            <a:off x="360363" y="1710000"/>
            <a:ext cx="2149200" cy="604800"/>
          </a:xfrm>
        </p:spPr>
        <p:txBody>
          <a:bodyPr/>
          <a:lstStyle>
            <a:lvl1pPr>
              <a:defRPr b="1"/>
            </a:lvl1pPr>
          </a:lstStyle>
          <a:p>
            <a:pPr lvl="0"/>
            <a:r>
              <a:rPr lang="en-US" dirty="0"/>
              <a:t>Click to add text</a:t>
            </a:r>
            <a:endParaRPr lang="en-GB" dirty="0"/>
          </a:p>
        </p:txBody>
      </p:sp>
      <p:sp>
        <p:nvSpPr>
          <p:cNvPr id="8" name="Content Placeholder 7">
            <a:extLst>
              <a:ext uri="{FF2B5EF4-FFF2-40B4-BE49-F238E27FC236}">
                <a16:creationId xmlns:a16="http://schemas.microsoft.com/office/drawing/2014/main" id="{6F0DDC14-9B67-4FE8-BC58-A70501A5344F}"/>
              </a:ext>
            </a:extLst>
          </p:cNvPr>
          <p:cNvSpPr>
            <a:spLocks noGrp="1"/>
          </p:cNvSpPr>
          <p:nvPr>
            <p:ph sz="quarter" idx="13" hasCustomPrompt="1"/>
          </p:nvPr>
        </p:nvSpPr>
        <p:spPr>
          <a:xfrm>
            <a:off x="360000" y="2376000"/>
            <a:ext cx="2149200" cy="3344400"/>
          </a:xfrm>
        </p:spPr>
        <p:txBody>
          <a:bodyPr/>
          <a:lstStyle>
            <a:lvl1pPr>
              <a:defRPr/>
            </a:lvl1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0" name="Text Placeholder 9">
            <a:extLst>
              <a:ext uri="{FF2B5EF4-FFF2-40B4-BE49-F238E27FC236}">
                <a16:creationId xmlns:a16="http://schemas.microsoft.com/office/drawing/2014/main" id="{A007D028-2ECB-46AF-8517-CCF9C089D819}"/>
              </a:ext>
            </a:extLst>
          </p:cNvPr>
          <p:cNvSpPr>
            <a:spLocks noGrp="1"/>
          </p:cNvSpPr>
          <p:nvPr>
            <p:ph type="body" sz="quarter" idx="14" hasCustomPrompt="1"/>
          </p:nvPr>
        </p:nvSpPr>
        <p:spPr>
          <a:xfrm>
            <a:off x="2689691" y="1710000"/>
            <a:ext cx="2149200" cy="604800"/>
          </a:xfrm>
        </p:spPr>
        <p:txBody>
          <a:bodyPr/>
          <a:lstStyle>
            <a:lvl1pPr>
              <a:defRPr b="1"/>
            </a:lvl1pPr>
          </a:lstStyle>
          <a:p>
            <a:pPr lvl="0"/>
            <a:r>
              <a:rPr lang="en-US" dirty="0"/>
              <a:t>Click to add text</a:t>
            </a:r>
            <a:endParaRPr lang="en-GB" dirty="0"/>
          </a:p>
        </p:txBody>
      </p:sp>
      <p:sp>
        <p:nvSpPr>
          <p:cNvPr id="12" name="Content Placeholder 11">
            <a:extLst>
              <a:ext uri="{FF2B5EF4-FFF2-40B4-BE49-F238E27FC236}">
                <a16:creationId xmlns:a16="http://schemas.microsoft.com/office/drawing/2014/main" id="{2F1DDE75-E486-4A48-BDBB-2C2A5B5E64D3}"/>
              </a:ext>
            </a:extLst>
          </p:cNvPr>
          <p:cNvSpPr>
            <a:spLocks noGrp="1"/>
          </p:cNvSpPr>
          <p:nvPr>
            <p:ph sz="quarter" idx="15" hasCustomPrompt="1"/>
          </p:nvPr>
        </p:nvSpPr>
        <p:spPr>
          <a:xfrm>
            <a:off x="2689419" y="2376000"/>
            <a:ext cx="2149200" cy="3344400"/>
          </a:xfrm>
        </p:spPr>
        <p:txBody>
          <a:bodyPr/>
          <a:lstStyle>
            <a:lvl1pPr>
              <a:defRPr/>
            </a:lvl1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4" name="Text Placeholder 13">
            <a:extLst>
              <a:ext uri="{FF2B5EF4-FFF2-40B4-BE49-F238E27FC236}">
                <a16:creationId xmlns:a16="http://schemas.microsoft.com/office/drawing/2014/main" id="{87A506B6-1DA9-4CD7-9F56-C6BF2FDC187B}"/>
              </a:ext>
            </a:extLst>
          </p:cNvPr>
          <p:cNvSpPr>
            <a:spLocks noGrp="1"/>
          </p:cNvSpPr>
          <p:nvPr>
            <p:ph type="body" sz="quarter" idx="16" hasCustomPrompt="1"/>
          </p:nvPr>
        </p:nvSpPr>
        <p:spPr>
          <a:xfrm>
            <a:off x="5019019" y="1710000"/>
            <a:ext cx="2149200" cy="604800"/>
          </a:xfrm>
        </p:spPr>
        <p:txBody>
          <a:bodyPr/>
          <a:lstStyle>
            <a:lvl1pPr>
              <a:defRPr b="1"/>
            </a:lvl1pPr>
          </a:lstStyle>
          <a:p>
            <a:pPr lvl="0"/>
            <a:r>
              <a:rPr lang="en-US" dirty="0"/>
              <a:t>Click to add text</a:t>
            </a:r>
            <a:endParaRPr lang="en-GB" dirty="0"/>
          </a:p>
        </p:txBody>
      </p:sp>
      <p:sp>
        <p:nvSpPr>
          <p:cNvPr id="16" name="Content Placeholder 15">
            <a:extLst>
              <a:ext uri="{FF2B5EF4-FFF2-40B4-BE49-F238E27FC236}">
                <a16:creationId xmlns:a16="http://schemas.microsoft.com/office/drawing/2014/main" id="{3F41FFAE-2857-4B94-916D-0210AE0A1766}"/>
              </a:ext>
            </a:extLst>
          </p:cNvPr>
          <p:cNvSpPr>
            <a:spLocks noGrp="1"/>
          </p:cNvSpPr>
          <p:nvPr>
            <p:ph sz="quarter" idx="17" hasCustomPrompt="1"/>
          </p:nvPr>
        </p:nvSpPr>
        <p:spPr>
          <a:xfrm>
            <a:off x="5018838" y="2376000"/>
            <a:ext cx="2149200" cy="3344400"/>
          </a:xfrm>
        </p:spPr>
        <p:txBody>
          <a:bodyPr/>
          <a:lstStyle>
            <a:lvl1pPr>
              <a:defRPr/>
            </a:lvl1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8" name="Text Placeholder 17">
            <a:extLst>
              <a:ext uri="{FF2B5EF4-FFF2-40B4-BE49-F238E27FC236}">
                <a16:creationId xmlns:a16="http://schemas.microsoft.com/office/drawing/2014/main" id="{8C34C508-C3AF-422F-B1C7-A38F34513AB7}"/>
              </a:ext>
            </a:extLst>
          </p:cNvPr>
          <p:cNvSpPr>
            <a:spLocks noGrp="1"/>
          </p:cNvSpPr>
          <p:nvPr>
            <p:ph type="body" sz="quarter" idx="18" hasCustomPrompt="1"/>
          </p:nvPr>
        </p:nvSpPr>
        <p:spPr>
          <a:xfrm>
            <a:off x="7348347" y="1710000"/>
            <a:ext cx="2149200" cy="604800"/>
          </a:xfrm>
        </p:spPr>
        <p:txBody>
          <a:bodyPr/>
          <a:lstStyle>
            <a:lvl1pPr>
              <a:defRPr b="1"/>
            </a:lvl1pPr>
          </a:lstStyle>
          <a:p>
            <a:pPr lvl="0"/>
            <a:r>
              <a:rPr lang="en-US" dirty="0"/>
              <a:t>Click to add text</a:t>
            </a:r>
            <a:endParaRPr lang="en-GB" dirty="0"/>
          </a:p>
        </p:txBody>
      </p:sp>
      <p:sp>
        <p:nvSpPr>
          <p:cNvPr id="20" name="Content Placeholder 19">
            <a:extLst>
              <a:ext uri="{FF2B5EF4-FFF2-40B4-BE49-F238E27FC236}">
                <a16:creationId xmlns:a16="http://schemas.microsoft.com/office/drawing/2014/main" id="{0D9455C4-8047-4B5B-B5BC-4A0379405BC2}"/>
              </a:ext>
            </a:extLst>
          </p:cNvPr>
          <p:cNvSpPr>
            <a:spLocks noGrp="1"/>
          </p:cNvSpPr>
          <p:nvPr>
            <p:ph sz="quarter" idx="19" hasCustomPrompt="1"/>
          </p:nvPr>
        </p:nvSpPr>
        <p:spPr>
          <a:xfrm>
            <a:off x="7348257" y="2376488"/>
            <a:ext cx="2149200" cy="3344400"/>
          </a:xfrm>
        </p:spPr>
        <p:txBody>
          <a:bodyPr/>
          <a:lstStyle>
            <a:lvl1pPr>
              <a:defRPr/>
            </a:lvl1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22" name="Text Placeholder 21">
            <a:extLst>
              <a:ext uri="{FF2B5EF4-FFF2-40B4-BE49-F238E27FC236}">
                <a16:creationId xmlns:a16="http://schemas.microsoft.com/office/drawing/2014/main" id="{5AEAC907-A41C-4782-BCD8-2B8C0ADD422D}"/>
              </a:ext>
            </a:extLst>
          </p:cNvPr>
          <p:cNvSpPr>
            <a:spLocks noGrp="1"/>
          </p:cNvSpPr>
          <p:nvPr>
            <p:ph type="body" sz="quarter" idx="20" hasCustomPrompt="1"/>
          </p:nvPr>
        </p:nvSpPr>
        <p:spPr>
          <a:xfrm>
            <a:off x="9677674" y="1710000"/>
            <a:ext cx="2149200" cy="604800"/>
          </a:xfrm>
        </p:spPr>
        <p:txBody>
          <a:bodyPr/>
          <a:lstStyle>
            <a:lvl1pPr>
              <a:defRPr b="1"/>
            </a:lvl1pPr>
          </a:lstStyle>
          <a:p>
            <a:pPr lvl="0"/>
            <a:r>
              <a:rPr lang="en-US" dirty="0"/>
              <a:t>Click to add text</a:t>
            </a:r>
            <a:endParaRPr lang="en-GB" dirty="0"/>
          </a:p>
        </p:txBody>
      </p:sp>
      <p:sp>
        <p:nvSpPr>
          <p:cNvPr id="24" name="Content Placeholder 23">
            <a:extLst>
              <a:ext uri="{FF2B5EF4-FFF2-40B4-BE49-F238E27FC236}">
                <a16:creationId xmlns:a16="http://schemas.microsoft.com/office/drawing/2014/main" id="{056BBA8E-FD61-47C5-A779-B66918B4D327}"/>
              </a:ext>
            </a:extLst>
          </p:cNvPr>
          <p:cNvSpPr>
            <a:spLocks noGrp="1"/>
          </p:cNvSpPr>
          <p:nvPr>
            <p:ph sz="quarter" idx="21" hasCustomPrompt="1"/>
          </p:nvPr>
        </p:nvSpPr>
        <p:spPr>
          <a:xfrm>
            <a:off x="9677674" y="2376000"/>
            <a:ext cx="2149200" cy="3344400"/>
          </a:xfrm>
        </p:spPr>
        <p:txBody>
          <a:bodyPr/>
          <a:lstStyle>
            <a:lvl1pPr>
              <a:defRPr/>
            </a:lvl1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26" name="Text Placeholder 25">
            <a:extLst>
              <a:ext uri="{FF2B5EF4-FFF2-40B4-BE49-F238E27FC236}">
                <a16:creationId xmlns:a16="http://schemas.microsoft.com/office/drawing/2014/main" id="{48EED4C4-55A2-440F-BFEB-B054C51690A5}"/>
              </a:ext>
            </a:extLst>
          </p:cNvPr>
          <p:cNvSpPr>
            <a:spLocks noGrp="1"/>
          </p:cNvSpPr>
          <p:nvPr>
            <p:ph type="body" sz="quarter" idx="22" hasCustomPrompt="1"/>
          </p:nvPr>
        </p:nvSpPr>
        <p:spPr>
          <a:xfrm>
            <a:off x="360000" y="910800"/>
            <a:ext cx="11466000" cy="396000"/>
          </a:xfrm>
        </p:spPr>
        <p:txBody>
          <a:bodyPr/>
          <a:lstStyle>
            <a:lvl1pPr>
              <a:spcBef>
                <a:spcPts val="600"/>
              </a:spcBef>
              <a:defRPr sz="1800"/>
            </a:lvl1pPr>
          </a:lstStyle>
          <a:p>
            <a:pPr lvl="0"/>
            <a:r>
              <a:rPr lang="en-US" dirty="0"/>
              <a:t>Click to add subtitle</a:t>
            </a:r>
            <a:endParaRPr lang="en-GB" dirty="0"/>
          </a:p>
        </p:txBody>
      </p:sp>
    </p:spTree>
    <p:extLst>
      <p:ext uri="{BB962C8B-B14F-4D97-AF65-F5344CB8AC3E}">
        <p14:creationId xmlns:p14="http://schemas.microsoft.com/office/powerpoint/2010/main" val="2512103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4.xml><?xml version="1.0" encoding="utf-8"?>
<p:sldLayout xmlns:a="http://schemas.openxmlformats.org/drawingml/2006/main" xmlns:r="http://schemas.openxmlformats.org/officeDocument/2006/relationships" xmlns:p="http://schemas.openxmlformats.org/presentationml/2006/main" preserve="1" userDrawn="1">
  <p:cSld name="Title and 6 x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84F353-7CBB-4EBB-BB48-0DDB45E9B8E5}"/>
              </a:ext>
            </a:extLst>
          </p:cNvPr>
          <p:cNvSpPr>
            <a:spLocks noGrp="1"/>
          </p:cNvSpPr>
          <p:nvPr>
            <p:ph type="title" hasCustomPrompt="1"/>
          </p:nvPr>
        </p:nvSpPr>
        <p:spPr/>
        <p:txBody>
          <a:bodyPr/>
          <a:lstStyle>
            <a:lvl1pPr>
              <a:defRPr/>
            </a:lvl1pPr>
          </a:lstStyle>
          <a:p>
            <a:r>
              <a:rPr lang="en-US" dirty="0"/>
              <a:t>Click to add title</a:t>
            </a:r>
            <a:endParaRPr lang="en-GB" dirty="0"/>
          </a:p>
        </p:txBody>
      </p:sp>
      <p:sp>
        <p:nvSpPr>
          <p:cNvPr id="3" name="Slide Number Placeholder 2">
            <a:extLst>
              <a:ext uri="{FF2B5EF4-FFF2-40B4-BE49-F238E27FC236}">
                <a16:creationId xmlns:a16="http://schemas.microsoft.com/office/drawing/2014/main" id="{055794D1-DF29-4B89-9359-EE65C8A56AFE}"/>
              </a:ext>
            </a:extLst>
          </p:cNvPr>
          <p:cNvSpPr>
            <a:spLocks noGrp="1"/>
          </p:cNvSpPr>
          <p:nvPr>
            <p:ph type="sldNum" sz="quarter" idx="10"/>
          </p:nvPr>
        </p:nvSpPr>
        <p:spPr/>
        <p:txBody>
          <a:bodyPr/>
          <a:lstStyle/>
          <a:p>
            <a:fld id="{4034BEE3-566C-4068-A777-C3A4762E861B}" type="slidenum">
              <a:rPr lang="en-GB" smtClean="0"/>
              <a:pPr/>
              <a:t>‹#›</a:t>
            </a:fld>
            <a:endParaRPr lang="en-GB" dirty="0"/>
          </a:p>
        </p:txBody>
      </p:sp>
      <p:sp>
        <p:nvSpPr>
          <p:cNvPr id="4" name="Footer Placeholder 3">
            <a:extLst>
              <a:ext uri="{FF2B5EF4-FFF2-40B4-BE49-F238E27FC236}">
                <a16:creationId xmlns:a16="http://schemas.microsoft.com/office/drawing/2014/main" id="{5C772A83-22C7-42BE-87D1-B99FEC13505C}"/>
              </a:ext>
            </a:extLst>
          </p:cNvPr>
          <p:cNvSpPr>
            <a:spLocks noGrp="1"/>
          </p:cNvSpPr>
          <p:nvPr>
            <p:ph type="ftr" sz="quarter" idx="11"/>
          </p:nvPr>
        </p:nvSpPr>
        <p:spPr/>
        <p:txBody>
          <a:bodyPr/>
          <a:lstStyle/>
          <a:p>
            <a:endParaRPr lang="en-GB" dirty="0"/>
          </a:p>
        </p:txBody>
      </p:sp>
      <p:sp>
        <p:nvSpPr>
          <p:cNvPr id="6" name="Content Placeholder 5">
            <a:extLst>
              <a:ext uri="{FF2B5EF4-FFF2-40B4-BE49-F238E27FC236}">
                <a16:creationId xmlns:a16="http://schemas.microsoft.com/office/drawing/2014/main" id="{127B7932-7D06-4E7E-AF70-44D39F481C0B}"/>
              </a:ext>
            </a:extLst>
          </p:cNvPr>
          <p:cNvSpPr>
            <a:spLocks noGrp="1"/>
          </p:cNvSpPr>
          <p:nvPr>
            <p:ph sz="quarter" idx="12" hasCustomPrompt="1"/>
          </p:nvPr>
        </p:nvSpPr>
        <p:spPr>
          <a:xfrm>
            <a:off x="360000" y="1710000"/>
            <a:ext cx="1760400" cy="3999600"/>
          </a:xfrm>
        </p:spPr>
        <p:txBody>
          <a:bodyPr/>
          <a:lstStyle>
            <a:lvl1pPr>
              <a:defRPr/>
            </a:lvl1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8" name="Content Placeholder 7">
            <a:extLst>
              <a:ext uri="{FF2B5EF4-FFF2-40B4-BE49-F238E27FC236}">
                <a16:creationId xmlns:a16="http://schemas.microsoft.com/office/drawing/2014/main" id="{2FB353AB-4D08-4BBD-91C2-E6A30A5F493F}"/>
              </a:ext>
            </a:extLst>
          </p:cNvPr>
          <p:cNvSpPr>
            <a:spLocks noGrp="1"/>
          </p:cNvSpPr>
          <p:nvPr>
            <p:ph sz="quarter" idx="13" hasCustomPrompt="1"/>
          </p:nvPr>
        </p:nvSpPr>
        <p:spPr>
          <a:xfrm>
            <a:off x="2301120" y="1710000"/>
            <a:ext cx="1760400" cy="3999600"/>
          </a:xfrm>
        </p:spPr>
        <p:txBody>
          <a:bodyPr/>
          <a:lstStyle>
            <a:lvl1pPr>
              <a:defRPr/>
            </a:lvl1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0" name="Content Placeholder 9">
            <a:extLst>
              <a:ext uri="{FF2B5EF4-FFF2-40B4-BE49-F238E27FC236}">
                <a16:creationId xmlns:a16="http://schemas.microsoft.com/office/drawing/2014/main" id="{F4A6B5AF-EB3C-46C5-B212-27204822781C}"/>
              </a:ext>
            </a:extLst>
          </p:cNvPr>
          <p:cNvSpPr>
            <a:spLocks noGrp="1"/>
          </p:cNvSpPr>
          <p:nvPr>
            <p:ph sz="quarter" idx="14" hasCustomPrompt="1"/>
          </p:nvPr>
        </p:nvSpPr>
        <p:spPr>
          <a:xfrm>
            <a:off x="4242240" y="1710000"/>
            <a:ext cx="1760400" cy="3999600"/>
          </a:xfrm>
        </p:spPr>
        <p:txBody>
          <a:bodyPr/>
          <a:lstStyle>
            <a:lvl1pPr>
              <a:defRPr/>
            </a:lvl1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2" name="Content Placeholder 11">
            <a:extLst>
              <a:ext uri="{FF2B5EF4-FFF2-40B4-BE49-F238E27FC236}">
                <a16:creationId xmlns:a16="http://schemas.microsoft.com/office/drawing/2014/main" id="{5800475F-DBE2-47A0-89B9-1175EDD8427E}"/>
              </a:ext>
            </a:extLst>
          </p:cNvPr>
          <p:cNvSpPr>
            <a:spLocks noGrp="1"/>
          </p:cNvSpPr>
          <p:nvPr>
            <p:ph sz="quarter" idx="15" hasCustomPrompt="1"/>
          </p:nvPr>
        </p:nvSpPr>
        <p:spPr>
          <a:xfrm>
            <a:off x="6183360" y="1710000"/>
            <a:ext cx="1760400" cy="3999600"/>
          </a:xfrm>
        </p:spPr>
        <p:txBody>
          <a:bodyPr/>
          <a:lstStyle>
            <a:lvl1pPr>
              <a:defRPr/>
            </a:lvl1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4" name="Content Placeholder 13">
            <a:extLst>
              <a:ext uri="{FF2B5EF4-FFF2-40B4-BE49-F238E27FC236}">
                <a16:creationId xmlns:a16="http://schemas.microsoft.com/office/drawing/2014/main" id="{0B5CE08A-01D2-488B-843A-CA3415AB7320}"/>
              </a:ext>
            </a:extLst>
          </p:cNvPr>
          <p:cNvSpPr>
            <a:spLocks noGrp="1"/>
          </p:cNvSpPr>
          <p:nvPr>
            <p:ph sz="quarter" idx="16" hasCustomPrompt="1"/>
          </p:nvPr>
        </p:nvSpPr>
        <p:spPr>
          <a:xfrm>
            <a:off x="8124480" y="1710000"/>
            <a:ext cx="1760400" cy="3999600"/>
          </a:xfrm>
        </p:spPr>
        <p:txBody>
          <a:bodyPr/>
          <a:lstStyle>
            <a:lvl1pPr>
              <a:defRPr/>
            </a:lvl1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6" name="Content Placeholder 15">
            <a:extLst>
              <a:ext uri="{FF2B5EF4-FFF2-40B4-BE49-F238E27FC236}">
                <a16:creationId xmlns:a16="http://schemas.microsoft.com/office/drawing/2014/main" id="{39BAB9BC-6F39-4494-87B4-04D45B7607BE}"/>
              </a:ext>
            </a:extLst>
          </p:cNvPr>
          <p:cNvSpPr>
            <a:spLocks noGrp="1"/>
          </p:cNvSpPr>
          <p:nvPr>
            <p:ph sz="quarter" idx="17" hasCustomPrompt="1"/>
          </p:nvPr>
        </p:nvSpPr>
        <p:spPr>
          <a:xfrm>
            <a:off x="10065600" y="1710000"/>
            <a:ext cx="1760400" cy="3999600"/>
          </a:xfrm>
        </p:spPr>
        <p:txBody>
          <a:bodyPr/>
          <a:lstStyle>
            <a:lvl1pPr>
              <a:defRPr/>
            </a:lvl1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8" name="Text Placeholder 17">
            <a:extLst>
              <a:ext uri="{FF2B5EF4-FFF2-40B4-BE49-F238E27FC236}">
                <a16:creationId xmlns:a16="http://schemas.microsoft.com/office/drawing/2014/main" id="{569F7FED-54BA-4C56-83A5-FA8601194047}"/>
              </a:ext>
            </a:extLst>
          </p:cNvPr>
          <p:cNvSpPr>
            <a:spLocks noGrp="1"/>
          </p:cNvSpPr>
          <p:nvPr>
            <p:ph type="body" sz="quarter" idx="18" hasCustomPrompt="1"/>
          </p:nvPr>
        </p:nvSpPr>
        <p:spPr>
          <a:xfrm>
            <a:off x="360000" y="910800"/>
            <a:ext cx="11466000" cy="396000"/>
          </a:xfrm>
        </p:spPr>
        <p:txBody>
          <a:bodyPr/>
          <a:lstStyle>
            <a:lvl1pPr>
              <a:spcBef>
                <a:spcPts val="600"/>
              </a:spcBef>
              <a:defRPr sz="1800"/>
            </a:lvl1pPr>
            <a:lvl2pPr>
              <a:defRPr sz="2200"/>
            </a:lvl2pPr>
            <a:lvl3pPr>
              <a:defRPr sz="2200"/>
            </a:lvl3pPr>
            <a:lvl4pPr>
              <a:defRPr sz="2200"/>
            </a:lvl4pPr>
            <a:lvl5pPr>
              <a:defRPr sz="2200"/>
            </a:lvl5pPr>
          </a:lstStyle>
          <a:p>
            <a:pPr lvl="0"/>
            <a:r>
              <a:rPr lang="en-US" dirty="0"/>
              <a:t>Click to add subtitle</a:t>
            </a:r>
            <a:endParaRPr lang="en-GB" dirty="0"/>
          </a:p>
        </p:txBody>
      </p:sp>
    </p:spTree>
    <p:extLst>
      <p:ext uri="{BB962C8B-B14F-4D97-AF65-F5344CB8AC3E}">
        <p14:creationId xmlns:p14="http://schemas.microsoft.com/office/powerpoint/2010/main" val="7247554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5.xml><?xml version="1.0" encoding="utf-8"?>
<p:sldLayout xmlns:a="http://schemas.openxmlformats.org/drawingml/2006/main" xmlns:r="http://schemas.openxmlformats.org/officeDocument/2006/relationships" xmlns:p="http://schemas.openxmlformats.org/presentationml/2006/main" preserve="1" userDrawn="1">
  <p:cSld name="Title and 6 x content + heading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836FA1-AACD-4AC6-8977-227A1E8204A7}"/>
              </a:ext>
            </a:extLst>
          </p:cNvPr>
          <p:cNvSpPr>
            <a:spLocks noGrp="1"/>
          </p:cNvSpPr>
          <p:nvPr>
            <p:ph type="title" hasCustomPrompt="1"/>
          </p:nvPr>
        </p:nvSpPr>
        <p:spPr>
          <a:xfrm>
            <a:off x="359999" y="430718"/>
            <a:ext cx="11466875" cy="403200"/>
          </a:xfrm>
        </p:spPr>
        <p:txBody>
          <a:bodyPr/>
          <a:lstStyle>
            <a:lvl1pPr>
              <a:defRPr/>
            </a:lvl1pPr>
          </a:lstStyle>
          <a:p>
            <a:r>
              <a:rPr lang="en-US" dirty="0"/>
              <a:t>Click to add title</a:t>
            </a:r>
            <a:endParaRPr lang="en-GB" dirty="0"/>
          </a:p>
        </p:txBody>
      </p:sp>
      <p:sp>
        <p:nvSpPr>
          <p:cNvPr id="3" name="Slide Number Placeholder 2">
            <a:extLst>
              <a:ext uri="{FF2B5EF4-FFF2-40B4-BE49-F238E27FC236}">
                <a16:creationId xmlns:a16="http://schemas.microsoft.com/office/drawing/2014/main" id="{9E9A02C0-437A-4731-B690-16D1AFCAA82F}"/>
              </a:ext>
            </a:extLst>
          </p:cNvPr>
          <p:cNvSpPr>
            <a:spLocks noGrp="1"/>
          </p:cNvSpPr>
          <p:nvPr>
            <p:ph type="sldNum" sz="quarter" idx="10"/>
          </p:nvPr>
        </p:nvSpPr>
        <p:spPr/>
        <p:txBody>
          <a:bodyPr/>
          <a:lstStyle/>
          <a:p>
            <a:fld id="{4034BEE3-566C-4068-A777-C3A4762E861B}" type="slidenum">
              <a:rPr lang="en-GB" smtClean="0"/>
              <a:pPr/>
              <a:t>‹#›</a:t>
            </a:fld>
            <a:endParaRPr lang="en-GB" dirty="0"/>
          </a:p>
        </p:txBody>
      </p:sp>
      <p:sp>
        <p:nvSpPr>
          <p:cNvPr id="4" name="Footer Placeholder 3">
            <a:extLst>
              <a:ext uri="{FF2B5EF4-FFF2-40B4-BE49-F238E27FC236}">
                <a16:creationId xmlns:a16="http://schemas.microsoft.com/office/drawing/2014/main" id="{B7CC7B4E-73B3-4F33-A7FC-00F64BC9BBCD}"/>
              </a:ext>
            </a:extLst>
          </p:cNvPr>
          <p:cNvSpPr>
            <a:spLocks noGrp="1"/>
          </p:cNvSpPr>
          <p:nvPr>
            <p:ph type="ftr" sz="quarter" idx="11"/>
          </p:nvPr>
        </p:nvSpPr>
        <p:spPr/>
        <p:txBody>
          <a:bodyPr/>
          <a:lstStyle/>
          <a:p>
            <a:endParaRPr lang="en-GB" dirty="0"/>
          </a:p>
        </p:txBody>
      </p:sp>
      <p:sp>
        <p:nvSpPr>
          <p:cNvPr id="6" name="Text Placeholder 5">
            <a:extLst>
              <a:ext uri="{FF2B5EF4-FFF2-40B4-BE49-F238E27FC236}">
                <a16:creationId xmlns:a16="http://schemas.microsoft.com/office/drawing/2014/main" id="{570764FD-7DA2-4FE5-A31B-6691075F4688}"/>
              </a:ext>
            </a:extLst>
          </p:cNvPr>
          <p:cNvSpPr>
            <a:spLocks noGrp="1"/>
          </p:cNvSpPr>
          <p:nvPr>
            <p:ph type="body" sz="quarter" idx="12" hasCustomPrompt="1"/>
          </p:nvPr>
        </p:nvSpPr>
        <p:spPr>
          <a:xfrm>
            <a:off x="360000" y="1708149"/>
            <a:ext cx="1760400" cy="604800"/>
          </a:xfrm>
        </p:spPr>
        <p:txBody>
          <a:bodyPr/>
          <a:lstStyle>
            <a:lvl1pPr>
              <a:defRPr b="1"/>
            </a:lvl1pPr>
          </a:lstStyle>
          <a:p>
            <a:pPr lvl="0"/>
            <a:r>
              <a:rPr lang="en-US" dirty="0"/>
              <a:t>Click to add text</a:t>
            </a:r>
            <a:endParaRPr lang="en-GB" dirty="0"/>
          </a:p>
        </p:txBody>
      </p:sp>
      <p:sp>
        <p:nvSpPr>
          <p:cNvPr id="8" name="Content Placeholder 7">
            <a:extLst>
              <a:ext uri="{FF2B5EF4-FFF2-40B4-BE49-F238E27FC236}">
                <a16:creationId xmlns:a16="http://schemas.microsoft.com/office/drawing/2014/main" id="{CBC0C4CA-E13F-460B-A188-81482902B701}"/>
              </a:ext>
            </a:extLst>
          </p:cNvPr>
          <p:cNvSpPr>
            <a:spLocks noGrp="1"/>
          </p:cNvSpPr>
          <p:nvPr>
            <p:ph sz="quarter" idx="13" hasCustomPrompt="1"/>
          </p:nvPr>
        </p:nvSpPr>
        <p:spPr>
          <a:xfrm>
            <a:off x="360000" y="2376000"/>
            <a:ext cx="1760400" cy="3344400"/>
          </a:xfrm>
        </p:spPr>
        <p:txBody>
          <a:bodyPr/>
          <a:lstStyle>
            <a:lvl1pPr>
              <a:defRPr/>
            </a:lvl1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0" name="Text Placeholder 9">
            <a:extLst>
              <a:ext uri="{FF2B5EF4-FFF2-40B4-BE49-F238E27FC236}">
                <a16:creationId xmlns:a16="http://schemas.microsoft.com/office/drawing/2014/main" id="{E105AA54-6669-4974-B1E8-3E58001D876E}"/>
              </a:ext>
            </a:extLst>
          </p:cNvPr>
          <p:cNvSpPr>
            <a:spLocks noGrp="1"/>
          </p:cNvSpPr>
          <p:nvPr>
            <p:ph type="body" sz="quarter" idx="14" hasCustomPrompt="1"/>
          </p:nvPr>
        </p:nvSpPr>
        <p:spPr>
          <a:xfrm>
            <a:off x="2301120" y="1708149"/>
            <a:ext cx="1760400" cy="604800"/>
          </a:xfrm>
        </p:spPr>
        <p:txBody>
          <a:bodyPr/>
          <a:lstStyle>
            <a:lvl1pPr>
              <a:defRPr b="1"/>
            </a:lvl1pPr>
          </a:lstStyle>
          <a:p>
            <a:pPr lvl="0"/>
            <a:r>
              <a:rPr lang="en-US" dirty="0"/>
              <a:t>Click to add text</a:t>
            </a:r>
            <a:endParaRPr lang="en-GB" dirty="0"/>
          </a:p>
        </p:txBody>
      </p:sp>
      <p:sp>
        <p:nvSpPr>
          <p:cNvPr id="12" name="Content Placeholder 11">
            <a:extLst>
              <a:ext uri="{FF2B5EF4-FFF2-40B4-BE49-F238E27FC236}">
                <a16:creationId xmlns:a16="http://schemas.microsoft.com/office/drawing/2014/main" id="{D2A0DDBF-A8B7-4F77-B8D5-E6CF8FB015AE}"/>
              </a:ext>
            </a:extLst>
          </p:cNvPr>
          <p:cNvSpPr>
            <a:spLocks noGrp="1"/>
          </p:cNvSpPr>
          <p:nvPr>
            <p:ph sz="quarter" idx="15" hasCustomPrompt="1"/>
          </p:nvPr>
        </p:nvSpPr>
        <p:spPr>
          <a:xfrm>
            <a:off x="2301120" y="2376000"/>
            <a:ext cx="1760400" cy="3344400"/>
          </a:xfrm>
        </p:spPr>
        <p:txBody>
          <a:bodyPr/>
          <a:lstStyle>
            <a:lvl1pPr>
              <a:defRPr/>
            </a:lvl1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4" name="Text Placeholder 13">
            <a:extLst>
              <a:ext uri="{FF2B5EF4-FFF2-40B4-BE49-F238E27FC236}">
                <a16:creationId xmlns:a16="http://schemas.microsoft.com/office/drawing/2014/main" id="{E793D7A9-75C8-4028-9CA8-F07E93F82E4E}"/>
              </a:ext>
            </a:extLst>
          </p:cNvPr>
          <p:cNvSpPr>
            <a:spLocks noGrp="1"/>
          </p:cNvSpPr>
          <p:nvPr>
            <p:ph type="body" sz="quarter" idx="16" hasCustomPrompt="1"/>
          </p:nvPr>
        </p:nvSpPr>
        <p:spPr>
          <a:xfrm>
            <a:off x="4242240" y="1708150"/>
            <a:ext cx="1760400" cy="604800"/>
          </a:xfrm>
        </p:spPr>
        <p:txBody>
          <a:bodyPr/>
          <a:lstStyle>
            <a:lvl1pPr>
              <a:defRPr b="1"/>
            </a:lvl1pPr>
          </a:lstStyle>
          <a:p>
            <a:pPr lvl="0"/>
            <a:r>
              <a:rPr lang="en-US" dirty="0"/>
              <a:t>Click to add text</a:t>
            </a:r>
            <a:endParaRPr lang="en-GB" dirty="0"/>
          </a:p>
        </p:txBody>
      </p:sp>
      <p:sp>
        <p:nvSpPr>
          <p:cNvPr id="16" name="Content Placeholder 15">
            <a:extLst>
              <a:ext uri="{FF2B5EF4-FFF2-40B4-BE49-F238E27FC236}">
                <a16:creationId xmlns:a16="http://schemas.microsoft.com/office/drawing/2014/main" id="{9B5E2A26-6C2A-419D-B4DC-291BA85B0C8A}"/>
              </a:ext>
            </a:extLst>
          </p:cNvPr>
          <p:cNvSpPr>
            <a:spLocks noGrp="1"/>
          </p:cNvSpPr>
          <p:nvPr>
            <p:ph sz="quarter" idx="17" hasCustomPrompt="1"/>
          </p:nvPr>
        </p:nvSpPr>
        <p:spPr>
          <a:xfrm>
            <a:off x="4242240" y="2376000"/>
            <a:ext cx="1760400" cy="3344400"/>
          </a:xfrm>
        </p:spPr>
        <p:txBody>
          <a:bodyPr/>
          <a:lstStyle>
            <a:lvl1pPr>
              <a:defRPr/>
            </a:lvl1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8" name="Text Placeholder 17">
            <a:extLst>
              <a:ext uri="{FF2B5EF4-FFF2-40B4-BE49-F238E27FC236}">
                <a16:creationId xmlns:a16="http://schemas.microsoft.com/office/drawing/2014/main" id="{3DE92C5F-EFFE-48BF-93E1-CC78EFCD2947}"/>
              </a:ext>
            </a:extLst>
          </p:cNvPr>
          <p:cNvSpPr>
            <a:spLocks noGrp="1"/>
          </p:cNvSpPr>
          <p:nvPr>
            <p:ph type="body" sz="quarter" idx="18" hasCustomPrompt="1"/>
          </p:nvPr>
        </p:nvSpPr>
        <p:spPr>
          <a:xfrm>
            <a:off x="6183360" y="1708149"/>
            <a:ext cx="1760400" cy="604800"/>
          </a:xfrm>
        </p:spPr>
        <p:txBody>
          <a:bodyPr/>
          <a:lstStyle>
            <a:lvl1pPr>
              <a:defRPr b="1"/>
            </a:lvl1pPr>
          </a:lstStyle>
          <a:p>
            <a:pPr lvl="0"/>
            <a:r>
              <a:rPr lang="en-US" dirty="0"/>
              <a:t>Click to add text</a:t>
            </a:r>
            <a:endParaRPr lang="en-GB" dirty="0"/>
          </a:p>
        </p:txBody>
      </p:sp>
      <p:sp>
        <p:nvSpPr>
          <p:cNvPr id="20" name="Content Placeholder 19">
            <a:extLst>
              <a:ext uri="{FF2B5EF4-FFF2-40B4-BE49-F238E27FC236}">
                <a16:creationId xmlns:a16="http://schemas.microsoft.com/office/drawing/2014/main" id="{3DA85A52-F7FD-4298-9AE5-CB80F4E3C640}"/>
              </a:ext>
            </a:extLst>
          </p:cNvPr>
          <p:cNvSpPr>
            <a:spLocks noGrp="1"/>
          </p:cNvSpPr>
          <p:nvPr>
            <p:ph sz="quarter" idx="19" hasCustomPrompt="1"/>
          </p:nvPr>
        </p:nvSpPr>
        <p:spPr>
          <a:xfrm>
            <a:off x="6183360" y="2376000"/>
            <a:ext cx="1760400" cy="3344400"/>
          </a:xfrm>
        </p:spPr>
        <p:txBody>
          <a:bodyPr/>
          <a:lstStyle>
            <a:lvl1pPr>
              <a:defRPr/>
            </a:lvl1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22" name="Text Placeholder 21">
            <a:extLst>
              <a:ext uri="{FF2B5EF4-FFF2-40B4-BE49-F238E27FC236}">
                <a16:creationId xmlns:a16="http://schemas.microsoft.com/office/drawing/2014/main" id="{44E88849-5449-4627-813B-31B40F08F009}"/>
              </a:ext>
            </a:extLst>
          </p:cNvPr>
          <p:cNvSpPr>
            <a:spLocks noGrp="1"/>
          </p:cNvSpPr>
          <p:nvPr>
            <p:ph type="body" sz="quarter" idx="20" hasCustomPrompt="1"/>
          </p:nvPr>
        </p:nvSpPr>
        <p:spPr>
          <a:xfrm>
            <a:off x="8124480" y="1708150"/>
            <a:ext cx="1760400" cy="604800"/>
          </a:xfrm>
        </p:spPr>
        <p:txBody>
          <a:bodyPr/>
          <a:lstStyle>
            <a:lvl1pPr>
              <a:defRPr b="1"/>
            </a:lvl1pPr>
          </a:lstStyle>
          <a:p>
            <a:pPr lvl="0"/>
            <a:r>
              <a:rPr lang="en-US" dirty="0"/>
              <a:t>Click to add text</a:t>
            </a:r>
            <a:endParaRPr lang="en-GB" dirty="0"/>
          </a:p>
        </p:txBody>
      </p:sp>
      <p:sp>
        <p:nvSpPr>
          <p:cNvPr id="24" name="Content Placeholder 23">
            <a:extLst>
              <a:ext uri="{FF2B5EF4-FFF2-40B4-BE49-F238E27FC236}">
                <a16:creationId xmlns:a16="http://schemas.microsoft.com/office/drawing/2014/main" id="{9A7FC01F-A245-4C0F-BF24-3AAE6AC55CC4}"/>
              </a:ext>
            </a:extLst>
          </p:cNvPr>
          <p:cNvSpPr>
            <a:spLocks noGrp="1"/>
          </p:cNvSpPr>
          <p:nvPr>
            <p:ph sz="quarter" idx="21" hasCustomPrompt="1"/>
          </p:nvPr>
        </p:nvSpPr>
        <p:spPr>
          <a:xfrm>
            <a:off x="8124480" y="2376000"/>
            <a:ext cx="1760400" cy="3344400"/>
          </a:xfrm>
        </p:spPr>
        <p:txBody>
          <a:bodyPr/>
          <a:lstStyle>
            <a:lvl1pPr>
              <a:defRPr/>
            </a:lvl1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26" name="Text Placeholder 25">
            <a:extLst>
              <a:ext uri="{FF2B5EF4-FFF2-40B4-BE49-F238E27FC236}">
                <a16:creationId xmlns:a16="http://schemas.microsoft.com/office/drawing/2014/main" id="{5CCD92EA-38A4-44E5-ADF7-78EA3D6DD06D}"/>
              </a:ext>
            </a:extLst>
          </p:cNvPr>
          <p:cNvSpPr>
            <a:spLocks noGrp="1"/>
          </p:cNvSpPr>
          <p:nvPr>
            <p:ph type="body" sz="quarter" idx="22" hasCustomPrompt="1"/>
          </p:nvPr>
        </p:nvSpPr>
        <p:spPr>
          <a:xfrm>
            <a:off x="10065600" y="1708150"/>
            <a:ext cx="1760400" cy="604800"/>
          </a:xfrm>
        </p:spPr>
        <p:txBody>
          <a:bodyPr/>
          <a:lstStyle>
            <a:lvl1pPr>
              <a:defRPr b="1"/>
            </a:lvl1pPr>
          </a:lstStyle>
          <a:p>
            <a:pPr lvl="0"/>
            <a:r>
              <a:rPr lang="en-US" dirty="0"/>
              <a:t>Click to add text</a:t>
            </a:r>
            <a:endParaRPr lang="en-GB" dirty="0"/>
          </a:p>
        </p:txBody>
      </p:sp>
      <p:sp>
        <p:nvSpPr>
          <p:cNvPr id="28" name="Content Placeholder 27">
            <a:extLst>
              <a:ext uri="{FF2B5EF4-FFF2-40B4-BE49-F238E27FC236}">
                <a16:creationId xmlns:a16="http://schemas.microsoft.com/office/drawing/2014/main" id="{8317D903-C6B2-443C-A2F2-E7B672E08E3B}"/>
              </a:ext>
            </a:extLst>
          </p:cNvPr>
          <p:cNvSpPr>
            <a:spLocks noGrp="1"/>
          </p:cNvSpPr>
          <p:nvPr>
            <p:ph sz="quarter" idx="23" hasCustomPrompt="1"/>
          </p:nvPr>
        </p:nvSpPr>
        <p:spPr>
          <a:xfrm>
            <a:off x="10065600" y="2376000"/>
            <a:ext cx="1760400" cy="3344400"/>
          </a:xfrm>
        </p:spPr>
        <p:txBody>
          <a:bodyPr/>
          <a:lstStyle>
            <a:lvl1pPr>
              <a:defRPr/>
            </a:lvl1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30" name="Text Placeholder 29">
            <a:extLst>
              <a:ext uri="{FF2B5EF4-FFF2-40B4-BE49-F238E27FC236}">
                <a16:creationId xmlns:a16="http://schemas.microsoft.com/office/drawing/2014/main" id="{D26D01CC-3541-4F97-AF97-73FF6352033A}"/>
              </a:ext>
            </a:extLst>
          </p:cNvPr>
          <p:cNvSpPr>
            <a:spLocks noGrp="1"/>
          </p:cNvSpPr>
          <p:nvPr>
            <p:ph type="body" sz="quarter" idx="24" hasCustomPrompt="1"/>
          </p:nvPr>
        </p:nvSpPr>
        <p:spPr>
          <a:xfrm>
            <a:off x="360000" y="910800"/>
            <a:ext cx="11466000" cy="396000"/>
          </a:xfrm>
        </p:spPr>
        <p:txBody>
          <a:bodyPr/>
          <a:lstStyle>
            <a:lvl1pPr>
              <a:spcBef>
                <a:spcPts val="600"/>
              </a:spcBef>
              <a:defRPr sz="1800"/>
            </a:lvl1pPr>
          </a:lstStyle>
          <a:p>
            <a:pPr lvl="0"/>
            <a:r>
              <a:rPr lang="en-US" dirty="0"/>
              <a:t>Click to add subtitle</a:t>
            </a:r>
            <a:endParaRPr lang="en-GB" dirty="0"/>
          </a:p>
        </p:txBody>
      </p:sp>
    </p:spTree>
    <p:extLst>
      <p:ext uri="{BB962C8B-B14F-4D97-AF65-F5344CB8AC3E}">
        <p14:creationId xmlns:p14="http://schemas.microsoft.com/office/powerpoint/2010/main" val="17124598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6.xml><?xml version="1.0" encoding="utf-8"?>
<p:sldLayout xmlns:a="http://schemas.openxmlformats.org/drawingml/2006/main" xmlns:r="http://schemas.openxmlformats.org/officeDocument/2006/relationships" xmlns:p="http://schemas.openxmlformats.org/presentationml/2006/main" preserve="1" userDrawn="1">
  <p:cSld name="Text and imag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462903-71A8-4BD2-B059-6BA4C3AA3987}"/>
              </a:ext>
            </a:extLst>
          </p:cNvPr>
          <p:cNvSpPr>
            <a:spLocks noGrp="1"/>
          </p:cNvSpPr>
          <p:nvPr>
            <p:ph type="title" hasCustomPrompt="1"/>
          </p:nvPr>
        </p:nvSpPr>
        <p:spPr>
          <a:xfrm>
            <a:off x="359999" y="430718"/>
            <a:ext cx="5626800" cy="403200"/>
          </a:xfrm>
        </p:spPr>
        <p:txBody>
          <a:bodyPr/>
          <a:lstStyle>
            <a:lvl1pPr>
              <a:defRPr/>
            </a:lvl1pPr>
          </a:lstStyle>
          <a:p>
            <a:r>
              <a:rPr lang="en-US" dirty="0"/>
              <a:t>Click to add title</a:t>
            </a:r>
            <a:endParaRPr lang="en-GB" dirty="0"/>
          </a:p>
        </p:txBody>
      </p:sp>
      <p:sp>
        <p:nvSpPr>
          <p:cNvPr id="3" name="Slide Number Placeholder 2">
            <a:extLst>
              <a:ext uri="{FF2B5EF4-FFF2-40B4-BE49-F238E27FC236}">
                <a16:creationId xmlns:a16="http://schemas.microsoft.com/office/drawing/2014/main" id="{333EFCC3-809C-4472-825A-5268DA759575}"/>
              </a:ext>
            </a:extLst>
          </p:cNvPr>
          <p:cNvSpPr>
            <a:spLocks noGrp="1"/>
          </p:cNvSpPr>
          <p:nvPr>
            <p:ph type="sldNum" sz="quarter" idx="10"/>
          </p:nvPr>
        </p:nvSpPr>
        <p:spPr/>
        <p:txBody>
          <a:bodyPr/>
          <a:lstStyle/>
          <a:p>
            <a:fld id="{4034BEE3-566C-4068-A777-C3A4762E861B}" type="slidenum">
              <a:rPr lang="en-GB" smtClean="0"/>
              <a:pPr/>
              <a:t>‹#›</a:t>
            </a:fld>
            <a:endParaRPr lang="en-GB" dirty="0"/>
          </a:p>
        </p:txBody>
      </p:sp>
      <p:sp>
        <p:nvSpPr>
          <p:cNvPr id="4" name="Footer Placeholder 3">
            <a:extLst>
              <a:ext uri="{FF2B5EF4-FFF2-40B4-BE49-F238E27FC236}">
                <a16:creationId xmlns:a16="http://schemas.microsoft.com/office/drawing/2014/main" id="{257A7757-8EC5-4D12-B56F-AB9F88D69ABD}"/>
              </a:ext>
            </a:extLst>
          </p:cNvPr>
          <p:cNvSpPr>
            <a:spLocks noGrp="1"/>
          </p:cNvSpPr>
          <p:nvPr>
            <p:ph type="ftr" sz="quarter" idx="11"/>
          </p:nvPr>
        </p:nvSpPr>
        <p:spPr/>
        <p:txBody>
          <a:bodyPr/>
          <a:lstStyle/>
          <a:p>
            <a:endParaRPr lang="en-GB" dirty="0"/>
          </a:p>
        </p:txBody>
      </p:sp>
      <p:sp>
        <p:nvSpPr>
          <p:cNvPr id="6" name="Text Placeholder 5">
            <a:extLst>
              <a:ext uri="{FF2B5EF4-FFF2-40B4-BE49-F238E27FC236}">
                <a16:creationId xmlns:a16="http://schemas.microsoft.com/office/drawing/2014/main" id="{C55437D9-CE22-451C-B458-B3F648A64234}"/>
              </a:ext>
            </a:extLst>
          </p:cNvPr>
          <p:cNvSpPr>
            <a:spLocks noGrp="1"/>
          </p:cNvSpPr>
          <p:nvPr>
            <p:ph type="body" sz="quarter" idx="12" hasCustomPrompt="1"/>
          </p:nvPr>
        </p:nvSpPr>
        <p:spPr>
          <a:xfrm>
            <a:off x="360000" y="1708150"/>
            <a:ext cx="5626800" cy="3999600"/>
          </a:xfrm>
        </p:spPr>
        <p:txBody>
          <a:bodyPr/>
          <a:lstStyle>
            <a:lvl1pPr>
              <a:defRPr/>
            </a:lvl1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8" name="Picture Placeholder 7">
            <a:extLst>
              <a:ext uri="{FF2B5EF4-FFF2-40B4-BE49-F238E27FC236}">
                <a16:creationId xmlns:a16="http://schemas.microsoft.com/office/drawing/2014/main" id="{9F169CDD-9FFC-4BEA-A4C1-F55F1EBC5A64}"/>
              </a:ext>
            </a:extLst>
          </p:cNvPr>
          <p:cNvSpPr>
            <a:spLocks noGrp="1"/>
          </p:cNvSpPr>
          <p:nvPr>
            <p:ph type="pic" sz="quarter" idx="13"/>
          </p:nvPr>
        </p:nvSpPr>
        <p:spPr>
          <a:xfrm>
            <a:off x="6202799" y="430717"/>
            <a:ext cx="5626800" cy="5468400"/>
          </a:xfrm>
        </p:spPr>
        <p:txBody>
          <a:bodyPr anchor="ctr" anchorCtr="0"/>
          <a:lstStyle>
            <a:lvl1pPr algn="ctr">
              <a:defRPr/>
            </a:lvl1pPr>
          </a:lstStyle>
          <a:p>
            <a:r>
              <a:rPr lang="en-US"/>
              <a:t>Click icon to add picture</a:t>
            </a:r>
            <a:endParaRPr lang="en-GB"/>
          </a:p>
        </p:txBody>
      </p:sp>
    </p:spTree>
    <p:extLst>
      <p:ext uri="{BB962C8B-B14F-4D97-AF65-F5344CB8AC3E}">
        <p14:creationId xmlns:p14="http://schemas.microsoft.com/office/powerpoint/2010/main" val="14921680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7.xml><?xml version="1.0" encoding="utf-8"?>
<p:sldLayout xmlns:a="http://schemas.openxmlformats.org/drawingml/2006/main" xmlns:r="http://schemas.openxmlformats.org/officeDocument/2006/relationships" xmlns:p="http://schemas.openxmlformats.org/presentationml/2006/main" preserve="1" userDrawn="1">
  <p:cSld name="Image and text">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28FAACB8-7B00-457D-8F89-FB4DD9039A6A}"/>
              </a:ext>
            </a:extLst>
          </p:cNvPr>
          <p:cNvSpPr>
            <a:spLocks noGrp="1"/>
          </p:cNvSpPr>
          <p:nvPr>
            <p:ph type="sldNum" sz="quarter" idx="10"/>
          </p:nvPr>
        </p:nvSpPr>
        <p:spPr/>
        <p:txBody>
          <a:bodyPr/>
          <a:lstStyle/>
          <a:p>
            <a:fld id="{4034BEE3-566C-4068-A777-C3A4762E861B}" type="slidenum">
              <a:rPr lang="en-GB" smtClean="0"/>
              <a:pPr/>
              <a:t>‹#›</a:t>
            </a:fld>
            <a:endParaRPr lang="en-GB" dirty="0"/>
          </a:p>
        </p:txBody>
      </p:sp>
      <p:sp>
        <p:nvSpPr>
          <p:cNvPr id="4" name="Footer Placeholder 3">
            <a:extLst>
              <a:ext uri="{FF2B5EF4-FFF2-40B4-BE49-F238E27FC236}">
                <a16:creationId xmlns:a16="http://schemas.microsoft.com/office/drawing/2014/main" id="{F6556072-910B-4986-8C02-A52A75446092}"/>
              </a:ext>
            </a:extLst>
          </p:cNvPr>
          <p:cNvSpPr>
            <a:spLocks noGrp="1"/>
          </p:cNvSpPr>
          <p:nvPr>
            <p:ph type="ftr" sz="quarter" idx="11"/>
          </p:nvPr>
        </p:nvSpPr>
        <p:spPr/>
        <p:txBody>
          <a:bodyPr/>
          <a:lstStyle/>
          <a:p>
            <a:endParaRPr lang="en-GB" dirty="0"/>
          </a:p>
        </p:txBody>
      </p:sp>
      <p:sp>
        <p:nvSpPr>
          <p:cNvPr id="8" name="Picture Placeholder 7">
            <a:extLst>
              <a:ext uri="{FF2B5EF4-FFF2-40B4-BE49-F238E27FC236}">
                <a16:creationId xmlns:a16="http://schemas.microsoft.com/office/drawing/2014/main" id="{44F34447-13E0-43B9-BE1F-C60C03555D39}"/>
              </a:ext>
            </a:extLst>
          </p:cNvPr>
          <p:cNvSpPr>
            <a:spLocks noGrp="1"/>
          </p:cNvSpPr>
          <p:nvPr>
            <p:ph type="pic" sz="quarter" idx="12"/>
          </p:nvPr>
        </p:nvSpPr>
        <p:spPr>
          <a:xfrm>
            <a:off x="360000" y="432000"/>
            <a:ext cx="5627561" cy="5468400"/>
          </a:xfrm>
        </p:spPr>
        <p:txBody>
          <a:bodyPr anchor="ctr" anchorCtr="0"/>
          <a:lstStyle>
            <a:lvl1pPr algn="ctr">
              <a:defRPr/>
            </a:lvl1pPr>
          </a:lstStyle>
          <a:p>
            <a:r>
              <a:rPr lang="en-US"/>
              <a:t>Click icon to add picture</a:t>
            </a:r>
            <a:endParaRPr lang="en-GB"/>
          </a:p>
        </p:txBody>
      </p:sp>
      <p:sp>
        <p:nvSpPr>
          <p:cNvPr id="6" name="Text Placeholder 5">
            <a:extLst>
              <a:ext uri="{FF2B5EF4-FFF2-40B4-BE49-F238E27FC236}">
                <a16:creationId xmlns:a16="http://schemas.microsoft.com/office/drawing/2014/main" id="{10D6BD01-6C23-44ED-8363-1C234E2533EA}"/>
              </a:ext>
            </a:extLst>
          </p:cNvPr>
          <p:cNvSpPr>
            <a:spLocks noGrp="1"/>
          </p:cNvSpPr>
          <p:nvPr>
            <p:ph type="body" sz="quarter" idx="13" hasCustomPrompt="1"/>
          </p:nvPr>
        </p:nvSpPr>
        <p:spPr>
          <a:xfrm>
            <a:off x="6202361" y="1708150"/>
            <a:ext cx="5626800" cy="3999600"/>
          </a:xfrm>
        </p:spPr>
        <p:txBody>
          <a:bodyPr/>
          <a:lstStyle>
            <a:lvl1pPr>
              <a:defRPr/>
            </a:lvl1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2" name="Title 1">
            <a:extLst>
              <a:ext uri="{FF2B5EF4-FFF2-40B4-BE49-F238E27FC236}">
                <a16:creationId xmlns:a16="http://schemas.microsoft.com/office/drawing/2014/main" id="{586AABB0-FC25-4DDA-B141-9861B8EF64BF}"/>
              </a:ext>
            </a:extLst>
          </p:cNvPr>
          <p:cNvSpPr>
            <a:spLocks noGrp="1"/>
          </p:cNvSpPr>
          <p:nvPr>
            <p:ph type="title" hasCustomPrompt="1"/>
          </p:nvPr>
        </p:nvSpPr>
        <p:spPr>
          <a:xfrm>
            <a:off x="6202361" y="430718"/>
            <a:ext cx="5626800" cy="403200"/>
          </a:xfrm>
        </p:spPr>
        <p:txBody>
          <a:bodyPr/>
          <a:lstStyle>
            <a:lvl1pPr>
              <a:defRPr/>
            </a:lvl1pPr>
          </a:lstStyle>
          <a:p>
            <a:r>
              <a:rPr lang="en-US" dirty="0"/>
              <a:t>Click to add title</a:t>
            </a:r>
            <a:endParaRPr lang="en-GB" dirty="0"/>
          </a:p>
        </p:txBody>
      </p:sp>
    </p:spTree>
    <p:extLst>
      <p:ext uri="{BB962C8B-B14F-4D97-AF65-F5344CB8AC3E}">
        <p14:creationId xmlns:p14="http://schemas.microsoft.com/office/powerpoint/2010/main" val="17728772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8.xml><?xml version="1.0" encoding="utf-8"?>
<p:sldLayout xmlns:a="http://schemas.openxmlformats.org/drawingml/2006/main" xmlns:r="http://schemas.openxmlformats.org/officeDocument/2006/relationships" xmlns:p="http://schemas.openxmlformats.org/presentationml/2006/main" preserve="1" userDrawn="1">
  <p:cSld name="Title only - sub headin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698738-2E1C-4407-AE23-FC7C52247775}"/>
              </a:ext>
            </a:extLst>
          </p:cNvPr>
          <p:cNvSpPr>
            <a:spLocks noGrp="1"/>
          </p:cNvSpPr>
          <p:nvPr>
            <p:ph type="title" hasCustomPrompt="1"/>
          </p:nvPr>
        </p:nvSpPr>
        <p:spPr/>
        <p:txBody>
          <a:bodyPr/>
          <a:lstStyle>
            <a:lvl1pPr>
              <a:defRPr/>
            </a:lvl1pPr>
          </a:lstStyle>
          <a:p>
            <a:r>
              <a:rPr lang="en-US" dirty="0"/>
              <a:t>Click to add title</a:t>
            </a:r>
            <a:endParaRPr lang="en-GB" dirty="0"/>
          </a:p>
        </p:txBody>
      </p:sp>
      <p:sp>
        <p:nvSpPr>
          <p:cNvPr id="3" name="Slide Number Placeholder 2">
            <a:extLst>
              <a:ext uri="{FF2B5EF4-FFF2-40B4-BE49-F238E27FC236}">
                <a16:creationId xmlns:a16="http://schemas.microsoft.com/office/drawing/2014/main" id="{38DB932A-F9A4-4379-8F69-FA63BDFA2491}"/>
              </a:ext>
            </a:extLst>
          </p:cNvPr>
          <p:cNvSpPr>
            <a:spLocks noGrp="1"/>
          </p:cNvSpPr>
          <p:nvPr>
            <p:ph type="sldNum" sz="quarter" idx="10"/>
          </p:nvPr>
        </p:nvSpPr>
        <p:spPr/>
        <p:txBody>
          <a:bodyPr/>
          <a:lstStyle/>
          <a:p>
            <a:fld id="{4034BEE3-566C-4068-A777-C3A4762E861B}" type="slidenum">
              <a:rPr lang="en-GB" smtClean="0"/>
              <a:pPr/>
              <a:t>‹#›</a:t>
            </a:fld>
            <a:endParaRPr lang="en-GB" dirty="0"/>
          </a:p>
        </p:txBody>
      </p:sp>
      <p:sp>
        <p:nvSpPr>
          <p:cNvPr id="4" name="Footer Placeholder 3">
            <a:extLst>
              <a:ext uri="{FF2B5EF4-FFF2-40B4-BE49-F238E27FC236}">
                <a16:creationId xmlns:a16="http://schemas.microsoft.com/office/drawing/2014/main" id="{DC347A58-42BF-4A47-A878-643A5CD2794C}"/>
              </a:ext>
            </a:extLst>
          </p:cNvPr>
          <p:cNvSpPr>
            <a:spLocks noGrp="1"/>
          </p:cNvSpPr>
          <p:nvPr>
            <p:ph type="ftr" sz="quarter" idx="11"/>
          </p:nvPr>
        </p:nvSpPr>
        <p:spPr/>
        <p:txBody>
          <a:bodyPr/>
          <a:lstStyle/>
          <a:p>
            <a:endParaRPr lang="en-GB" dirty="0"/>
          </a:p>
        </p:txBody>
      </p:sp>
      <p:sp>
        <p:nvSpPr>
          <p:cNvPr id="6" name="Text Placeholder 5">
            <a:extLst>
              <a:ext uri="{FF2B5EF4-FFF2-40B4-BE49-F238E27FC236}">
                <a16:creationId xmlns:a16="http://schemas.microsoft.com/office/drawing/2014/main" id="{F7C6D4BB-14E1-42DC-832A-2D0CE7863284}"/>
              </a:ext>
            </a:extLst>
          </p:cNvPr>
          <p:cNvSpPr>
            <a:spLocks noGrp="1"/>
          </p:cNvSpPr>
          <p:nvPr>
            <p:ph type="body" sz="quarter" idx="12" hasCustomPrompt="1"/>
          </p:nvPr>
        </p:nvSpPr>
        <p:spPr>
          <a:xfrm>
            <a:off x="360363" y="910800"/>
            <a:ext cx="11466512" cy="396000"/>
          </a:xfrm>
        </p:spPr>
        <p:txBody>
          <a:bodyPr/>
          <a:lstStyle>
            <a:lvl1pPr>
              <a:spcBef>
                <a:spcPts val="600"/>
              </a:spcBef>
              <a:defRPr sz="1800"/>
            </a:lvl1pPr>
          </a:lstStyle>
          <a:p>
            <a:pPr lvl="0"/>
            <a:r>
              <a:rPr lang="en-US" dirty="0"/>
              <a:t>Click to add subtitle</a:t>
            </a:r>
            <a:endParaRPr lang="en-GB" dirty="0"/>
          </a:p>
        </p:txBody>
      </p:sp>
    </p:spTree>
    <p:extLst>
      <p:ext uri="{BB962C8B-B14F-4D97-AF65-F5344CB8AC3E}">
        <p14:creationId xmlns:p14="http://schemas.microsoft.com/office/powerpoint/2010/main" val="38429233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9.xml><?xml version="1.0" encoding="utf-8"?>
<p:sldLayout xmlns:a="http://schemas.openxmlformats.org/drawingml/2006/main" xmlns:r="http://schemas.openxmlformats.org/officeDocument/2006/relationships" xmlns:p="http://schemas.openxmlformats.org/presentationml/2006/main" preserve="1" userDrawn="1">
  <p:cSld name="Footer only">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A6B2F2EE-42BB-4EB6-8FC2-5E56E4F34F6F}"/>
              </a:ext>
            </a:extLst>
          </p:cNvPr>
          <p:cNvSpPr>
            <a:spLocks noGrp="1"/>
          </p:cNvSpPr>
          <p:nvPr>
            <p:ph type="sldNum" sz="quarter" idx="10"/>
          </p:nvPr>
        </p:nvSpPr>
        <p:spPr/>
        <p:txBody>
          <a:bodyPr/>
          <a:lstStyle/>
          <a:p>
            <a:fld id="{4034BEE3-566C-4068-A777-C3A4762E861B}" type="slidenum">
              <a:rPr lang="en-GB" smtClean="0"/>
              <a:pPr/>
              <a:t>‹#›</a:t>
            </a:fld>
            <a:endParaRPr lang="en-GB" dirty="0"/>
          </a:p>
        </p:txBody>
      </p:sp>
      <p:sp>
        <p:nvSpPr>
          <p:cNvPr id="4" name="Footer Placeholder 3">
            <a:extLst>
              <a:ext uri="{FF2B5EF4-FFF2-40B4-BE49-F238E27FC236}">
                <a16:creationId xmlns:a16="http://schemas.microsoft.com/office/drawing/2014/main" id="{73875A20-F354-407F-8F71-92C914742B40}"/>
              </a:ext>
            </a:extLst>
          </p:cNvPr>
          <p:cNvSpPr>
            <a:spLocks noGrp="1"/>
          </p:cNvSpPr>
          <p:nvPr>
            <p:ph type="ftr" sz="quarter" idx="11"/>
          </p:nvPr>
        </p:nvSpPr>
        <p:spPr/>
        <p:txBody>
          <a:bodyPr/>
          <a:lstStyle/>
          <a:p>
            <a:endParaRPr lang="en-GB" dirty="0"/>
          </a:p>
        </p:txBody>
      </p:sp>
    </p:spTree>
    <p:extLst>
      <p:ext uri="{BB962C8B-B14F-4D97-AF65-F5344CB8AC3E}">
        <p14:creationId xmlns:p14="http://schemas.microsoft.com/office/powerpoint/2010/main" val="809915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itle only - sub headin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698738-2E1C-4407-AE23-FC7C52247775}"/>
              </a:ext>
            </a:extLst>
          </p:cNvPr>
          <p:cNvSpPr>
            <a:spLocks noGrp="1"/>
          </p:cNvSpPr>
          <p:nvPr>
            <p:ph type="title" hasCustomPrompt="1"/>
          </p:nvPr>
        </p:nvSpPr>
        <p:spPr/>
        <p:txBody>
          <a:bodyPr/>
          <a:lstStyle>
            <a:lvl1pPr>
              <a:defRPr/>
            </a:lvl1pPr>
          </a:lstStyle>
          <a:p>
            <a:r>
              <a:rPr lang="en-US"/>
              <a:t>Click to add title</a:t>
            </a:r>
            <a:endParaRPr lang="en-GB"/>
          </a:p>
        </p:txBody>
      </p:sp>
      <p:sp>
        <p:nvSpPr>
          <p:cNvPr id="3" name="Slide Number Placeholder 2">
            <a:extLst>
              <a:ext uri="{FF2B5EF4-FFF2-40B4-BE49-F238E27FC236}">
                <a16:creationId xmlns:a16="http://schemas.microsoft.com/office/drawing/2014/main" id="{38DB932A-F9A4-4379-8F69-FA63BDFA2491}"/>
              </a:ext>
            </a:extLst>
          </p:cNvPr>
          <p:cNvSpPr>
            <a:spLocks noGrp="1"/>
          </p:cNvSpPr>
          <p:nvPr>
            <p:ph type="sldNum" sz="quarter" idx="10"/>
          </p:nvPr>
        </p:nvSpPr>
        <p:spPr/>
        <p:txBody>
          <a:bodyPr/>
          <a:lstStyle/>
          <a:p>
            <a:fld id="{4034BEE3-566C-4068-A777-C3A4762E861B}" type="slidenum">
              <a:rPr lang="en-GB" smtClean="0"/>
              <a:pPr/>
              <a:t>‹#›</a:t>
            </a:fld>
            <a:endParaRPr lang="en-GB"/>
          </a:p>
        </p:txBody>
      </p:sp>
      <p:sp>
        <p:nvSpPr>
          <p:cNvPr id="4" name="Footer Placeholder 3">
            <a:extLst>
              <a:ext uri="{FF2B5EF4-FFF2-40B4-BE49-F238E27FC236}">
                <a16:creationId xmlns:a16="http://schemas.microsoft.com/office/drawing/2014/main" id="{DC347A58-42BF-4A47-A878-643A5CD2794C}"/>
              </a:ext>
            </a:extLst>
          </p:cNvPr>
          <p:cNvSpPr>
            <a:spLocks noGrp="1"/>
          </p:cNvSpPr>
          <p:nvPr>
            <p:ph type="ftr" sz="quarter" idx="11"/>
          </p:nvPr>
        </p:nvSpPr>
        <p:spPr/>
        <p:txBody>
          <a:bodyPr/>
          <a:lstStyle/>
          <a:p>
            <a:endParaRPr lang="en-GB"/>
          </a:p>
        </p:txBody>
      </p:sp>
      <p:sp>
        <p:nvSpPr>
          <p:cNvPr id="6" name="Text Placeholder 5">
            <a:extLst>
              <a:ext uri="{FF2B5EF4-FFF2-40B4-BE49-F238E27FC236}">
                <a16:creationId xmlns:a16="http://schemas.microsoft.com/office/drawing/2014/main" id="{F7C6D4BB-14E1-42DC-832A-2D0CE7863284}"/>
              </a:ext>
            </a:extLst>
          </p:cNvPr>
          <p:cNvSpPr>
            <a:spLocks noGrp="1"/>
          </p:cNvSpPr>
          <p:nvPr>
            <p:ph type="body" sz="quarter" idx="12" hasCustomPrompt="1"/>
          </p:nvPr>
        </p:nvSpPr>
        <p:spPr>
          <a:xfrm>
            <a:off x="360363" y="910800"/>
            <a:ext cx="11466512" cy="396000"/>
          </a:xfrm>
        </p:spPr>
        <p:txBody>
          <a:bodyPr/>
          <a:lstStyle>
            <a:lvl1pPr>
              <a:spcBef>
                <a:spcPts val="600"/>
              </a:spcBef>
              <a:defRPr sz="1800"/>
            </a:lvl1pPr>
          </a:lstStyle>
          <a:p>
            <a:pPr lvl="0"/>
            <a:r>
              <a:rPr lang="en-US"/>
              <a:t>Click to add subtitle</a:t>
            </a:r>
            <a:endParaRPr lang="en-GB"/>
          </a:p>
        </p:txBody>
      </p:sp>
    </p:spTree>
    <p:extLst>
      <p:ext uri="{BB962C8B-B14F-4D97-AF65-F5344CB8AC3E}">
        <p14:creationId xmlns:p14="http://schemas.microsoft.com/office/powerpoint/2010/main" val="15063703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0.xml><?xml version="1.0" encoding="utf-8"?>
<p:sldLayout xmlns:a="http://schemas.openxmlformats.org/drawingml/2006/main" xmlns:r="http://schemas.openxmlformats.org/officeDocument/2006/relationships" xmlns:p="http://schemas.openxmlformats.org/presentationml/2006/main" userDrawn="1">
  <p:cSld name="Title and 3 x Content (7)">
    <p:spTree>
      <p:nvGrpSpPr>
        <p:cNvPr id="1" name=""/>
        <p:cNvGrpSpPr/>
        <p:nvPr/>
      </p:nvGrpSpPr>
      <p:grpSpPr>
        <a:xfrm>
          <a:off x="0" y="0"/>
          <a:ext cx="0" cy="0"/>
          <a:chOff x="0" y="0"/>
          <a:chExt cx="0" cy="0"/>
        </a:xfrm>
      </p:grpSpPr>
      <p:sp>
        <p:nvSpPr>
          <p:cNvPr id="3" name="Content Placeholder 2"/>
          <p:cNvSpPr>
            <a:spLocks noGrp="1"/>
          </p:cNvSpPr>
          <p:nvPr>
            <p:ph idx="1"/>
          </p:nvPr>
        </p:nvSpPr>
        <p:spPr>
          <a:xfrm>
            <a:off x="359998" y="1708150"/>
            <a:ext cx="3679200" cy="4003675"/>
          </a:xfrm>
        </p:spPr>
        <p:txBody>
          <a:bodyPr>
            <a:noAutofit/>
          </a:bodyPr>
          <a:lstStyle>
            <a:lvl1pPr>
              <a:defRPr sz="1400" b="0">
                <a:solidFill>
                  <a:schemeClr val="tx1"/>
                </a:solidFill>
              </a:defRPr>
            </a:lvl1pPr>
            <a:lvl2pPr>
              <a:spcBef>
                <a:spcPts val="600"/>
              </a:spcBef>
              <a:defRPr sz="1400">
                <a:solidFill>
                  <a:schemeClr val="tx1"/>
                </a:solidFill>
              </a:defRPr>
            </a:lvl2pPr>
            <a:lvl3pPr>
              <a:spcBef>
                <a:spcPts val="600"/>
              </a:spcBef>
              <a:defRPr sz="1400">
                <a:solidFill>
                  <a:schemeClr val="tx1"/>
                </a:solidFill>
              </a:defRPr>
            </a:lvl3pPr>
            <a:lvl4pPr>
              <a:spcBef>
                <a:spcPts val="600"/>
              </a:spcBef>
              <a:defRPr sz="1400">
                <a:solidFill>
                  <a:schemeClr val="tx1"/>
                </a:solidFill>
              </a:defRPr>
            </a:lvl4pPr>
            <a:lvl5pPr>
              <a:spcBef>
                <a:spcPts val="600"/>
              </a:spcBef>
              <a:defRPr sz="1400">
                <a:solidFill>
                  <a:schemeClr val="tx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2" name="Content Placeholder 2"/>
          <p:cNvSpPr>
            <a:spLocks noGrp="1"/>
          </p:cNvSpPr>
          <p:nvPr>
            <p:ph idx="14"/>
          </p:nvPr>
        </p:nvSpPr>
        <p:spPr>
          <a:xfrm>
            <a:off x="4251325" y="1708150"/>
            <a:ext cx="3679200" cy="4003675"/>
          </a:xfrm>
        </p:spPr>
        <p:txBody>
          <a:bodyPr>
            <a:noAutofit/>
          </a:bodyPr>
          <a:lstStyle>
            <a:lvl1pPr>
              <a:defRPr sz="1400" b="0">
                <a:solidFill>
                  <a:schemeClr val="tx1"/>
                </a:solidFill>
              </a:defRPr>
            </a:lvl1pPr>
            <a:lvl2pPr>
              <a:spcBef>
                <a:spcPts val="600"/>
              </a:spcBef>
              <a:defRPr sz="1400">
                <a:solidFill>
                  <a:schemeClr val="tx1"/>
                </a:solidFill>
              </a:defRPr>
            </a:lvl2pPr>
            <a:lvl3pPr>
              <a:spcBef>
                <a:spcPts val="600"/>
              </a:spcBef>
              <a:defRPr sz="1400">
                <a:solidFill>
                  <a:schemeClr val="tx1"/>
                </a:solidFill>
              </a:defRPr>
            </a:lvl3pPr>
            <a:lvl4pPr>
              <a:spcBef>
                <a:spcPts val="600"/>
              </a:spcBef>
              <a:defRPr sz="1400">
                <a:solidFill>
                  <a:schemeClr val="tx1"/>
                </a:solidFill>
              </a:defRPr>
            </a:lvl4pPr>
            <a:lvl5pPr>
              <a:spcBef>
                <a:spcPts val="600"/>
              </a:spcBef>
              <a:defRPr sz="1400">
                <a:solidFill>
                  <a:schemeClr val="tx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3" name="Content Placeholder 2"/>
          <p:cNvSpPr>
            <a:spLocks noGrp="1"/>
          </p:cNvSpPr>
          <p:nvPr>
            <p:ph idx="15"/>
          </p:nvPr>
        </p:nvSpPr>
        <p:spPr>
          <a:xfrm>
            <a:off x="8142653" y="1708150"/>
            <a:ext cx="3677328" cy="4003675"/>
          </a:xfrm>
        </p:spPr>
        <p:txBody>
          <a:bodyPr>
            <a:noAutofit/>
          </a:bodyPr>
          <a:lstStyle>
            <a:lvl1pPr>
              <a:defRPr sz="1400" b="0">
                <a:solidFill>
                  <a:schemeClr val="tx1"/>
                </a:solidFill>
              </a:defRPr>
            </a:lvl1pPr>
            <a:lvl2pPr>
              <a:spcBef>
                <a:spcPts val="600"/>
              </a:spcBef>
              <a:defRPr sz="1400">
                <a:solidFill>
                  <a:schemeClr val="tx1"/>
                </a:solidFill>
              </a:defRPr>
            </a:lvl2pPr>
            <a:lvl3pPr>
              <a:spcBef>
                <a:spcPts val="600"/>
              </a:spcBef>
              <a:defRPr sz="1400">
                <a:solidFill>
                  <a:schemeClr val="tx1"/>
                </a:solidFill>
              </a:defRPr>
            </a:lvl3pPr>
            <a:lvl4pPr>
              <a:spcBef>
                <a:spcPts val="600"/>
              </a:spcBef>
              <a:defRPr sz="1400">
                <a:solidFill>
                  <a:schemeClr val="tx1"/>
                </a:solidFill>
              </a:defRPr>
            </a:lvl4pPr>
            <a:lvl5pPr>
              <a:spcBef>
                <a:spcPts val="600"/>
              </a:spcBef>
              <a:defRPr sz="1400">
                <a:solidFill>
                  <a:schemeClr val="tx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1" name="Title Placeholder 1"/>
          <p:cNvSpPr>
            <a:spLocks noGrp="1"/>
          </p:cNvSpPr>
          <p:nvPr>
            <p:ph type="title"/>
          </p:nvPr>
        </p:nvSpPr>
        <p:spPr>
          <a:xfrm>
            <a:off x="359999" y="430717"/>
            <a:ext cx="11466875" cy="404119"/>
          </a:xfrm>
          <a:prstGeom prst="rect">
            <a:avLst/>
          </a:prstGeom>
        </p:spPr>
        <p:txBody>
          <a:bodyPr vert="horz" lIns="0" tIns="0" rIns="0" bIns="0" rtlCol="0" anchor="t">
            <a:noAutofit/>
          </a:bodyPr>
          <a:lstStyle/>
          <a:p>
            <a:r>
              <a:rPr lang="en-US"/>
              <a:t>Click to edit Master title style</a:t>
            </a:r>
            <a:endParaRPr lang="en-GB" dirty="0"/>
          </a:p>
        </p:txBody>
      </p:sp>
      <p:sp>
        <p:nvSpPr>
          <p:cNvPr id="15" name="Text Placeholder 2"/>
          <p:cNvSpPr>
            <a:spLocks noGrp="1"/>
          </p:cNvSpPr>
          <p:nvPr>
            <p:ph type="body" sz="quarter" idx="17"/>
          </p:nvPr>
        </p:nvSpPr>
        <p:spPr>
          <a:xfrm>
            <a:off x="357188" y="909635"/>
            <a:ext cx="11477331" cy="396875"/>
          </a:xfrm>
        </p:spPr>
        <p:txBody>
          <a:bodyPr/>
          <a:lstStyle>
            <a:lvl1pPr>
              <a:defRPr sz="1800"/>
            </a:lvl1pPr>
          </a:lstStyle>
          <a:p>
            <a:pPr lvl="0"/>
            <a:r>
              <a:rPr lang="en-US"/>
              <a:t>Edit Master text styles</a:t>
            </a:r>
          </a:p>
        </p:txBody>
      </p:sp>
      <p:sp>
        <p:nvSpPr>
          <p:cNvPr id="10" name="Text Placeholder 17"/>
          <p:cNvSpPr>
            <a:spLocks noGrp="1"/>
          </p:cNvSpPr>
          <p:nvPr>
            <p:ph type="body" sz="quarter" idx="18" hasCustomPrompt="1"/>
          </p:nvPr>
        </p:nvSpPr>
        <p:spPr>
          <a:xfrm>
            <a:off x="6096000" y="6393509"/>
            <a:ext cx="4670778" cy="197792"/>
          </a:xfrm>
        </p:spPr>
        <p:txBody>
          <a:bodyPr anchor="ctr">
            <a:noAutofit/>
          </a:bodyPr>
          <a:lstStyle>
            <a:lvl1pPr>
              <a:spcBef>
                <a:spcPts val="600"/>
              </a:spcBef>
              <a:defRPr sz="800">
                <a:solidFill>
                  <a:schemeClr val="tx1"/>
                </a:solidFill>
              </a:defRPr>
            </a:lvl1pPr>
          </a:lstStyle>
          <a:p>
            <a:pPr lvl="0"/>
            <a:r>
              <a:rPr lang="en-US" dirty="0"/>
              <a:t>Click to add footer text</a:t>
            </a:r>
          </a:p>
        </p:txBody>
      </p:sp>
      <p:sp>
        <p:nvSpPr>
          <p:cNvPr id="16" name="Slide Number Placeholder 5"/>
          <p:cNvSpPr>
            <a:spLocks noGrp="1"/>
          </p:cNvSpPr>
          <p:nvPr>
            <p:ph type="sldNum" sz="quarter" idx="4"/>
          </p:nvPr>
        </p:nvSpPr>
        <p:spPr>
          <a:xfrm>
            <a:off x="10856913" y="6394275"/>
            <a:ext cx="969962" cy="196850"/>
          </a:xfrm>
          <a:prstGeom prst="rect">
            <a:avLst/>
          </a:prstGeom>
        </p:spPr>
        <p:txBody>
          <a:bodyPr vert="horz" lIns="0" tIns="0" rIns="0" bIns="0" rtlCol="0" anchor="ctr"/>
          <a:lstStyle>
            <a:lvl1pPr algn="r">
              <a:defRPr sz="1000">
                <a:solidFill>
                  <a:schemeClr val="tx1"/>
                </a:solidFill>
              </a:defRPr>
            </a:lvl1pPr>
          </a:lstStyle>
          <a:p>
            <a:fld id="{4034BEE3-566C-4068-A777-C3A4762E861B}" type="slidenum">
              <a:rPr lang="en-GB" smtClean="0">
                <a:solidFill>
                  <a:srgbClr val="717171"/>
                </a:solidFill>
              </a:rPr>
              <a:pPr/>
              <a:t>‹#›</a:t>
            </a:fld>
            <a:endParaRPr lang="en-GB" dirty="0">
              <a:solidFill>
                <a:srgbClr val="717171"/>
              </a:solidFill>
            </a:endParaRPr>
          </a:p>
        </p:txBody>
      </p:sp>
    </p:spTree>
    <p:extLst>
      <p:ext uri="{BB962C8B-B14F-4D97-AF65-F5344CB8AC3E}">
        <p14:creationId xmlns:p14="http://schemas.microsoft.com/office/powerpoint/2010/main" val="22927221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1.xml><?xml version="1.0" encoding="utf-8"?>
<p:sldLayout xmlns:a="http://schemas.openxmlformats.org/drawingml/2006/main" xmlns:r="http://schemas.openxmlformats.org/officeDocument/2006/relationships" xmlns:p="http://schemas.openxmlformats.org/presentationml/2006/main" userDrawn="1">
  <p:cSld name="Title Only">
    <p:spTree>
      <p:nvGrpSpPr>
        <p:cNvPr id="1" name=""/>
        <p:cNvGrpSpPr/>
        <p:nvPr/>
      </p:nvGrpSpPr>
      <p:grpSpPr>
        <a:xfrm>
          <a:off x="0" y="0"/>
          <a:ext cx="0" cy="0"/>
          <a:chOff x="0" y="0"/>
          <a:chExt cx="0" cy="0"/>
        </a:xfrm>
      </p:grpSpPr>
      <p:sp>
        <p:nvSpPr>
          <p:cNvPr id="10" name="Title Placeholder 1"/>
          <p:cNvSpPr>
            <a:spLocks noGrp="1"/>
          </p:cNvSpPr>
          <p:nvPr>
            <p:ph type="title"/>
          </p:nvPr>
        </p:nvSpPr>
        <p:spPr>
          <a:xfrm>
            <a:off x="359999" y="430717"/>
            <a:ext cx="11466875" cy="404119"/>
          </a:xfrm>
          <a:prstGeom prst="rect">
            <a:avLst/>
          </a:prstGeom>
        </p:spPr>
        <p:txBody>
          <a:bodyPr vert="horz" lIns="0" tIns="0" rIns="0" bIns="0" rtlCol="0" anchor="t">
            <a:noAutofit/>
          </a:bodyPr>
          <a:lstStyle/>
          <a:p>
            <a:r>
              <a:rPr lang="en-US"/>
              <a:t>Click to edit Master title style</a:t>
            </a:r>
            <a:endParaRPr lang="en-GB" dirty="0"/>
          </a:p>
        </p:txBody>
      </p:sp>
      <p:sp>
        <p:nvSpPr>
          <p:cNvPr id="9" name="Text Placeholder 2"/>
          <p:cNvSpPr>
            <a:spLocks noGrp="1"/>
          </p:cNvSpPr>
          <p:nvPr>
            <p:ph type="body" sz="quarter" idx="16"/>
          </p:nvPr>
        </p:nvSpPr>
        <p:spPr>
          <a:xfrm>
            <a:off x="357188" y="909635"/>
            <a:ext cx="11477331" cy="396875"/>
          </a:xfrm>
        </p:spPr>
        <p:txBody>
          <a:bodyPr/>
          <a:lstStyle>
            <a:lvl1pPr>
              <a:defRPr sz="1800"/>
            </a:lvl1pPr>
          </a:lstStyle>
          <a:p>
            <a:pPr lvl="0"/>
            <a:r>
              <a:rPr lang="en-US"/>
              <a:t>Edit Master text styles</a:t>
            </a:r>
          </a:p>
        </p:txBody>
      </p:sp>
      <p:sp>
        <p:nvSpPr>
          <p:cNvPr id="8" name="Text Placeholder 17"/>
          <p:cNvSpPr>
            <a:spLocks noGrp="1"/>
          </p:cNvSpPr>
          <p:nvPr>
            <p:ph type="body" sz="quarter" idx="15" hasCustomPrompt="1"/>
          </p:nvPr>
        </p:nvSpPr>
        <p:spPr>
          <a:xfrm>
            <a:off x="6096000" y="6393509"/>
            <a:ext cx="4670778" cy="197792"/>
          </a:xfrm>
        </p:spPr>
        <p:txBody>
          <a:bodyPr anchor="ctr">
            <a:noAutofit/>
          </a:bodyPr>
          <a:lstStyle>
            <a:lvl1pPr>
              <a:spcBef>
                <a:spcPts val="600"/>
              </a:spcBef>
              <a:defRPr sz="800">
                <a:solidFill>
                  <a:schemeClr val="tx1"/>
                </a:solidFill>
              </a:defRPr>
            </a:lvl1pPr>
          </a:lstStyle>
          <a:p>
            <a:pPr lvl="0"/>
            <a:r>
              <a:rPr lang="en-US" dirty="0"/>
              <a:t>Click to add footer text</a:t>
            </a:r>
          </a:p>
        </p:txBody>
      </p:sp>
      <p:sp>
        <p:nvSpPr>
          <p:cNvPr id="11" name="Slide Number Placeholder 5"/>
          <p:cNvSpPr>
            <a:spLocks noGrp="1"/>
          </p:cNvSpPr>
          <p:nvPr>
            <p:ph type="sldNum" sz="quarter" idx="4"/>
          </p:nvPr>
        </p:nvSpPr>
        <p:spPr>
          <a:xfrm>
            <a:off x="10856913" y="6394275"/>
            <a:ext cx="969962" cy="196850"/>
          </a:xfrm>
          <a:prstGeom prst="rect">
            <a:avLst/>
          </a:prstGeom>
        </p:spPr>
        <p:txBody>
          <a:bodyPr vert="horz" lIns="0" tIns="0" rIns="0" bIns="0" rtlCol="0" anchor="ctr"/>
          <a:lstStyle>
            <a:lvl1pPr algn="r">
              <a:defRPr sz="1000">
                <a:solidFill>
                  <a:schemeClr val="tx1"/>
                </a:solidFill>
              </a:defRPr>
            </a:lvl1pPr>
          </a:lstStyle>
          <a:p>
            <a:fld id="{4034BEE3-566C-4068-A777-C3A4762E861B}" type="slidenum">
              <a:rPr lang="en-GB" smtClean="0"/>
              <a:pPr/>
              <a:t>‹#›</a:t>
            </a:fld>
            <a:endParaRPr lang="en-GB" dirty="0"/>
          </a:p>
        </p:txBody>
      </p:sp>
    </p:spTree>
    <p:extLst>
      <p:ext uri="{BB962C8B-B14F-4D97-AF65-F5344CB8AC3E}">
        <p14:creationId xmlns:p14="http://schemas.microsoft.com/office/powerpoint/2010/main" val="27777345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2.xml><?xml version="1.0" encoding="utf-8"?>
<p:sldLayout xmlns:a="http://schemas.openxmlformats.org/drawingml/2006/main" xmlns:r="http://schemas.openxmlformats.org/officeDocument/2006/relationships" xmlns:p="http://schemas.openxmlformats.org/presentationml/2006/main" matchingName="Title Only">
  <p:cSld name="1_Title Only">
    <p:spTree>
      <p:nvGrpSpPr>
        <p:cNvPr id="1" name="Shape 60"/>
        <p:cNvGrpSpPr/>
        <p:nvPr/>
      </p:nvGrpSpPr>
      <p:grpSpPr>
        <a:xfrm>
          <a:off x="0" y="0"/>
          <a:ext cx="0" cy="0"/>
          <a:chOff x="0" y="0"/>
          <a:chExt cx="0" cy="0"/>
        </a:xfrm>
      </p:grpSpPr>
      <p:sp>
        <p:nvSpPr>
          <p:cNvPr id="61" name="Google Shape;61;p10"/>
          <p:cNvSpPr txBox="1">
            <a:spLocks noGrp="1"/>
          </p:cNvSpPr>
          <p:nvPr>
            <p:ph type="title"/>
          </p:nvPr>
        </p:nvSpPr>
        <p:spPr>
          <a:xfrm>
            <a:off x="359999" y="430717"/>
            <a:ext cx="11466875" cy="404119"/>
          </a:xfrm>
          <a:prstGeom prst="rect">
            <a:avLst/>
          </a:prstGeom>
          <a:noFill/>
          <a:ln>
            <a:noFill/>
          </a:ln>
        </p:spPr>
        <p:txBody>
          <a:bodyPr spcFirstLastPara="1" wrap="square" lIns="0" tIns="0" rIns="0" bIns="0" anchor="b" anchorCtr="0"/>
          <a:lstStyle>
            <a:lvl1pPr marR="0" lvl="0" algn="l" rtl="0">
              <a:lnSpc>
                <a:spcPct val="100000"/>
              </a:lnSpc>
              <a:spcBef>
                <a:spcPts val="600"/>
              </a:spcBef>
              <a:spcAft>
                <a:spcPts val="0"/>
              </a:spcAft>
              <a:buClr>
                <a:schemeClr val="dk1"/>
              </a:buClr>
              <a:buSzPts val="2000"/>
              <a:buFont typeface="Arial"/>
              <a:buNone/>
              <a:defRPr sz="2000" b="1"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62" name="Google Shape;62;p10"/>
          <p:cNvSpPr txBox="1">
            <a:spLocks noGrp="1"/>
          </p:cNvSpPr>
          <p:nvPr>
            <p:ph type="body" idx="1"/>
          </p:nvPr>
        </p:nvSpPr>
        <p:spPr>
          <a:xfrm>
            <a:off x="357188" y="970595"/>
            <a:ext cx="11477331" cy="396875"/>
          </a:xfrm>
          <a:prstGeom prst="rect">
            <a:avLst/>
          </a:prstGeom>
          <a:noFill/>
          <a:ln>
            <a:noFill/>
          </a:ln>
        </p:spPr>
        <p:txBody>
          <a:bodyPr spcFirstLastPara="1" wrap="square" lIns="0" tIns="0" rIns="0" bIns="0" anchor="t" anchorCtr="0"/>
          <a:lstStyle>
            <a:lvl1pPr marL="457200" marR="0" lvl="0" indent="-228600" algn="l" rtl="0">
              <a:lnSpc>
                <a:spcPct val="100000"/>
              </a:lnSpc>
              <a:spcBef>
                <a:spcPts val="120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1pPr>
            <a:lvl2pPr marL="914400" marR="0" lvl="1" indent="-317500" algn="l" rtl="0">
              <a:lnSpc>
                <a:spcPct val="100000"/>
              </a:lnSpc>
              <a:spcBef>
                <a:spcPts val="600"/>
              </a:spcBef>
              <a:spcAft>
                <a:spcPts val="0"/>
              </a:spcAft>
              <a:buClr>
                <a:schemeClr val="dk1"/>
              </a:buClr>
              <a:buSzPts val="1400"/>
              <a:buFont typeface="Noto Sans Symbols"/>
              <a:buChar char="▪"/>
              <a:defRPr sz="1400" b="0" i="0" u="none" strike="noStrike" cap="none">
                <a:solidFill>
                  <a:schemeClr val="dk1"/>
                </a:solidFill>
                <a:latin typeface="Arial"/>
                <a:ea typeface="Arial"/>
                <a:cs typeface="Arial"/>
                <a:sym typeface="Arial"/>
              </a:defRPr>
            </a:lvl2pPr>
            <a:lvl3pPr marL="1371600" marR="0" lvl="2" indent="-317500" algn="l" rtl="0">
              <a:lnSpc>
                <a:spcPct val="100000"/>
              </a:lnSpc>
              <a:spcBef>
                <a:spcPts val="600"/>
              </a:spcBef>
              <a:spcAft>
                <a:spcPts val="0"/>
              </a:spcAft>
              <a:buClr>
                <a:schemeClr val="dk1"/>
              </a:buClr>
              <a:buSzPts val="1400"/>
              <a:buFont typeface="Noto Sans Symbols"/>
              <a:buChar char="▪"/>
              <a:defRPr sz="1400" b="0" i="0" u="none" strike="noStrike" cap="none">
                <a:solidFill>
                  <a:schemeClr val="dk1"/>
                </a:solidFill>
                <a:latin typeface="Arial"/>
                <a:ea typeface="Arial"/>
                <a:cs typeface="Arial"/>
                <a:sym typeface="Arial"/>
              </a:defRPr>
            </a:lvl3pPr>
            <a:lvl4pPr marL="1828800" marR="0" lvl="3" indent="-317500" algn="l" rtl="0">
              <a:lnSpc>
                <a:spcPct val="100000"/>
              </a:lnSpc>
              <a:spcBef>
                <a:spcPts val="600"/>
              </a:spcBef>
              <a:spcAft>
                <a:spcPts val="0"/>
              </a:spcAft>
              <a:buClr>
                <a:schemeClr val="dk1"/>
              </a:buClr>
              <a:buSzPts val="1400"/>
              <a:buFont typeface="Noto Sans Symbols"/>
              <a:buChar char="▪"/>
              <a:defRPr sz="1400" b="0" i="0" u="none" strike="noStrike" cap="none">
                <a:solidFill>
                  <a:schemeClr val="dk1"/>
                </a:solidFill>
                <a:latin typeface="Arial"/>
                <a:ea typeface="Arial"/>
                <a:cs typeface="Arial"/>
                <a:sym typeface="Arial"/>
              </a:defRPr>
            </a:lvl4pPr>
            <a:lvl5pPr marL="2286000" marR="0" lvl="4" indent="-317500" algn="l" rtl="0">
              <a:lnSpc>
                <a:spcPct val="100000"/>
              </a:lnSpc>
              <a:spcBef>
                <a:spcPts val="600"/>
              </a:spcBef>
              <a:spcAft>
                <a:spcPts val="0"/>
              </a:spcAft>
              <a:buClr>
                <a:schemeClr val="dk1"/>
              </a:buClr>
              <a:buSzPts val="1400"/>
              <a:buFont typeface="Noto Sans Symbols"/>
              <a:buChar char="▪"/>
              <a:defRPr sz="1400" b="0" i="0" u="none" strike="noStrike" cap="none">
                <a:solidFill>
                  <a:schemeClr val="dk1"/>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63" name="Google Shape;63;p10"/>
          <p:cNvSpPr txBox="1">
            <a:spLocks noGrp="1"/>
          </p:cNvSpPr>
          <p:nvPr>
            <p:ph type="body" idx="2"/>
          </p:nvPr>
        </p:nvSpPr>
        <p:spPr>
          <a:xfrm>
            <a:off x="6096000" y="6393509"/>
            <a:ext cx="4670778" cy="197792"/>
          </a:xfrm>
          <a:prstGeom prst="rect">
            <a:avLst/>
          </a:prstGeom>
          <a:noFill/>
          <a:ln>
            <a:noFill/>
          </a:ln>
        </p:spPr>
        <p:txBody>
          <a:bodyPr spcFirstLastPara="1" wrap="square" lIns="0" tIns="0" rIns="0" bIns="0" anchor="ctr" anchorCtr="0"/>
          <a:lstStyle>
            <a:lvl1pPr marL="457200" marR="0" lvl="0" indent="-228600" algn="l" rtl="0">
              <a:lnSpc>
                <a:spcPct val="100000"/>
              </a:lnSpc>
              <a:spcBef>
                <a:spcPts val="600"/>
              </a:spcBef>
              <a:spcAft>
                <a:spcPts val="0"/>
              </a:spcAft>
              <a:buClr>
                <a:schemeClr val="dk1"/>
              </a:buClr>
              <a:buSzPts val="800"/>
              <a:buFont typeface="Arial"/>
              <a:buNone/>
              <a:defRPr sz="800" b="0" i="0" u="none" strike="noStrike" cap="none">
                <a:solidFill>
                  <a:schemeClr val="dk1"/>
                </a:solidFill>
                <a:latin typeface="Arial"/>
                <a:ea typeface="Arial"/>
                <a:cs typeface="Arial"/>
                <a:sym typeface="Arial"/>
              </a:defRPr>
            </a:lvl1pPr>
            <a:lvl2pPr marL="914400" marR="0" lvl="1" indent="-317500" algn="l" rtl="0">
              <a:lnSpc>
                <a:spcPct val="100000"/>
              </a:lnSpc>
              <a:spcBef>
                <a:spcPts val="600"/>
              </a:spcBef>
              <a:spcAft>
                <a:spcPts val="0"/>
              </a:spcAft>
              <a:buClr>
                <a:schemeClr val="dk1"/>
              </a:buClr>
              <a:buSzPts val="1400"/>
              <a:buFont typeface="Noto Sans Symbols"/>
              <a:buChar char="▪"/>
              <a:defRPr sz="1400" b="0" i="0" u="none" strike="noStrike" cap="none">
                <a:solidFill>
                  <a:schemeClr val="dk1"/>
                </a:solidFill>
                <a:latin typeface="Arial"/>
                <a:ea typeface="Arial"/>
                <a:cs typeface="Arial"/>
                <a:sym typeface="Arial"/>
              </a:defRPr>
            </a:lvl2pPr>
            <a:lvl3pPr marL="1371600" marR="0" lvl="2" indent="-317500" algn="l" rtl="0">
              <a:lnSpc>
                <a:spcPct val="100000"/>
              </a:lnSpc>
              <a:spcBef>
                <a:spcPts val="600"/>
              </a:spcBef>
              <a:spcAft>
                <a:spcPts val="0"/>
              </a:spcAft>
              <a:buClr>
                <a:schemeClr val="dk1"/>
              </a:buClr>
              <a:buSzPts val="1400"/>
              <a:buFont typeface="Noto Sans Symbols"/>
              <a:buChar char="▪"/>
              <a:defRPr sz="1400" b="0" i="0" u="none" strike="noStrike" cap="none">
                <a:solidFill>
                  <a:schemeClr val="dk1"/>
                </a:solidFill>
                <a:latin typeface="Arial"/>
                <a:ea typeface="Arial"/>
                <a:cs typeface="Arial"/>
                <a:sym typeface="Arial"/>
              </a:defRPr>
            </a:lvl3pPr>
            <a:lvl4pPr marL="1828800" marR="0" lvl="3" indent="-317500" algn="l" rtl="0">
              <a:lnSpc>
                <a:spcPct val="100000"/>
              </a:lnSpc>
              <a:spcBef>
                <a:spcPts val="600"/>
              </a:spcBef>
              <a:spcAft>
                <a:spcPts val="0"/>
              </a:spcAft>
              <a:buClr>
                <a:schemeClr val="dk1"/>
              </a:buClr>
              <a:buSzPts val="1400"/>
              <a:buFont typeface="Noto Sans Symbols"/>
              <a:buChar char="▪"/>
              <a:defRPr sz="1400" b="0" i="0" u="none" strike="noStrike" cap="none">
                <a:solidFill>
                  <a:schemeClr val="dk1"/>
                </a:solidFill>
                <a:latin typeface="Arial"/>
                <a:ea typeface="Arial"/>
                <a:cs typeface="Arial"/>
                <a:sym typeface="Arial"/>
              </a:defRPr>
            </a:lvl4pPr>
            <a:lvl5pPr marL="2286000" marR="0" lvl="4" indent="-317500" algn="l" rtl="0">
              <a:lnSpc>
                <a:spcPct val="100000"/>
              </a:lnSpc>
              <a:spcBef>
                <a:spcPts val="600"/>
              </a:spcBef>
              <a:spcAft>
                <a:spcPts val="0"/>
              </a:spcAft>
              <a:buClr>
                <a:schemeClr val="dk1"/>
              </a:buClr>
              <a:buSzPts val="1400"/>
              <a:buFont typeface="Noto Sans Symbols"/>
              <a:buChar char="▪"/>
              <a:defRPr sz="1400" b="0" i="0" u="none" strike="noStrike" cap="none">
                <a:solidFill>
                  <a:schemeClr val="dk1"/>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64" name="Google Shape;64;p10"/>
          <p:cNvSpPr txBox="1">
            <a:spLocks noGrp="1"/>
          </p:cNvSpPr>
          <p:nvPr>
            <p:ph type="sldNum" idx="12"/>
          </p:nvPr>
        </p:nvSpPr>
        <p:spPr>
          <a:xfrm>
            <a:off x="10856913" y="6394275"/>
            <a:ext cx="969962" cy="196850"/>
          </a:xfrm>
          <a:prstGeom prst="rect">
            <a:avLst/>
          </a:prstGeom>
          <a:noFill/>
          <a:ln>
            <a:noFill/>
          </a:ln>
        </p:spPr>
        <p:txBody>
          <a:bodyPr spcFirstLastPara="1" wrap="square" lIns="0" tIns="0" rIns="0" bIns="0" anchor="ctr" anchorCtr="0">
            <a:noAutofit/>
          </a:bodyPr>
          <a:lstStyle>
            <a:lvl1pPr marL="0" marR="0" lvl="0" indent="0" algn="r" rtl="0">
              <a:lnSpc>
                <a:spcPct val="100000"/>
              </a:lnSpc>
              <a:spcBef>
                <a:spcPts val="0"/>
              </a:spcBef>
              <a:spcAft>
                <a:spcPts val="0"/>
              </a:spcAft>
              <a:buClr>
                <a:srgbClr val="000000"/>
              </a:buClr>
              <a:buSzPts val="1000"/>
              <a:buFont typeface="Arial"/>
              <a:buNone/>
              <a:defRPr sz="1000" b="0" i="0" u="none" strike="noStrike" cap="none">
                <a:solidFill>
                  <a:schemeClr val="dk1"/>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chemeClr val="dk1"/>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chemeClr val="dk1"/>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chemeClr val="dk1"/>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chemeClr val="dk1"/>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chemeClr val="dk1"/>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chemeClr val="dk1"/>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chemeClr val="dk1"/>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chemeClr val="dk1"/>
                </a:solidFill>
                <a:latin typeface="Arial"/>
                <a:ea typeface="Arial"/>
                <a:cs typeface="Arial"/>
                <a:sym typeface="Arial"/>
              </a:defRPr>
            </a:lvl9pPr>
          </a:lstStyle>
          <a:p>
            <a:pPr marL="0" lvl="0" indent="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12082749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3.xml><?xml version="1.0" encoding="utf-8"?>
<p:sldLayout xmlns:a="http://schemas.openxmlformats.org/drawingml/2006/main" xmlns:r="http://schemas.openxmlformats.org/officeDocument/2006/relationships" xmlns:p="http://schemas.openxmlformats.org/presentationml/2006/main" userDrawn="1">
  <p:cSld name="Title and 4 x content - no sub heading">
    <p:spTree>
      <p:nvGrpSpPr>
        <p:cNvPr id="1" name=""/>
        <p:cNvGrpSpPr/>
        <p:nvPr/>
      </p:nvGrpSpPr>
      <p:grpSpPr>
        <a:xfrm>
          <a:off x="0" y="0"/>
          <a:ext cx="0" cy="0"/>
          <a:chOff x="0" y="0"/>
          <a:chExt cx="0" cy="0"/>
        </a:xfrm>
      </p:grpSpPr>
      <p:sp>
        <p:nvSpPr>
          <p:cNvPr id="10" name="Content Placeholder 2"/>
          <p:cNvSpPr>
            <a:spLocks noGrp="1"/>
          </p:cNvSpPr>
          <p:nvPr>
            <p:ph idx="1" hasCustomPrompt="1"/>
          </p:nvPr>
        </p:nvSpPr>
        <p:spPr>
          <a:xfrm>
            <a:off x="359999" y="1708150"/>
            <a:ext cx="2714400" cy="4003675"/>
          </a:xfrm>
        </p:spPr>
        <p:txBody>
          <a:bodyPr>
            <a:noAutofit/>
          </a:bodyPr>
          <a:lstStyle>
            <a:lvl1pPr>
              <a:defRPr sz="1400" b="0">
                <a:solidFill>
                  <a:schemeClr val="tx1"/>
                </a:solidFill>
              </a:defRPr>
            </a:lvl1pPr>
            <a:lvl2pPr>
              <a:spcBef>
                <a:spcPts val="600"/>
              </a:spcBef>
              <a:defRPr sz="1400">
                <a:solidFill>
                  <a:schemeClr val="tx1"/>
                </a:solidFill>
              </a:defRPr>
            </a:lvl2pPr>
            <a:lvl3pPr>
              <a:spcBef>
                <a:spcPts val="600"/>
              </a:spcBef>
              <a:defRPr sz="1400">
                <a:solidFill>
                  <a:schemeClr val="tx1"/>
                </a:solidFill>
              </a:defRPr>
            </a:lvl3pPr>
            <a:lvl4pPr>
              <a:spcBef>
                <a:spcPts val="600"/>
              </a:spcBef>
              <a:defRPr sz="1400">
                <a:solidFill>
                  <a:schemeClr val="tx1"/>
                </a:solidFill>
              </a:defRPr>
            </a:lvl4pPr>
            <a:lvl5pPr>
              <a:spcBef>
                <a:spcPts val="600"/>
              </a:spcBef>
              <a:defRPr sz="1400">
                <a:solidFill>
                  <a:schemeClr val="tx1"/>
                </a:solidFil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11" name="Content Placeholder 2"/>
          <p:cNvSpPr>
            <a:spLocks noGrp="1"/>
          </p:cNvSpPr>
          <p:nvPr>
            <p:ph idx="14" hasCustomPrompt="1"/>
          </p:nvPr>
        </p:nvSpPr>
        <p:spPr>
          <a:xfrm>
            <a:off x="3275193" y="1708150"/>
            <a:ext cx="2714400" cy="4003675"/>
          </a:xfrm>
        </p:spPr>
        <p:txBody>
          <a:bodyPr>
            <a:noAutofit/>
          </a:bodyPr>
          <a:lstStyle>
            <a:lvl1pPr>
              <a:defRPr sz="1400" b="0">
                <a:solidFill>
                  <a:schemeClr val="tx1"/>
                </a:solidFill>
              </a:defRPr>
            </a:lvl1pPr>
            <a:lvl2pPr>
              <a:spcBef>
                <a:spcPts val="600"/>
              </a:spcBef>
              <a:defRPr sz="1400">
                <a:solidFill>
                  <a:schemeClr val="tx1"/>
                </a:solidFill>
              </a:defRPr>
            </a:lvl2pPr>
            <a:lvl3pPr>
              <a:spcBef>
                <a:spcPts val="600"/>
              </a:spcBef>
              <a:defRPr sz="1400">
                <a:solidFill>
                  <a:schemeClr val="tx1"/>
                </a:solidFill>
              </a:defRPr>
            </a:lvl3pPr>
            <a:lvl4pPr>
              <a:spcBef>
                <a:spcPts val="600"/>
              </a:spcBef>
              <a:defRPr sz="1400">
                <a:solidFill>
                  <a:schemeClr val="tx1"/>
                </a:solidFill>
              </a:defRPr>
            </a:lvl4pPr>
            <a:lvl5pPr>
              <a:spcBef>
                <a:spcPts val="600"/>
              </a:spcBef>
              <a:defRPr sz="1400">
                <a:solidFill>
                  <a:schemeClr val="tx1"/>
                </a:solidFil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13" name="Content Placeholder 2"/>
          <p:cNvSpPr>
            <a:spLocks noGrp="1"/>
          </p:cNvSpPr>
          <p:nvPr>
            <p:ph idx="15" hasCustomPrompt="1"/>
          </p:nvPr>
        </p:nvSpPr>
        <p:spPr>
          <a:xfrm>
            <a:off x="6190387" y="1708150"/>
            <a:ext cx="2714400" cy="4003675"/>
          </a:xfrm>
        </p:spPr>
        <p:txBody>
          <a:bodyPr>
            <a:noAutofit/>
          </a:bodyPr>
          <a:lstStyle>
            <a:lvl1pPr>
              <a:defRPr sz="1400" b="0">
                <a:solidFill>
                  <a:schemeClr val="tx1"/>
                </a:solidFill>
              </a:defRPr>
            </a:lvl1pPr>
            <a:lvl2pPr>
              <a:spcBef>
                <a:spcPts val="600"/>
              </a:spcBef>
              <a:defRPr sz="1400">
                <a:solidFill>
                  <a:schemeClr val="tx1"/>
                </a:solidFill>
              </a:defRPr>
            </a:lvl2pPr>
            <a:lvl3pPr>
              <a:spcBef>
                <a:spcPts val="600"/>
              </a:spcBef>
              <a:defRPr sz="1400">
                <a:solidFill>
                  <a:schemeClr val="tx1"/>
                </a:solidFill>
              </a:defRPr>
            </a:lvl3pPr>
            <a:lvl4pPr>
              <a:spcBef>
                <a:spcPts val="600"/>
              </a:spcBef>
              <a:defRPr sz="1400">
                <a:solidFill>
                  <a:schemeClr val="tx1"/>
                </a:solidFill>
              </a:defRPr>
            </a:lvl4pPr>
            <a:lvl5pPr>
              <a:spcBef>
                <a:spcPts val="600"/>
              </a:spcBef>
              <a:defRPr sz="1400">
                <a:solidFill>
                  <a:schemeClr val="tx1"/>
                </a:solidFil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18" name="Content Placeholder 2"/>
          <p:cNvSpPr>
            <a:spLocks noGrp="1"/>
          </p:cNvSpPr>
          <p:nvPr>
            <p:ph idx="16" hasCustomPrompt="1"/>
          </p:nvPr>
        </p:nvSpPr>
        <p:spPr>
          <a:xfrm>
            <a:off x="9105580" y="1708150"/>
            <a:ext cx="2714400" cy="4003675"/>
          </a:xfrm>
        </p:spPr>
        <p:txBody>
          <a:bodyPr>
            <a:noAutofit/>
          </a:bodyPr>
          <a:lstStyle>
            <a:lvl1pPr>
              <a:defRPr sz="1400" b="0">
                <a:solidFill>
                  <a:schemeClr val="tx1"/>
                </a:solidFill>
              </a:defRPr>
            </a:lvl1pPr>
            <a:lvl2pPr>
              <a:spcBef>
                <a:spcPts val="600"/>
              </a:spcBef>
              <a:defRPr sz="1400">
                <a:solidFill>
                  <a:schemeClr val="tx1"/>
                </a:solidFill>
              </a:defRPr>
            </a:lvl2pPr>
            <a:lvl3pPr>
              <a:spcBef>
                <a:spcPts val="600"/>
              </a:spcBef>
              <a:defRPr sz="1400">
                <a:solidFill>
                  <a:schemeClr val="tx1"/>
                </a:solidFill>
              </a:defRPr>
            </a:lvl3pPr>
            <a:lvl4pPr>
              <a:spcBef>
                <a:spcPts val="600"/>
              </a:spcBef>
              <a:defRPr sz="1400">
                <a:solidFill>
                  <a:schemeClr val="tx1"/>
                </a:solidFill>
              </a:defRPr>
            </a:lvl4pPr>
            <a:lvl5pPr>
              <a:spcBef>
                <a:spcPts val="600"/>
              </a:spcBef>
              <a:defRPr sz="1400">
                <a:solidFill>
                  <a:schemeClr val="tx1"/>
                </a:solidFil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19" name="Title Placeholder 1"/>
          <p:cNvSpPr>
            <a:spLocks noGrp="1"/>
          </p:cNvSpPr>
          <p:nvPr>
            <p:ph type="title" hasCustomPrompt="1"/>
          </p:nvPr>
        </p:nvSpPr>
        <p:spPr>
          <a:xfrm>
            <a:off x="359999" y="430717"/>
            <a:ext cx="11466875" cy="404119"/>
          </a:xfrm>
          <a:prstGeom prst="rect">
            <a:avLst/>
          </a:prstGeom>
        </p:spPr>
        <p:txBody>
          <a:bodyPr vert="horz" lIns="0" tIns="0" rIns="0" bIns="0" rtlCol="0" anchor="t">
            <a:noAutofit/>
          </a:bodyPr>
          <a:lstStyle>
            <a:lvl1pPr>
              <a:defRPr/>
            </a:lvl1pPr>
          </a:lstStyle>
          <a:p>
            <a:r>
              <a:rPr lang="en-GB"/>
              <a:t>Click to edit master title style</a:t>
            </a:r>
          </a:p>
        </p:txBody>
      </p:sp>
      <p:sp>
        <p:nvSpPr>
          <p:cNvPr id="21" name="Text Placeholder 17"/>
          <p:cNvSpPr>
            <a:spLocks noGrp="1"/>
          </p:cNvSpPr>
          <p:nvPr>
            <p:ph type="body" sz="quarter" idx="19" hasCustomPrompt="1"/>
          </p:nvPr>
        </p:nvSpPr>
        <p:spPr>
          <a:xfrm>
            <a:off x="6096000" y="6393509"/>
            <a:ext cx="4670778" cy="197792"/>
          </a:xfrm>
        </p:spPr>
        <p:txBody>
          <a:bodyPr anchor="ctr">
            <a:noAutofit/>
          </a:bodyPr>
          <a:lstStyle>
            <a:lvl1pPr>
              <a:spcBef>
                <a:spcPts val="600"/>
              </a:spcBef>
              <a:defRPr sz="800">
                <a:solidFill>
                  <a:schemeClr val="tx1"/>
                </a:solidFill>
              </a:defRPr>
            </a:lvl1pPr>
          </a:lstStyle>
          <a:p>
            <a:pPr lvl="0"/>
            <a:r>
              <a:rPr lang="en-US"/>
              <a:t>Click to add footer text</a:t>
            </a:r>
          </a:p>
        </p:txBody>
      </p:sp>
      <p:sp>
        <p:nvSpPr>
          <p:cNvPr id="22" name="Slide Number Placeholder 5"/>
          <p:cNvSpPr>
            <a:spLocks noGrp="1"/>
          </p:cNvSpPr>
          <p:nvPr>
            <p:ph type="sldNum" sz="quarter" idx="4"/>
          </p:nvPr>
        </p:nvSpPr>
        <p:spPr>
          <a:xfrm>
            <a:off x="10856913" y="6394275"/>
            <a:ext cx="969962" cy="196850"/>
          </a:xfrm>
          <a:prstGeom prst="rect">
            <a:avLst/>
          </a:prstGeom>
        </p:spPr>
        <p:txBody>
          <a:bodyPr vert="horz" lIns="0" tIns="0" rIns="0" bIns="0" rtlCol="0" anchor="ctr"/>
          <a:lstStyle>
            <a:lvl1pPr algn="r">
              <a:defRPr sz="1000">
                <a:solidFill>
                  <a:schemeClr val="tx1"/>
                </a:solidFill>
              </a:defRPr>
            </a:lvl1pPr>
          </a:lstStyle>
          <a:p>
            <a:fld id="{4034BEE3-566C-4068-A777-C3A4762E861B}" type="slidenum">
              <a:rPr lang="en-GB" smtClean="0"/>
              <a:pPr/>
              <a:t>‹#›</a:t>
            </a:fld>
            <a:endParaRPr lang="en-GB"/>
          </a:p>
        </p:txBody>
      </p:sp>
    </p:spTree>
    <p:extLst>
      <p:ext uri="{BB962C8B-B14F-4D97-AF65-F5344CB8AC3E}">
        <p14:creationId xmlns:p14="http://schemas.microsoft.com/office/powerpoint/2010/main" val="28982276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4.xml><?xml version="1.0" encoding="utf-8"?>
<p:sldLayout xmlns:a="http://schemas.openxmlformats.org/drawingml/2006/main" xmlns:r="http://schemas.openxmlformats.org/officeDocument/2006/relationships" xmlns:p="http://schemas.openxmlformats.org/presentationml/2006/main" userDrawn="1">
  <p:cSld name="1_Title and 1 x content">
    <p:spTree>
      <p:nvGrpSpPr>
        <p:cNvPr id="1" name=""/>
        <p:cNvGrpSpPr/>
        <p:nvPr/>
      </p:nvGrpSpPr>
      <p:grpSpPr>
        <a:xfrm>
          <a:off x="0" y="0"/>
          <a:ext cx="0" cy="0"/>
          <a:chOff x="0" y="0"/>
          <a:chExt cx="0" cy="0"/>
        </a:xfrm>
      </p:grpSpPr>
      <p:sp>
        <p:nvSpPr>
          <p:cNvPr id="7" name="Content Placeholder 2"/>
          <p:cNvSpPr>
            <a:spLocks noGrp="1"/>
          </p:cNvSpPr>
          <p:nvPr>
            <p:ph idx="1" hasCustomPrompt="1"/>
          </p:nvPr>
        </p:nvSpPr>
        <p:spPr>
          <a:xfrm>
            <a:off x="359999" y="1708150"/>
            <a:ext cx="11466873" cy="4018118"/>
          </a:xfrm>
        </p:spPr>
        <p:txBody>
          <a:bodyPr>
            <a:noAutofit/>
          </a:bodyPr>
          <a:lstStyle>
            <a:lvl1pPr>
              <a:defRPr sz="1500" b="0">
                <a:solidFill>
                  <a:schemeClr val="tx1"/>
                </a:solidFill>
              </a:defRPr>
            </a:lvl1pPr>
            <a:lvl2pPr>
              <a:spcBef>
                <a:spcPts val="600"/>
              </a:spcBef>
              <a:defRPr sz="1400">
                <a:solidFill>
                  <a:schemeClr val="tx1"/>
                </a:solidFill>
              </a:defRPr>
            </a:lvl2pPr>
            <a:lvl3pPr>
              <a:spcBef>
                <a:spcPts val="600"/>
              </a:spcBef>
              <a:defRPr sz="1400">
                <a:solidFill>
                  <a:schemeClr val="tx1"/>
                </a:solidFill>
              </a:defRPr>
            </a:lvl3pPr>
            <a:lvl4pPr>
              <a:spcBef>
                <a:spcPts val="600"/>
              </a:spcBef>
              <a:defRPr sz="1400">
                <a:solidFill>
                  <a:schemeClr val="tx1"/>
                </a:solidFill>
              </a:defRPr>
            </a:lvl4pPr>
            <a:lvl5pPr>
              <a:spcBef>
                <a:spcPts val="600"/>
              </a:spcBef>
              <a:defRPr sz="1400">
                <a:solidFill>
                  <a:schemeClr val="tx1"/>
                </a:solidFil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11" name="Title Placeholder 1"/>
          <p:cNvSpPr>
            <a:spLocks noGrp="1"/>
          </p:cNvSpPr>
          <p:nvPr>
            <p:ph type="title" hasCustomPrompt="1"/>
          </p:nvPr>
        </p:nvSpPr>
        <p:spPr>
          <a:xfrm>
            <a:off x="359999" y="430717"/>
            <a:ext cx="11466875" cy="404119"/>
          </a:xfrm>
          <a:prstGeom prst="rect">
            <a:avLst/>
          </a:prstGeom>
        </p:spPr>
        <p:txBody>
          <a:bodyPr vert="horz" lIns="0" tIns="0" rIns="0" bIns="0" rtlCol="0" anchor="t">
            <a:noAutofit/>
          </a:bodyPr>
          <a:lstStyle>
            <a:lvl1pPr>
              <a:defRPr/>
            </a:lvl1pPr>
          </a:lstStyle>
          <a:p>
            <a:r>
              <a:rPr lang="en-GB"/>
              <a:t>Click to edit master title style</a:t>
            </a:r>
          </a:p>
        </p:txBody>
      </p:sp>
      <p:sp>
        <p:nvSpPr>
          <p:cNvPr id="15" name="Slide Number Placeholder 5"/>
          <p:cNvSpPr>
            <a:spLocks noGrp="1"/>
          </p:cNvSpPr>
          <p:nvPr>
            <p:ph type="sldNum" sz="quarter" idx="4"/>
          </p:nvPr>
        </p:nvSpPr>
        <p:spPr>
          <a:xfrm>
            <a:off x="10856913" y="6394275"/>
            <a:ext cx="969962" cy="196850"/>
          </a:xfrm>
          <a:prstGeom prst="rect">
            <a:avLst/>
          </a:prstGeom>
        </p:spPr>
        <p:txBody>
          <a:bodyPr vert="horz" lIns="0" tIns="0" rIns="0" bIns="0" rtlCol="0" anchor="ctr"/>
          <a:lstStyle>
            <a:lvl1pPr algn="r">
              <a:defRPr sz="1000">
                <a:solidFill>
                  <a:schemeClr val="tx1"/>
                </a:solidFill>
              </a:defRPr>
            </a:lvl1pPr>
          </a:lstStyle>
          <a:p>
            <a:fld id="{4034BEE3-566C-4068-A777-C3A4762E861B}" type="slidenum">
              <a:rPr lang="en-GB" smtClean="0"/>
              <a:pPr/>
              <a:t>‹#›</a:t>
            </a:fld>
            <a:endParaRPr lang="en-GB"/>
          </a:p>
        </p:txBody>
      </p:sp>
      <p:sp>
        <p:nvSpPr>
          <p:cNvPr id="8" name="Text Placeholder 2"/>
          <p:cNvSpPr>
            <a:spLocks noGrp="1"/>
          </p:cNvSpPr>
          <p:nvPr>
            <p:ph type="body" sz="quarter" idx="17" hasCustomPrompt="1"/>
          </p:nvPr>
        </p:nvSpPr>
        <p:spPr>
          <a:xfrm>
            <a:off x="357188" y="909635"/>
            <a:ext cx="11477331" cy="396875"/>
          </a:xfrm>
        </p:spPr>
        <p:txBody>
          <a:bodyPr/>
          <a:lstStyle>
            <a:lvl1pPr>
              <a:defRPr sz="1800"/>
            </a:lvl1pPr>
          </a:lstStyle>
          <a:p>
            <a:pPr lvl="0"/>
            <a:r>
              <a:rPr lang="en-GB"/>
              <a:t>Click to edit master text styles</a:t>
            </a:r>
          </a:p>
        </p:txBody>
      </p:sp>
      <p:sp>
        <p:nvSpPr>
          <p:cNvPr id="9" name="Text Placeholder 17"/>
          <p:cNvSpPr>
            <a:spLocks noGrp="1"/>
          </p:cNvSpPr>
          <p:nvPr>
            <p:ph type="body" sz="quarter" idx="18" hasCustomPrompt="1"/>
          </p:nvPr>
        </p:nvSpPr>
        <p:spPr>
          <a:xfrm>
            <a:off x="6096000" y="6393509"/>
            <a:ext cx="4670778" cy="197792"/>
          </a:xfrm>
        </p:spPr>
        <p:txBody>
          <a:bodyPr anchor="ctr">
            <a:noAutofit/>
          </a:bodyPr>
          <a:lstStyle>
            <a:lvl1pPr>
              <a:spcBef>
                <a:spcPts val="600"/>
              </a:spcBef>
              <a:defRPr sz="800">
                <a:solidFill>
                  <a:schemeClr val="tx1"/>
                </a:solidFill>
              </a:defRPr>
            </a:lvl1pPr>
          </a:lstStyle>
          <a:p>
            <a:pPr lvl="0"/>
            <a:r>
              <a:rPr lang="en-US"/>
              <a:t>Click to add footer text</a:t>
            </a:r>
          </a:p>
        </p:txBody>
      </p:sp>
    </p:spTree>
    <p:extLst>
      <p:ext uri="{BB962C8B-B14F-4D97-AF65-F5344CB8AC3E}">
        <p14:creationId xmlns:p14="http://schemas.microsoft.com/office/powerpoint/2010/main" val="29218516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5.xml><?xml version="1.0" encoding="utf-8"?>
<p:sldLayout xmlns:a="http://schemas.openxmlformats.org/drawingml/2006/main" xmlns:r="http://schemas.openxmlformats.org/officeDocument/2006/relationships" xmlns:p="http://schemas.openxmlformats.org/presentationml/2006/main">
  <p:cSld name="3_Title Only">
    <p:spTree>
      <p:nvGrpSpPr>
        <p:cNvPr id="1" name=""/>
        <p:cNvGrpSpPr/>
        <p:nvPr/>
      </p:nvGrpSpPr>
      <p:grpSpPr>
        <a:xfrm>
          <a:off x="0" y="0"/>
          <a:ext cx="0" cy="0"/>
          <a:chOff x="0" y="0"/>
          <a:chExt cx="0" cy="0"/>
        </a:xfrm>
      </p:grpSpPr>
      <p:sp>
        <p:nvSpPr>
          <p:cNvPr id="2" name="Title 1"/>
          <p:cNvSpPr txBox="1">
            <a:spLocks noGrp="1"/>
          </p:cNvSpPr>
          <p:nvPr>
            <p:ph type="title"/>
          </p:nvPr>
        </p:nvSpPr>
        <p:spPr/>
        <p:txBody>
          <a:bodyPr/>
          <a:lstStyle>
            <a:lvl1pPr>
              <a:defRPr/>
            </a:lvl1pPr>
          </a:lstStyle>
          <a:p>
            <a:pPr lvl="0"/>
            <a:r>
              <a:rPr lang="en-US"/>
              <a:t>Click to edit Master title style</a:t>
            </a:r>
            <a:endParaRPr lang="en-AU"/>
          </a:p>
        </p:txBody>
      </p:sp>
      <p:sp>
        <p:nvSpPr>
          <p:cNvPr id="3" name="Slide Number Placeholder 2"/>
          <p:cNvSpPr txBox="1">
            <a:spLocks noGrp="1"/>
          </p:cNvSpPr>
          <p:nvPr>
            <p:ph type="sldNum" sz="quarter" idx="8"/>
          </p:nvPr>
        </p:nvSpPr>
        <p:spPr/>
        <p:txBody>
          <a:bodyPr/>
          <a:lstStyle>
            <a:lvl1pPr>
              <a:defRPr>
                <a:cs typeface="Arial" pitchFamily="34"/>
              </a:defRPr>
            </a:lvl1pPr>
          </a:lstStyle>
          <a:p>
            <a:pPr lvl="0"/>
            <a:fld id="{310C5FCF-FC5E-433E-8D28-73EDF079AC37}" type="slidenum">
              <a:t>‹#›</a:t>
            </a:fld>
            <a:endParaRPr lang="en-AU"/>
          </a:p>
        </p:txBody>
      </p:sp>
      <p:sp>
        <p:nvSpPr>
          <p:cNvPr id="4" name="Footer Placeholder 70"/>
          <p:cNvSpPr txBox="1">
            <a:spLocks noGrp="1"/>
          </p:cNvSpPr>
          <p:nvPr>
            <p:ph type="ftr" sz="quarter" idx="9"/>
          </p:nvPr>
        </p:nvSpPr>
        <p:spPr/>
        <p:txBody>
          <a:bodyPr/>
          <a:lstStyle>
            <a:lvl1pPr>
              <a:defRPr/>
            </a:lvl1pPr>
          </a:lstStyle>
          <a:p>
            <a:pPr lvl="0"/>
            <a:endParaRPr lang="en-AU"/>
          </a:p>
        </p:txBody>
      </p:sp>
    </p:spTree>
    <p:extLst>
      <p:ext uri="{BB962C8B-B14F-4D97-AF65-F5344CB8AC3E}">
        <p14:creationId xmlns:p14="http://schemas.microsoft.com/office/powerpoint/2010/main" val="1132666132"/>
      </p:ext>
    </p:extLst>
  </p:cSld>
  <p:clrMapOvr>
    <a:masterClrMapping/>
  </p:clrMapOvr>
  <p:hf sldNum="0" hdr="0" ftr="0" dt="0"/>
</p:sldLayout>
</file>

<file path=ppt/slideLayouts/slideLayout216.xml><?xml version="1.0" encoding="utf-8"?>
<p:sldLayout xmlns:a="http://schemas.openxmlformats.org/drawingml/2006/main" xmlns:r="http://schemas.openxmlformats.org/officeDocument/2006/relationships" xmlns:p="http://schemas.openxmlformats.org/presentationml/2006/main" userDrawn="1">
  <p:cSld name="2_Title and 4 x content + heading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36C45C-9BBB-4B14-BC71-8D9593AF9252}"/>
              </a:ext>
            </a:extLst>
          </p:cNvPr>
          <p:cNvSpPr>
            <a:spLocks noGrp="1"/>
          </p:cNvSpPr>
          <p:nvPr>
            <p:ph type="title" hasCustomPrompt="1"/>
          </p:nvPr>
        </p:nvSpPr>
        <p:spPr>
          <a:xfrm>
            <a:off x="359999" y="430718"/>
            <a:ext cx="11466875" cy="403200"/>
          </a:xfrm>
        </p:spPr>
        <p:txBody>
          <a:bodyPr/>
          <a:lstStyle>
            <a:lvl1pPr>
              <a:defRPr/>
            </a:lvl1pPr>
          </a:lstStyle>
          <a:p>
            <a:r>
              <a:rPr lang="en-US"/>
              <a:t>Click to add title</a:t>
            </a:r>
            <a:endParaRPr lang="en-GB"/>
          </a:p>
        </p:txBody>
      </p:sp>
      <p:sp>
        <p:nvSpPr>
          <p:cNvPr id="4" name="Footer Placeholder 3">
            <a:extLst>
              <a:ext uri="{FF2B5EF4-FFF2-40B4-BE49-F238E27FC236}">
                <a16:creationId xmlns:a16="http://schemas.microsoft.com/office/drawing/2014/main" id="{F29845BF-B227-4307-81B9-E7C8FC57CD26}"/>
              </a:ext>
            </a:extLst>
          </p:cNvPr>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800" b="0" i="0" u="none" strike="noStrike" kern="1200" cap="none" spc="0" normalizeH="0" baseline="0" noProof="0" dirty="0">
              <a:ln>
                <a:noFill/>
              </a:ln>
              <a:solidFill>
                <a:srgbClr val="333333"/>
              </a:solidFill>
              <a:effectLst/>
              <a:uLnTx/>
              <a:uFillTx/>
              <a:latin typeface="Arial"/>
              <a:ea typeface="+mn-ea"/>
              <a:cs typeface="+mn-cs"/>
            </a:endParaRPr>
          </a:p>
        </p:txBody>
      </p:sp>
      <p:sp>
        <p:nvSpPr>
          <p:cNvPr id="6" name="Text Placeholder 5">
            <a:extLst>
              <a:ext uri="{FF2B5EF4-FFF2-40B4-BE49-F238E27FC236}">
                <a16:creationId xmlns:a16="http://schemas.microsoft.com/office/drawing/2014/main" id="{C1A4FC7E-D91D-407A-BFBE-F405D6BBEA67}"/>
              </a:ext>
            </a:extLst>
          </p:cNvPr>
          <p:cNvSpPr>
            <a:spLocks noGrp="1"/>
          </p:cNvSpPr>
          <p:nvPr>
            <p:ph type="body" sz="quarter" idx="12" hasCustomPrompt="1"/>
          </p:nvPr>
        </p:nvSpPr>
        <p:spPr>
          <a:xfrm>
            <a:off x="1351440" y="2568990"/>
            <a:ext cx="1737360" cy="307777"/>
          </a:xfrm>
        </p:spPr>
        <p:txBody>
          <a:bodyPr lIns="91440" bIns="137160" anchor="b" anchorCtr="0">
            <a:spAutoFit/>
          </a:bodyPr>
          <a:lstStyle>
            <a:lvl1pPr>
              <a:defRPr b="1"/>
            </a:lvl1pPr>
          </a:lstStyle>
          <a:p>
            <a:pPr lvl="0"/>
            <a:r>
              <a:rPr lang="en-US"/>
              <a:t>Click to add text</a:t>
            </a:r>
            <a:endParaRPr lang="en-GB"/>
          </a:p>
        </p:txBody>
      </p:sp>
      <p:sp>
        <p:nvSpPr>
          <p:cNvPr id="8" name="Content Placeholder 7">
            <a:extLst>
              <a:ext uri="{FF2B5EF4-FFF2-40B4-BE49-F238E27FC236}">
                <a16:creationId xmlns:a16="http://schemas.microsoft.com/office/drawing/2014/main" id="{129916EF-EC2F-4137-B182-AA5508918E8F}"/>
              </a:ext>
            </a:extLst>
          </p:cNvPr>
          <p:cNvSpPr>
            <a:spLocks noGrp="1"/>
          </p:cNvSpPr>
          <p:nvPr>
            <p:ph sz="quarter" idx="13" hasCustomPrompt="1"/>
          </p:nvPr>
        </p:nvSpPr>
        <p:spPr>
          <a:xfrm>
            <a:off x="360000" y="2876767"/>
            <a:ext cx="2728800" cy="1754788"/>
          </a:xfrm>
        </p:spPr>
        <p:txBody>
          <a:bodyPr tIns="137160"/>
          <a:lstStyle>
            <a:lvl1pPr>
              <a:defRPr/>
            </a:lvl1pPr>
          </a:lstStyle>
          <a:p>
            <a:pPr lvl="0"/>
            <a:r>
              <a:rPr lang="en-US"/>
              <a:t>Click to add text</a:t>
            </a:r>
          </a:p>
          <a:p>
            <a:pPr lvl="1"/>
            <a:r>
              <a:rPr lang="en-US"/>
              <a:t>Second level</a:t>
            </a:r>
          </a:p>
          <a:p>
            <a:pPr lvl="2"/>
            <a:r>
              <a:rPr lang="en-US"/>
              <a:t>Third level</a:t>
            </a:r>
          </a:p>
          <a:p>
            <a:pPr lvl="3"/>
            <a:r>
              <a:rPr lang="en-US"/>
              <a:t>Fourth level</a:t>
            </a:r>
          </a:p>
          <a:p>
            <a:pPr lvl="4"/>
            <a:r>
              <a:rPr lang="en-US"/>
              <a:t>Fifth level</a:t>
            </a:r>
            <a:endParaRPr lang="en-GB"/>
          </a:p>
        </p:txBody>
      </p:sp>
      <p:sp>
        <p:nvSpPr>
          <p:cNvPr id="10" name="Text Placeholder 9">
            <a:extLst>
              <a:ext uri="{FF2B5EF4-FFF2-40B4-BE49-F238E27FC236}">
                <a16:creationId xmlns:a16="http://schemas.microsoft.com/office/drawing/2014/main" id="{6D9A3CD5-4B7B-41AC-BFD5-7AA2D853D03E}"/>
              </a:ext>
            </a:extLst>
          </p:cNvPr>
          <p:cNvSpPr>
            <a:spLocks noGrp="1"/>
          </p:cNvSpPr>
          <p:nvPr>
            <p:ph type="body" sz="quarter" idx="14" hasCustomPrompt="1"/>
          </p:nvPr>
        </p:nvSpPr>
        <p:spPr>
          <a:xfrm>
            <a:off x="4264131" y="2568990"/>
            <a:ext cx="1737360" cy="307777"/>
          </a:xfrm>
        </p:spPr>
        <p:txBody>
          <a:bodyPr lIns="91440" bIns="137160" anchor="b" anchorCtr="0">
            <a:spAutoFit/>
          </a:bodyPr>
          <a:lstStyle>
            <a:lvl1pPr>
              <a:defRPr b="1"/>
            </a:lvl1pPr>
          </a:lstStyle>
          <a:p>
            <a:pPr lvl="0"/>
            <a:r>
              <a:rPr lang="en-US"/>
              <a:t>Click to add text</a:t>
            </a:r>
            <a:endParaRPr lang="en-GB"/>
          </a:p>
        </p:txBody>
      </p:sp>
      <p:sp>
        <p:nvSpPr>
          <p:cNvPr id="12" name="Content Placeholder 11">
            <a:extLst>
              <a:ext uri="{FF2B5EF4-FFF2-40B4-BE49-F238E27FC236}">
                <a16:creationId xmlns:a16="http://schemas.microsoft.com/office/drawing/2014/main" id="{35F727AD-E63B-412E-B986-D86DFE5EED29}"/>
              </a:ext>
            </a:extLst>
          </p:cNvPr>
          <p:cNvSpPr>
            <a:spLocks noGrp="1"/>
          </p:cNvSpPr>
          <p:nvPr>
            <p:ph sz="quarter" idx="15" hasCustomPrompt="1"/>
          </p:nvPr>
        </p:nvSpPr>
        <p:spPr>
          <a:xfrm>
            <a:off x="3272691" y="2876767"/>
            <a:ext cx="2728800" cy="1754788"/>
          </a:xfrm>
        </p:spPr>
        <p:txBody>
          <a:bodyPr tIns="137160"/>
          <a:lstStyle>
            <a:lvl1pPr>
              <a:defRPr/>
            </a:lvl1pPr>
          </a:lstStyle>
          <a:p>
            <a:pPr lvl="0"/>
            <a:r>
              <a:rPr lang="en-US"/>
              <a:t>Click to add text</a:t>
            </a:r>
          </a:p>
          <a:p>
            <a:pPr lvl="1"/>
            <a:r>
              <a:rPr lang="en-US"/>
              <a:t>Second level</a:t>
            </a:r>
          </a:p>
          <a:p>
            <a:pPr lvl="2"/>
            <a:r>
              <a:rPr lang="en-US"/>
              <a:t>Third level</a:t>
            </a:r>
          </a:p>
          <a:p>
            <a:pPr lvl="3"/>
            <a:r>
              <a:rPr lang="en-US"/>
              <a:t>Fourth level</a:t>
            </a:r>
          </a:p>
          <a:p>
            <a:pPr lvl="4"/>
            <a:r>
              <a:rPr lang="en-US"/>
              <a:t>Fifth level</a:t>
            </a:r>
            <a:endParaRPr lang="en-GB"/>
          </a:p>
        </p:txBody>
      </p:sp>
      <p:sp>
        <p:nvSpPr>
          <p:cNvPr id="14" name="Text Placeholder 13">
            <a:extLst>
              <a:ext uri="{FF2B5EF4-FFF2-40B4-BE49-F238E27FC236}">
                <a16:creationId xmlns:a16="http://schemas.microsoft.com/office/drawing/2014/main" id="{8CEE6CD4-960B-4926-8A35-E8FF363F8723}"/>
              </a:ext>
            </a:extLst>
          </p:cNvPr>
          <p:cNvSpPr>
            <a:spLocks noGrp="1"/>
          </p:cNvSpPr>
          <p:nvPr>
            <p:ph type="body" sz="quarter" idx="16" hasCustomPrompt="1"/>
          </p:nvPr>
        </p:nvSpPr>
        <p:spPr>
          <a:xfrm>
            <a:off x="7176822" y="2568990"/>
            <a:ext cx="1737360" cy="307777"/>
          </a:xfrm>
        </p:spPr>
        <p:txBody>
          <a:bodyPr lIns="91440" bIns="137160" anchor="b" anchorCtr="0">
            <a:spAutoFit/>
          </a:bodyPr>
          <a:lstStyle>
            <a:lvl1pPr>
              <a:defRPr b="1"/>
            </a:lvl1pPr>
          </a:lstStyle>
          <a:p>
            <a:pPr lvl="0"/>
            <a:r>
              <a:rPr lang="en-US"/>
              <a:t>Click to add text</a:t>
            </a:r>
            <a:endParaRPr lang="en-GB"/>
          </a:p>
        </p:txBody>
      </p:sp>
      <p:sp>
        <p:nvSpPr>
          <p:cNvPr id="16" name="Content Placeholder 15">
            <a:extLst>
              <a:ext uri="{FF2B5EF4-FFF2-40B4-BE49-F238E27FC236}">
                <a16:creationId xmlns:a16="http://schemas.microsoft.com/office/drawing/2014/main" id="{E544BF1C-E9EC-43D2-A239-79E43B7C24CD}"/>
              </a:ext>
            </a:extLst>
          </p:cNvPr>
          <p:cNvSpPr>
            <a:spLocks noGrp="1"/>
          </p:cNvSpPr>
          <p:nvPr>
            <p:ph sz="quarter" idx="17" hasCustomPrompt="1"/>
          </p:nvPr>
        </p:nvSpPr>
        <p:spPr>
          <a:xfrm>
            <a:off x="6185382" y="2876767"/>
            <a:ext cx="2728800" cy="1754788"/>
          </a:xfrm>
        </p:spPr>
        <p:txBody>
          <a:bodyPr tIns="137160"/>
          <a:lstStyle>
            <a:lvl1pPr>
              <a:defRPr/>
            </a:lvl1pPr>
          </a:lstStyle>
          <a:p>
            <a:pPr lvl="0"/>
            <a:r>
              <a:rPr lang="en-US"/>
              <a:t>Click to add text</a:t>
            </a:r>
          </a:p>
          <a:p>
            <a:pPr lvl="1"/>
            <a:r>
              <a:rPr lang="en-US"/>
              <a:t>Second level</a:t>
            </a:r>
          </a:p>
          <a:p>
            <a:pPr lvl="2"/>
            <a:r>
              <a:rPr lang="en-US"/>
              <a:t>Third level</a:t>
            </a:r>
          </a:p>
          <a:p>
            <a:pPr lvl="3"/>
            <a:r>
              <a:rPr lang="en-US"/>
              <a:t>Fourth level</a:t>
            </a:r>
          </a:p>
          <a:p>
            <a:pPr lvl="4"/>
            <a:r>
              <a:rPr lang="en-US"/>
              <a:t>Fifth level</a:t>
            </a:r>
            <a:endParaRPr lang="en-GB"/>
          </a:p>
        </p:txBody>
      </p:sp>
      <p:sp>
        <p:nvSpPr>
          <p:cNvPr id="18" name="Text Placeholder 17">
            <a:extLst>
              <a:ext uri="{FF2B5EF4-FFF2-40B4-BE49-F238E27FC236}">
                <a16:creationId xmlns:a16="http://schemas.microsoft.com/office/drawing/2014/main" id="{A27027DC-FD56-4CD6-8B38-7C623A97D1C4}"/>
              </a:ext>
            </a:extLst>
          </p:cNvPr>
          <p:cNvSpPr>
            <a:spLocks noGrp="1"/>
          </p:cNvSpPr>
          <p:nvPr>
            <p:ph type="body" sz="quarter" idx="18" hasCustomPrompt="1"/>
          </p:nvPr>
        </p:nvSpPr>
        <p:spPr>
          <a:xfrm>
            <a:off x="10089514" y="2568990"/>
            <a:ext cx="1737360" cy="307777"/>
          </a:xfrm>
        </p:spPr>
        <p:txBody>
          <a:bodyPr lIns="91440" bIns="137160" anchor="b" anchorCtr="0">
            <a:spAutoFit/>
          </a:bodyPr>
          <a:lstStyle>
            <a:lvl1pPr>
              <a:defRPr b="1"/>
            </a:lvl1pPr>
          </a:lstStyle>
          <a:p>
            <a:pPr lvl="0"/>
            <a:r>
              <a:rPr lang="en-US"/>
              <a:t>Click to add text</a:t>
            </a:r>
            <a:endParaRPr lang="en-GB"/>
          </a:p>
        </p:txBody>
      </p:sp>
      <p:sp>
        <p:nvSpPr>
          <p:cNvPr id="20" name="Content Placeholder 19">
            <a:extLst>
              <a:ext uri="{FF2B5EF4-FFF2-40B4-BE49-F238E27FC236}">
                <a16:creationId xmlns:a16="http://schemas.microsoft.com/office/drawing/2014/main" id="{5513656D-7804-45C7-9561-4FFDBE1F523B}"/>
              </a:ext>
            </a:extLst>
          </p:cNvPr>
          <p:cNvSpPr>
            <a:spLocks noGrp="1"/>
          </p:cNvSpPr>
          <p:nvPr>
            <p:ph sz="quarter" idx="19" hasCustomPrompt="1"/>
          </p:nvPr>
        </p:nvSpPr>
        <p:spPr>
          <a:xfrm>
            <a:off x="9098074" y="2876767"/>
            <a:ext cx="2728800" cy="1754198"/>
          </a:xfrm>
        </p:spPr>
        <p:txBody>
          <a:bodyPr tIns="137160"/>
          <a:lstStyle>
            <a:lvl1pPr>
              <a:defRPr/>
            </a:lvl1pPr>
          </a:lstStyle>
          <a:p>
            <a:pPr lvl="0"/>
            <a:r>
              <a:rPr lang="en-US"/>
              <a:t>Click to add text</a:t>
            </a:r>
          </a:p>
          <a:p>
            <a:pPr lvl="1"/>
            <a:r>
              <a:rPr lang="en-US"/>
              <a:t>Second level</a:t>
            </a:r>
          </a:p>
          <a:p>
            <a:pPr lvl="2"/>
            <a:r>
              <a:rPr lang="en-US"/>
              <a:t>Third level</a:t>
            </a:r>
          </a:p>
          <a:p>
            <a:pPr lvl="3"/>
            <a:r>
              <a:rPr lang="en-US"/>
              <a:t>Fourth level</a:t>
            </a:r>
          </a:p>
          <a:p>
            <a:pPr lvl="4"/>
            <a:r>
              <a:rPr lang="en-US"/>
              <a:t>Fifth level</a:t>
            </a:r>
            <a:endParaRPr lang="en-GB"/>
          </a:p>
        </p:txBody>
      </p:sp>
      <p:sp>
        <p:nvSpPr>
          <p:cNvPr id="22" name="Text Placeholder 21" hidden="1">
            <a:extLst>
              <a:ext uri="{FF2B5EF4-FFF2-40B4-BE49-F238E27FC236}">
                <a16:creationId xmlns:a16="http://schemas.microsoft.com/office/drawing/2014/main" id="{5AA444E5-6DCB-4387-82D7-374FBA34E3ED}"/>
              </a:ext>
            </a:extLst>
          </p:cNvPr>
          <p:cNvSpPr>
            <a:spLocks noGrp="1"/>
          </p:cNvSpPr>
          <p:nvPr>
            <p:ph type="body" sz="quarter" idx="20" hasCustomPrompt="1"/>
          </p:nvPr>
        </p:nvSpPr>
        <p:spPr>
          <a:xfrm>
            <a:off x="360363" y="910800"/>
            <a:ext cx="11466512" cy="396000"/>
          </a:xfrm>
        </p:spPr>
        <p:txBody>
          <a:bodyPr/>
          <a:lstStyle>
            <a:lvl1pPr>
              <a:defRPr sz="1800"/>
            </a:lvl1pPr>
            <a:lvl2pPr>
              <a:defRPr sz="2200"/>
            </a:lvl2pPr>
            <a:lvl3pPr>
              <a:defRPr sz="2200"/>
            </a:lvl3pPr>
            <a:lvl4pPr>
              <a:defRPr sz="2200"/>
            </a:lvl4pPr>
            <a:lvl5pPr>
              <a:defRPr sz="2200"/>
            </a:lvl5pPr>
          </a:lstStyle>
          <a:p>
            <a:pPr lvl="0"/>
            <a:r>
              <a:rPr lang="en-US"/>
              <a:t>Click to add subtitle</a:t>
            </a:r>
            <a:endParaRPr lang="en-GB"/>
          </a:p>
        </p:txBody>
      </p:sp>
      <p:sp>
        <p:nvSpPr>
          <p:cNvPr id="17" name="Content Placeholder 7">
            <a:extLst>
              <a:ext uri="{FF2B5EF4-FFF2-40B4-BE49-F238E27FC236}">
                <a16:creationId xmlns:a16="http://schemas.microsoft.com/office/drawing/2014/main" id="{8D032B20-000C-48C0-98C2-2774D2A9A43C}"/>
              </a:ext>
            </a:extLst>
          </p:cNvPr>
          <p:cNvSpPr>
            <a:spLocks noGrp="1"/>
          </p:cNvSpPr>
          <p:nvPr>
            <p:ph sz="quarter" idx="21" hasCustomPrompt="1"/>
          </p:nvPr>
        </p:nvSpPr>
        <p:spPr>
          <a:xfrm>
            <a:off x="359999" y="1713004"/>
            <a:ext cx="978408" cy="978408"/>
          </a:xfrm>
        </p:spPr>
        <p:txBody>
          <a:bodyPr tIns="0"/>
          <a:lstStyle>
            <a:lvl1pPr>
              <a:defRPr/>
            </a:lvl1pPr>
          </a:lstStyle>
          <a:p>
            <a:pPr lvl="0"/>
            <a:r>
              <a:rPr lang="en-US"/>
              <a:t>Click and paste image here</a:t>
            </a:r>
            <a:endParaRPr lang="en-GB"/>
          </a:p>
        </p:txBody>
      </p:sp>
      <p:sp>
        <p:nvSpPr>
          <p:cNvPr id="21" name="Content Placeholder 7">
            <a:extLst>
              <a:ext uri="{FF2B5EF4-FFF2-40B4-BE49-F238E27FC236}">
                <a16:creationId xmlns:a16="http://schemas.microsoft.com/office/drawing/2014/main" id="{98A2D51F-4781-4BAD-BF2F-A925C292C46D}"/>
              </a:ext>
            </a:extLst>
          </p:cNvPr>
          <p:cNvSpPr>
            <a:spLocks noGrp="1"/>
          </p:cNvSpPr>
          <p:nvPr>
            <p:ph sz="quarter" idx="22" hasCustomPrompt="1"/>
          </p:nvPr>
        </p:nvSpPr>
        <p:spPr>
          <a:xfrm>
            <a:off x="3272400" y="1713004"/>
            <a:ext cx="978408" cy="978408"/>
          </a:xfrm>
        </p:spPr>
        <p:txBody>
          <a:bodyPr tIns="0"/>
          <a:lstStyle>
            <a:lvl1pPr>
              <a:defRPr/>
            </a:lvl1pPr>
          </a:lstStyle>
          <a:p>
            <a:pPr lvl="0"/>
            <a:r>
              <a:rPr lang="en-US"/>
              <a:t>Click and paste image here</a:t>
            </a:r>
            <a:endParaRPr lang="en-GB"/>
          </a:p>
        </p:txBody>
      </p:sp>
      <p:sp>
        <p:nvSpPr>
          <p:cNvPr id="23" name="Content Placeholder 7">
            <a:extLst>
              <a:ext uri="{FF2B5EF4-FFF2-40B4-BE49-F238E27FC236}">
                <a16:creationId xmlns:a16="http://schemas.microsoft.com/office/drawing/2014/main" id="{47D90EC7-8581-4209-9DBD-321D2C2AA5E4}"/>
              </a:ext>
            </a:extLst>
          </p:cNvPr>
          <p:cNvSpPr>
            <a:spLocks noGrp="1"/>
          </p:cNvSpPr>
          <p:nvPr>
            <p:ph sz="quarter" idx="23" hasCustomPrompt="1"/>
          </p:nvPr>
        </p:nvSpPr>
        <p:spPr>
          <a:xfrm>
            <a:off x="6189561" y="1713004"/>
            <a:ext cx="978408" cy="978408"/>
          </a:xfrm>
        </p:spPr>
        <p:txBody>
          <a:bodyPr tIns="0"/>
          <a:lstStyle>
            <a:lvl1pPr>
              <a:defRPr/>
            </a:lvl1pPr>
          </a:lstStyle>
          <a:p>
            <a:pPr lvl="0"/>
            <a:r>
              <a:rPr lang="en-US"/>
              <a:t>Click and paste image here</a:t>
            </a:r>
            <a:endParaRPr lang="en-GB"/>
          </a:p>
        </p:txBody>
      </p:sp>
      <p:sp>
        <p:nvSpPr>
          <p:cNvPr id="24" name="Content Placeholder 7">
            <a:extLst>
              <a:ext uri="{FF2B5EF4-FFF2-40B4-BE49-F238E27FC236}">
                <a16:creationId xmlns:a16="http://schemas.microsoft.com/office/drawing/2014/main" id="{64E915F4-86A2-480E-8C64-CE26146FD9E6}"/>
              </a:ext>
            </a:extLst>
          </p:cNvPr>
          <p:cNvSpPr>
            <a:spLocks noGrp="1"/>
          </p:cNvSpPr>
          <p:nvPr>
            <p:ph sz="quarter" idx="24" hasCustomPrompt="1"/>
          </p:nvPr>
        </p:nvSpPr>
        <p:spPr>
          <a:xfrm>
            <a:off x="9101962" y="1713004"/>
            <a:ext cx="978408" cy="978408"/>
          </a:xfrm>
        </p:spPr>
        <p:txBody>
          <a:bodyPr tIns="0"/>
          <a:lstStyle>
            <a:lvl1pPr>
              <a:defRPr/>
            </a:lvl1pPr>
          </a:lstStyle>
          <a:p>
            <a:pPr lvl="0"/>
            <a:r>
              <a:rPr lang="en-US"/>
              <a:t>Click and paste image here</a:t>
            </a:r>
            <a:endParaRPr lang="en-GB"/>
          </a:p>
        </p:txBody>
      </p:sp>
    </p:spTree>
    <p:extLst>
      <p:ext uri="{BB962C8B-B14F-4D97-AF65-F5344CB8AC3E}">
        <p14:creationId xmlns:p14="http://schemas.microsoft.com/office/powerpoint/2010/main" val="9178119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pos="1944">
          <p15:clr>
            <a:srgbClr val="FBAE40"/>
          </p15:clr>
        </p15:guide>
        <p15:guide id="2" pos="2064">
          <p15:clr>
            <a:srgbClr val="FBAE40"/>
          </p15:clr>
        </p15:guide>
        <p15:guide id="3" pos="3768">
          <p15:clr>
            <a:srgbClr val="FBAE40"/>
          </p15:clr>
        </p15:guide>
        <p15:guide id="4" pos="3888">
          <p15:clr>
            <a:srgbClr val="FBAE40"/>
          </p15:clr>
        </p15:guide>
        <p15:guide id="5" pos="5616">
          <p15:clr>
            <a:srgbClr val="FBAE40"/>
          </p15:clr>
        </p15:guide>
        <p15:guide id="6" pos="5736">
          <p15:clr>
            <a:srgbClr val="FBAE40"/>
          </p15:clr>
        </p15:guide>
      </p15:sldGuideLst>
    </p:ext>
  </p:extLst>
</p:sldLayout>
</file>

<file path=ppt/slideLayouts/slideLayout217.xml><?xml version="1.0" encoding="utf-8"?>
<p:sldLayout xmlns:a="http://schemas.openxmlformats.org/drawingml/2006/main" xmlns:r="http://schemas.openxmlformats.org/officeDocument/2006/relationships" xmlns:p="http://schemas.openxmlformats.org/presentationml/2006/main" userDrawn="1">
  <p:cSld name="Title and 1 x content - no sub heading">
    <p:spTree>
      <p:nvGrpSpPr>
        <p:cNvPr id="1" name=""/>
        <p:cNvGrpSpPr/>
        <p:nvPr/>
      </p:nvGrpSpPr>
      <p:grpSpPr>
        <a:xfrm>
          <a:off x="0" y="0"/>
          <a:ext cx="0" cy="0"/>
          <a:chOff x="0" y="0"/>
          <a:chExt cx="0" cy="0"/>
        </a:xfrm>
      </p:grpSpPr>
      <p:sp>
        <p:nvSpPr>
          <p:cNvPr id="7" name="Content Placeholder 2"/>
          <p:cNvSpPr>
            <a:spLocks noGrp="1"/>
          </p:cNvSpPr>
          <p:nvPr>
            <p:ph idx="1" hasCustomPrompt="1"/>
          </p:nvPr>
        </p:nvSpPr>
        <p:spPr>
          <a:xfrm>
            <a:off x="359999" y="1708150"/>
            <a:ext cx="11466873" cy="4018118"/>
          </a:xfrm>
        </p:spPr>
        <p:txBody>
          <a:bodyPr>
            <a:noAutofit/>
          </a:bodyPr>
          <a:lstStyle>
            <a:lvl1pPr>
              <a:defRPr sz="1400" b="0">
                <a:solidFill>
                  <a:schemeClr val="tx1"/>
                </a:solidFill>
              </a:defRPr>
            </a:lvl1pPr>
            <a:lvl2pPr>
              <a:spcBef>
                <a:spcPts val="600"/>
              </a:spcBef>
              <a:defRPr sz="1400">
                <a:solidFill>
                  <a:schemeClr val="tx1"/>
                </a:solidFill>
              </a:defRPr>
            </a:lvl2pPr>
            <a:lvl3pPr>
              <a:spcBef>
                <a:spcPts val="600"/>
              </a:spcBef>
              <a:defRPr sz="1400">
                <a:solidFill>
                  <a:schemeClr val="tx1"/>
                </a:solidFill>
              </a:defRPr>
            </a:lvl3pPr>
            <a:lvl4pPr>
              <a:spcBef>
                <a:spcPts val="600"/>
              </a:spcBef>
              <a:defRPr sz="1400">
                <a:solidFill>
                  <a:schemeClr val="tx1"/>
                </a:solidFill>
              </a:defRPr>
            </a:lvl4pPr>
            <a:lvl5pPr>
              <a:spcBef>
                <a:spcPts val="600"/>
              </a:spcBef>
              <a:defRPr sz="1400">
                <a:solidFill>
                  <a:schemeClr val="tx1"/>
                </a:solidFil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11" name="Title Placeholder 1"/>
          <p:cNvSpPr>
            <a:spLocks noGrp="1"/>
          </p:cNvSpPr>
          <p:nvPr>
            <p:ph type="title" hasCustomPrompt="1"/>
          </p:nvPr>
        </p:nvSpPr>
        <p:spPr>
          <a:xfrm>
            <a:off x="359999" y="430717"/>
            <a:ext cx="11466875" cy="404119"/>
          </a:xfrm>
          <a:prstGeom prst="rect">
            <a:avLst/>
          </a:prstGeom>
        </p:spPr>
        <p:txBody>
          <a:bodyPr vert="horz" lIns="0" tIns="0" rIns="0" bIns="0" rtlCol="0" anchor="t">
            <a:noAutofit/>
          </a:bodyPr>
          <a:lstStyle>
            <a:lvl1pPr>
              <a:defRPr/>
            </a:lvl1pPr>
          </a:lstStyle>
          <a:p>
            <a:r>
              <a:rPr lang="en-GB"/>
              <a:t>Click to edit master title style</a:t>
            </a:r>
          </a:p>
        </p:txBody>
      </p:sp>
      <p:sp>
        <p:nvSpPr>
          <p:cNvPr id="15" name="Slide Number Placeholder 5"/>
          <p:cNvSpPr>
            <a:spLocks noGrp="1"/>
          </p:cNvSpPr>
          <p:nvPr>
            <p:ph type="sldNum" sz="quarter" idx="4"/>
          </p:nvPr>
        </p:nvSpPr>
        <p:spPr>
          <a:xfrm>
            <a:off x="10856913" y="6394275"/>
            <a:ext cx="969962" cy="196850"/>
          </a:xfrm>
          <a:prstGeom prst="rect">
            <a:avLst/>
          </a:prstGeom>
        </p:spPr>
        <p:txBody>
          <a:bodyPr vert="horz" lIns="0" tIns="0" rIns="0" bIns="0" rtlCol="0" anchor="ctr"/>
          <a:lstStyle>
            <a:lvl1pPr algn="r">
              <a:defRPr sz="1000">
                <a:solidFill>
                  <a:schemeClr val="tx1"/>
                </a:solidFill>
              </a:defRPr>
            </a:lvl1pPr>
          </a:lstStyle>
          <a:p>
            <a:fld id="{4034BEE3-566C-4068-A777-C3A4762E861B}" type="slidenum">
              <a:rPr lang="en-GB" smtClean="0"/>
              <a:pPr/>
              <a:t>‹#›</a:t>
            </a:fld>
            <a:endParaRPr lang="en-GB"/>
          </a:p>
        </p:txBody>
      </p:sp>
      <p:sp>
        <p:nvSpPr>
          <p:cNvPr id="9" name="Text Placeholder 17"/>
          <p:cNvSpPr>
            <a:spLocks noGrp="1"/>
          </p:cNvSpPr>
          <p:nvPr>
            <p:ph type="body" sz="quarter" idx="18" hasCustomPrompt="1"/>
          </p:nvPr>
        </p:nvSpPr>
        <p:spPr>
          <a:xfrm>
            <a:off x="6096000" y="6393509"/>
            <a:ext cx="4670778" cy="197792"/>
          </a:xfrm>
        </p:spPr>
        <p:txBody>
          <a:bodyPr anchor="ctr">
            <a:noAutofit/>
          </a:bodyPr>
          <a:lstStyle>
            <a:lvl1pPr>
              <a:spcBef>
                <a:spcPts val="600"/>
              </a:spcBef>
              <a:defRPr sz="800">
                <a:solidFill>
                  <a:schemeClr val="tx1"/>
                </a:solidFill>
              </a:defRPr>
            </a:lvl1pPr>
          </a:lstStyle>
          <a:p>
            <a:pPr lvl="0"/>
            <a:r>
              <a:rPr lang="en-US"/>
              <a:t>Click to add footer text</a:t>
            </a:r>
          </a:p>
        </p:txBody>
      </p:sp>
    </p:spTree>
    <p:extLst>
      <p:ext uri="{BB962C8B-B14F-4D97-AF65-F5344CB8AC3E}">
        <p14:creationId xmlns:p14="http://schemas.microsoft.com/office/powerpoint/2010/main" val="23513142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ftr="0" dt="0"/>
</p:sldLayout>
</file>

<file path=ppt/slideLayouts/slideLayout218.xml><?xml version="1.0" encoding="utf-8"?>
<p:sldLayout xmlns:a="http://schemas.openxmlformats.org/drawingml/2006/main" xmlns:r="http://schemas.openxmlformats.org/officeDocument/2006/relationships" xmlns:p="http://schemas.openxmlformats.org/presentationml/2006/main" preserve="1" userDrawn="1">
  <p:cSld name="Title and 1 x content - no sub headin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7596ED-8270-4BD9-9069-84F474882F2A}"/>
              </a:ext>
            </a:extLst>
          </p:cNvPr>
          <p:cNvSpPr>
            <a:spLocks noGrp="1"/>
          </p:cNvSpPr>
          <p:nvPr>
            <p:ph type="title" hasCustomPrompt="1"/>
          </p:nvPr>
        </p:nvSpPr>
        <p:spPr/>
        <p:txBody>
          <a:bodyPr/>
          <a:lstStyle>
            <a:lvl1pPr>
              <a:defRPr/>
            </a:lvl1pPr>
          </a:lstStyle>
          <a:p>
            <a:r>
              <a:rPr lang="en-US" dirty="0"/>
              <a:t>Click to add title</a:t>
            </a:r>
            <a:endParaRPr lang="en-GB" dirty="0"/>
          </a:p>
        </p:txBody>
      </p:sp>
      <p:sp>
        <p:nvSpPr>
          <p:cNvPr id="3" name="Slide Number Placeholder 2">
            <a:extLst>
              <a:ext uri="{FF2B5EF4-FFF2-40B4-BE49-F238E27FC236}">
                <a16:creationId xmlns:a16="http://schemas.microsoft.com/office/drawing/2014/main" id="{FACA3A6B-089A-48DA-907F-9446B1276098}"/>
              </a:ext>
            </a:extLst>
          </p:cNvPr>
          <p:cNvSpPr>
            <a:spLocks noGrp="1"/>
          </p:cNvSpPr>
          <p:nvPr>
            <p:ph type="sldNum" sz="quarter" idx="10"/>
          </p:nvPr>
        </p:nvSpPr>
        <p:spPr/>
        <p:txBody>
          <a:bodyPr/>
          <a:lstStyle/>
          <a:p>
            <a:fld id="{4034BEE3-566C-4068-A777-C3A4762E861B}" type="slidenum">
              <a:rPr lang="en-GB" smtClean="0"/>
              <a:pPr/>
              <a:t>‹#›</a:t>
            </a:fld>
            <a:endParaRPr lang="en-GB" dirty="0"/>
          </a:p>
        </p:txBody>
      </p:sp>
      <p:sp>
        <p:nvSpPr>
          <p:cNvPr id="4" name="Footer Placeholder 3">
            <a:extLst>
              <a:ext uri="{FF2B5EF4-FFF2-40B4-BE49-F238E27FC236}">
                <a16:creationId xmlns:a16="http://schemas.microsoft.com/office/drawing/2014/main" id="{3E873D13-8BEF-4470-A16D-19EDE6E7AAA3}"/>
              </a:ext>
            </a:extLst>
          </p:cNvPr>
          <p:cNvSpPr>
            <a:spLocks noGrp="1"/>
          </p:cNvSpPr>
          <p:nvPr>
            <p:ph type="ftr" sz="quarter" idx="11"/>
          </p:nvPr>
        </p:nvSpPr>
        <p:spPr/>
        <p:txBody>
          <a:bodyPr/>
          <a:lstStyle/>
          <a:p>
            <a:endParaRPr lang="en-GB" dirty="0"/>
          </a:p>
        </p:txBody>
      </p:sp>
      <p:sp>
        <p:nvSpPr>
          <p:cNvPr id="10" name="Content Placeholder 9">
            <a:extLst>
              <a:ext uri="{FF2B5EF4-FFF2-40B4-BE49-F238E27FC236}">
                <a16:creationId xmlns:a16="http://schemas.microsoft.com/office/drawing/2014/main" id="{E01F0EAC-DF03-4553-8D22-C26B163DC97D}"/>
              </a:ext>
            </a:extLst>
          </p:cNvPr>
          <p:cNvSpPr>
            <a:spLocks noGrp="1"/>
          </p:cNvSpPr>
          <p:nvPr>
            <p:ph sz="quarter" idx="14" hasCustomPrompt="1"/>
          </p:nvPr>
        </p:nvSpPr>
        <p:spPr>
          <a:xfrm>
            <a:off x="360363" y="1710000"/>
            <a:ext cx="11466000" cy="3999600"/>
          </a:xfrm>
        </p:spPr>
        <p:txBody>
          <a:bodyPr/>
          <a:lstStyle>
            <a:lvl1pPr>
              <a:defRPr/>
            </a:lvl1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23139893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9.xml><?xml version="1.0" encoding="utf-8"?>
<p:sldLayout xmlns:a="http://schemas.openxmlformats.org/drawingml/2006/main" xmlns:r="http://schemas.openxmlformats.org/officeDocument/2006/relationships" xmlns:p="http://schemas.openxmlformats.org/presentationml/2006/main" preserve="1" userDrawn="1">
  <p:cSld name="Title and 1 x content + heading - no sub headin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0B7F44-1A9D-43CE-8B94-70E892BCC6C4}"/>
              </a:ext>
            </a:extLst>
          </p:cNvPr>
          <p:cNvSpPr>
            <a:spLocks noGrp="1"/>
          </p:cNvSpPr>
          <p:nvPr>
            <p:ph type="title" hasCustomPrompt="1"/>
          </p:nvPr>
        </p:nvSpPr>
        <p:spPr/>
        <p:txBody>
          <a:bodyPr/>
          <a:lstStyle>
            <a:lvl1pPr>
              <a:defRPr/>
            </a:lvl1pPr>
          </a:lstStyle>
          <a:p>
            <a:r>
              <a:rPr lang="en-US" dirty="0"/>
              <a:t>Click to add title</a:t>
            </a:r>
            <a:endParaRPr lang="en-GB" dirty="0"/>
          </a:p>
        </p:txBody>
      </p:sp>
      <p:sp>
        <p:nvSpPr>
          <p:cNvPr id="3" name="Slide Number Placeholder 2">
            <a:extLst>
              <a:ext uri="{FF2B5EF4-FFF2-40B4-BE49-F238E27FC236}">
                <a16:creationId xmlns:a16="http://schemas.microsoft.com/office/drawing/2014/main" id="{00F0CD56-CDEF-4F99-82E9-F8344BA7D8B8}"/>
              </a:ext>
            </a:extLst>
          </p:cNvPr>
          <p:cNvSpPr>
            <a:spLocks noGrp="1"/>
          </p:cNvSpPr>
          <p:nvPr>
            <p:ph type="sldNum" sz="quarter" idx="10"/>
          </p:nvPr>
        </p:nvSpPr>
        <p:spPr/>
        <p:txBody>
          <a:bodyPr/>
          <a:lstStyle/>
          <a:p>
            <a:fld id="{4034BEE3-566C-4068-A777-C3A4762E861B}" type="slidenum">
              <a:rPr lang="en-GB" smtClean="0"/>
              <a:pPr/>
              <a:t>‹#›</a:t>
            </a:fld>
            <a:endParaRPr lang="en-GB" dirty="0"/>
          </a:p>
        </p:txBody>
      </p:sp>
      <p:sp>
        <p:nvSpPr>
          <p:cNvPr id="4" name="Footer Placeholder 3">
            <a:extLst>
              <a:ext uri="{FF2B5EF4-FFF2-40B4-BE49-F238E27FC236}">
                <a16:creationId xmlns:a16="http://schemas.microsoft.com/office/drawing/2014/main" id="{CAF17232-4933-4B44-AB0A-14F7352465FB}"/>
              </a:ext>
            </a:extLst>
          </p:cNvPr>
          <p:cNvSpPr>
            <a:spLocks noGrp="1"/>
          </p:cNvSpPr>
          <p:nvPr>
            <p:ph type="ftr" sz="quarter" idx="11"/>
          </p:nvPr>
        </p:nvSpPr>
        <p:spPr/>
        <p:txBody>
          <a:bodyPr/>
          <a:lstStyle/>
          <a:p>
            <a:endParaRPr lang="en-GB" dirty="0"/>
          </a:p>
        </p:txBody>
      </p:sp>
      <p:sp>
        <p:nvSpPr>
          <p:cNvPr id="6" name="Text Placeholder 5">
            <a:extLst>
              <a:ext uri="{FF2B5EF4-FFF2-40B4-BE49-F238E27FC236}">
                <a16:creationId xmlns:a16="http://schemas.microsoft.com/office/drawing/2014/main" id="{54A8CE99-0AD9-4D9C-9C09-47545620E96B}"/>
              </a:ext>
            </a:extLst>
          </p:cNvPr>
          <p:cNvSpPr>
            <a:spLocks noGrp="1"/>
          </p:cNvSpPr>
          <p:nvPr>
            <p:ph type="body" sz="quarter" idx="12" hasCustomPrompt="1"/>
          </p:nvPr>
        </p:nvSpPr>
        <p:spPr>
          <a:xfrm>
            <a:off x="360000" y="1710000"/>
            <a:ext cx="11464925" cy="604800"/>
          </a:xfrm>
        </p:spPr>
        <p:txBody>
          <a:bodyPr/>
          <a:lstStyle>
            <a:lvl1pPr>
              <a:defRPr b="1"/>
            </a:lvl1pPr>
          </a:lstStyle>
          <a:p>
            <a:pPr lvl="0"/>
            <a:r>
              <a:rPr lang="en-US" dirty="0"/>
              <a:t>Click to add text</a:t>
            </a:r>
            <a:endParaRPr lang="en-GB" dirty="0"/>
          </a:p>
        </p:txBody>
      </p:sp>
      <p:sp>
        <p:nvSpPr>
          <p:cNvPr id="8" name="Content Placeholder 7">
            <a:extLst>
              <a:ext uri="{FF2B5EF4-FFF2-40B4-BE49-F238E27FC236}">
                <a16:creationId xmlns:a16="http://schemas.microsoft.com/office/drawing/2014/main" id="{58CF1398-AEAE-44BE-B05F-E03B17EB921A}"/>
              </a:ext>
            </a:extLst>
          </p:cNvPr>
          <p:cNvSpPr>
            <a:spLocks noGrp="1"/>
          </p:cNvSpPr>
          <p:nvPr>
            <p:ph sz="quarter" idx="13" hasCustomPrompt="1"/>
          </p:nvPr>
        </p:nvSpPr>
        <p:spPr>
          <a:xfrm>
            <a:off x="360000" y="2376000"/>
            <a:ext cx="11466000" cy="3344400"/>
          </a:xfrm>
        </p:spPr>
        <p:txBody>
          <a:bodyPr/>
          <a:lstStyle>
            <a:lvl1pPr>
              <a:defRPr/>
            </a:lvl1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34399871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Footer only">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A6B2F2EE-42BB-4EB6-8FC2-5E56E4F34F6F}"/>
              </a:ext>
            </a:extLst>
          </p:cNvPr>
          <p:cNvSpPr>
            <a:spLocks noGrp="1"/>
          </p:cNvSpPr>
          <p:nvPr>
            <p:ph type="sldNum" sz="quarter" idx="10"/>
          </p:nvPr>
        </p:nvSpPr>
        <p:spPr/>
        <p:txBody>
          <a:bodyPr/>
          <a:lstStyle/>
          <a:p>
            <a:fld id="{4034BEE3-566C-4068-A777-C3A4762E861B}" type="slidenum">
              <a:rPr lang="en-GB" smtClean="0"/>
              <a:pPr/>
              <a:t>‹#›</a:t>
            </a:fld>
            <a:endParaRPr lang="en-GB"/>
          </a:p>
        </p:txBody>
      </p:sp>
      <p:sp>
        <p:nvSpPr>
          <p:cNvPr id="4" name="Footer Placeholder 3">
            <a:extLst>
              <a:ext uri="{FF2B5EF4-FFF2-40B4-BE49-F238E27FC236}">
                <a16:creationId xmlns:a16="http://schemas.microsoft.com/office/drawing/2014/main" id="{73875A20-F354-407F-8F71-92C914742B40}"/>
              </a:ext>
            </a:extLst>
          </p:cNvPr>
          <p:cNvSpPr>
            <a:spLocks noGrp="1"/>
          </p:cNvSpPr>
          <p:nvPr>
            <p:ph type="ftr" sz="quarter" idx="11"/>
          </p:nvPr>
        </p:nvSpPr>
        <p:spPr/>
        <p:txBody>
          <a:bodyPr/>
          <a:lstStyle/>
          <a:p>
            <a:endParaRPr lang="en-GB"/>
          </a:p>
        </p:txBody>
      </p:sp>
    </p:spTree>
    <p:extLst>
      <p:ext uri="{BB962C8B-B14F-4D97-AF65-F5344CB8AC3E}">
        <p14:creationId xmlns:p14="http://schemas.microsoft.com/office/powerpoint/2010/main" val="1317516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0.xml><?xml version="1.0" encoding="utf-8"?>
<p:sldLayout xmlns:a="http://schemas.openxmlformats.org/drawingml/2006/main" xmlns:r="http://schemas.openxmlformats.org/officeDocument/2006/relationships" xmlns:p="http://schemas.openxmlformats.org/presentationml/2006/main" preserve="1" userDrawn="1">
  <p:cSld name="Title and 2 x content - no sub headin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E667F2-B31E-4932-857C-E542EC7E06FE}"/>
              </a:ext>
            </a:extLst>
          </p:cNvPr>
          <p:cNvSpPr>
            <a:spLocks noGrp="1"/>
          </p:cNvSpPr>
          <p:nvPr>
            <p:ph type="title" hasCustomPrompt="1"/>
          </p:nvPr>
        </p:nvSpPr>
        <p:spPr/>
        <p:txBody>
          <a:bodyPr/>
          <a:lstStyle>
            <a:lvl1pPr>
              <a:defRPr/>
            </a:lvl1pPr>
          </a:lstStyle>
          <a:p>
            <a:r>
              <a:rPr lang="en-US" dirty="0"/>
              <a:t>Click to add title</a:t>
            </a:r>
            <a:endParaRPr lang="en-GB" dirty="0"/>
          </a:p>
        </p:txBody>
      </p:sp>
      <p:sp>
        <p:nvSpPr>
          <p:cNvPr id="3" name="Slide Number Placeholder 2">
            <a:extLst>
              <a:ext uri="{FF2B5EF4-FFF2-40B4-BE49-F238E27FC236}">
                <a16:creationId xmlns:a16="http://schemas.microsoft.com/office/drawing/2014/main" id="{4286C412-8D9A-4518-BD82-093D1D70BD3A}"/>
              </a:ext>
            </a:extLst>
          </p:cNvPr>
          <p:cNvSpPr>
            <a:spLocks noGrp="1"/>
          </p:cNvSpPr>
          <p:nvPr>
            <p:ph type="sldNum" sz="quarter" idx="10"/>
          </p:nvPr>
        </p:nvSpPr>
        <p:spPr/>
        <p:txBody>
          <a:bodyPr/>
          <a:lstStyle/>
          <a:p>
            <a:fld id="{4034BEE3-566C-4068-A777-C3A4762E861B}" type="slidenum">
              <a:rPr lang="en-GB" smtClean="0"/>
              <a:pPr/>
              <a:t>‹#›</a:t>
            </a:fld>
            <a:endParaRPr lang="en-GB" dirty="0"/>
          </a:p>
        </p:txBody>
      </p:sp>
      <p:sp>
        <p:nvSpPr>
          <p:cNvPr id="4" name="Footer Placeholder 3">
            <a:extLst>
              <a:ext uri="{FF2B5EF4-FFF2-40B4-BE49-F238E27FC236}">
                <a16:creationId xmlns:a16="http://schemas.microsoft.com/office/drawing/2014/main" id="{458D1434-081E-42DD-A0E7-8AD211AD6053}"/>
              </a:ext>
            </a:extLst>
          </p:cNvPr>
          <p:cNvSpPr>
            <a:spLocks noGrp="1"/>
          </p:cNvSpPr>
          <p:nvPr>
            <p:ph type="ftr" sz="quarter" idx="11"/>
          </p:nvPr>
        </p:nvSpPr>
        <p:spPr/>
        <p:txBody>
          <a:bodyPr/>
          <a:lstStyle/>
          <a:p>
            <a:endParaRPr lang="en-GB" dirty="0"/>
          </a:p>
        </p:txBody>
      </p:sp>
      <p:sp>
        <p:nvSpPr>
          <p:cNvPr id="6" name="Content Placeholder 5">
            <a:extLst>
              <a:ext uri="{FF2B5EF4-FFF2-40B4-BE49-F238E27FC236}">
                <a16:creationId xmlns:a16="http://schemas.microsoft.com/office/drawing/2014/main" id="{F1D24B38-2DD2-4BE4-A6BC-6AB461A6A6AC}"/>
              </a:ext>
            </a:extLst>
          </p:cNvPr>
          <p:cNvSpPr>
            <a:spLocks noGrp="1"/>
          </p:cNvSpPr>
          <p:nvPr>
            <p:ph sz="quarter" idx="12" hasCustomPrompt="1"/>
          </p:nvPr>
        </p:nvSpPr>
        <p:spPr>
          <a:xfrm>
            <a:off x="360363" y="1710000"/>
            <a:ext cx="5626800" cy="3999600"/>
          </a:xfrm>
        </p:spPr>
        <p:txBody>
          <a:bodyPr/>
          <a:lstStyle>
            <a:lvl1pPr>
              <a:defRPr/>
            </a:lvl1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8" name="Content Placeholder 7">
            <a:extLst>
              <a:ext uri="{FF2B5EF4-FFF2-40B4-BE49-F238E27FC236}">
                <a16:creationId xmlns:a16="http://schemas.microsoft.com/office/drawing/2014/main" id="{A028BB49-92B7-4BBE-AD91-816AF9386D4C}"/>
              </a:ext>
            </a:extLst>
          </p:cNvPr>
          <p:cNvSpPr>
            <a:spLocks noGrp="1"/>
          </p:cNvSpPr>
          <p:nvPr>
            <p:ph sz="quarter" idx="13" hasCustomPrompt="1"/>
          </p:nvPr>
        </p:nvSpPr>
        <p:spPr>
          <a:xfrm>
            <a:off x="6200965" y="1710000"/>
            <a:ext cx="5626800" cy="3998913"/>
          </a:xfrm>
        </p:spPr>
        <p:txBody>
          <a:bodyPr/>
          <a:lstStyle>
            <a:lvl1pPr>
              <a:defRPr/>
            </a:lvl1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4032150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1.xml><?xml version="1.0" encoding="utf-8"?>
<p:sldLayout xmlns:a="http://schemas.openxmlformats.org/drawingml/2006/main" xmlns:r="http://schemas.openxmlformats.org/officeDocument/2006/relationships" xmlns:p="http://schemas.openxmlformats.org/presentationml/2006/main" preserve="1" userDrawn="1">
  <p:cSld name="Title and 2 x content + headings - no sub headin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707A87-9762-46A5-A1BF-60907C2C37A7}"/>
              </a:ext>
            </a:extLst>
          </p:cNvPr>
          <p:cNvSpPr>
            <a:spLocks noGrp="1"/>
          </p:cNvSpPr>
          <p:nvPr>
            <p:ph type="title" hasCustomPrompt="1"/>
          </p:nvPr>
        </p:nvSpPr>
        <p:spPr/>
        <p:txBody>
          <a:bodyPr/>
          <a:lstStyle>
            <a:lvl1pPr>
              <a:defRPr/>
            </a:lvl1pPr>
          </a:lstStyle>
          <a:p>
            <a:r>
              <a:rPr lang="en-US" dirty="0"/>
              <a:t>Click to add title</a:t>
            </a:r>
            <a:endParaRPr lang="en-GB" dirty="0"/>
          </a:p>
        </p:txBody>
      </p:sp>
      <p:sp>
        <p:nvSpPr>
          <p:cNvPr id="3" name="Slide Number Placeholder 2">
            <a:extLst>
              <a:ext uri="{FF2B5EF4-FFF2-40B4-BE49-F238E27FC236}">
                <a16:creationId xmlns:a16="http://schemas.microsoft.com/office/drawing/2014/main" id="{3CEE70F8-6350-4489-8BF1-B1E111BCABD9}"/>
              </a:ext>
            </a:extLst>
          </p:cNvPr>
          <p:cNvSpPr>
            <a:spLocks noGrp="1"/>
          </p:cNvSpPr>
          <p:nvPr>
            <p:ph type="sldNum" sz="quarter" idx="10"/>
          </p:nvPr>
        </p:nvSpPr>
        <p:spPr/>
        <p:txBody>
          <a:bodyPr/>
          <a:lstStyle/>
          <a:p>
            <a:fld id="{4034BEE3-566C-4068-A777-C3A4762E861B}" type="slidenum">
              <a:rPr lang="en-GB" smtClean="0"/>
              <a:pPr/>
              <a:t>‹#›</a:t>
            </a:fld>
            <a:endParaRPr lang="en-GB" dirty="0"/>
          </a:p>
        </p:txBody>
      </p:sp>
      <p:sp>
        <p:nvSpPr>
          <p:cNvPr id="4" name="Footer Placeholder 3">
            <a:extLst>
              <a:ext uri="{FF2B5EF4-FFF2-40B4-BE49-F238E27FC236}">
                <a16:creationId xmlns:a16="http://schemas.microsoft.com/office/drawing/2014/main" id="{A50CCAD9-3BB6-43FD-8F71-48FD58809076}"/>
              </a:ext>
            </a:extLst>
          </p:cNvPr>
          <p:cNvSpPr>
            <a:spLocks noGrp="1"/>
          </p:cNvSpPr>
          <p:nvPr>
            <p:ph type="ftr" sz="quarter" idx="11"/>
          </p:nvPr>
        </p:nvSpPr>
        <p:spPr/>
        <p:txBody>
          <a:bodyPr/>
          <a:lstStyle/>
          <a:p>
            <a:endParaRPr lang="en-GB" dirty="0"/>
          </a:p>
        </p:txBody>
      </p:sp>
      <p:sp>
        <p:nvSpPr>
          <p:cNvPr id="6" name="Text Placeholder 5">
            <a:extLst>
              <a:ext uri="{FF2B5EF4-FFF2-40B4-BE49-F238E27FC236}">
                <a16:creationId xmlns:a16="http://schemas.microsoft.com/office/drawing/2014/main" id="{260E6D9E-AC7D-4CD8-9A1B-DC502AAB0B81}"/>
              </a:ext>
            </a:extLst>
          </p:cNvPr>
          <p:cNvSpPr>
            <a:spLocks noGrp="1"/>
          </p:cNvSpPr>
          <p:nvPr>
            <p:ph type="body" sz="quarter" idx="12" hasCustomPrompt="1"/>
          </p:nvPr>
        </p:nvSpPr>
        <p:spPr>
          <a:xfrm>
            <a:off x="360363" y="1710000"/>
            <a:ext cx="5626800" cy="604800"/>
          </a:xfrm>
        </p:spPr>
        <p:txBody>
          <a:bodyPr/>
          <a:lstStyle>
            <a:lvl1pPr>
              <a:defRPr b="1"/>
            </a:lvl1pPr>
          </a:lstStyle>
          <a:p>
            <a:pPr lvl="0"/>
            <a:r>
              <a:rPr lang="en-US" dirty="0"/>
              <a:t>Click to add text</a:t>
            </a:r>
            <a:endParaRPr lang="en-GB" dirty="0"/>
          </a:p>
        </p:txBody>
      </p:sp>
      <p:sp>
        <p:nvSpPr>
          <p:cNvPr id="8" name="Content Placeholder 7">
            <a:extLst>
              <a:ext uri="{FF2B5EF4-FFF2-40B4-BE49-F238E27FC236}">
                <a16:creationId xmlns:a16="http://schemas.microsoft.com/office/drawing/2014/main" id="{0F252CF9-0987-4CBA-8CC7-B6582ECA2390}"/>
              </a:ext>
            </a:extLst>
          </p:cNvPr>
          <p:cNvSpPr>
            <a:spLocks noGrp="1"/>
          </p:cNvSpPr>
          <p:nvPr>
            <p:ph sz="quarter" idx="13" hasCustomPrompt="1"/>
          </p:nvPr>
        </p:nvSpPr>
        <p:spPr>
          <a:xfrm>
            <a:off x="360363" y="2376000"/>
            <a:ext cx="5626800" cy="3344400"/>
          </a:xfrm>
        </p:spPr>
        <p:txBody>
          <a:bodyPr/>
          <a:lstStyle>
            <a:lvl1pPr>
              <a:defRPr/>
            </a:lvl1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0" name="Text Placeholder 9">
            <a:extLst>
              <a:ext uri="{FF2B5EF4-FFF2-40B4-BE49-F238E27FC236}">
                <a16:creationId xmlns:a16="http://schemas.microsoft.com/office/drawing/2014/main" id="{1FAA4903-9221-4FF9-912C-268A8584F333}"/>
              </a:ext>
            </a:extLst>
          </p:cNvPr>
          <p:cNvSpPr>
            <a:spLocks noGrp="1"/>
          </p:cNvSpPr>
          <p:nvPr>
            <p:ph type="body" sz="quarter" idx="14" hasCustomPrompt="1"/>
          </p:nvPr>
        </p:nvSpPr>
        <p:spPr>
          <a:xfrm>
            <a:off x="6202800" y="1710000"/>
            <a:ext cx="5626800" cy="604838"/>
          </a:xfrm>
        </p:spPr>
        <p:txBody>
          <a:bodyPr/>
          <a:lstStyle>
            <a:lvl1pPr>
              <a:defRPr b="1"/>
            </a:lvl1pPr>
          </a:lstStyle>
          <a:p>
            <a:pPr lvl="0"/>
            <a:r>
              <a:rPr lang="en-US" dirty="0"/>
              <a:t>Click to add text</a:t>
            </a:r>
            <a:endParaRPr lang="en-GB" dirty="0"/>
          </a:p>
        </p:txBody>
      </p:sp>
      <p:sp>
        <p:nvSpPr>
          <p:cNvPr id="12" name="Content Placeholder 11">
            <a:extLst>
              <a:ext uri="{FF2B5EF4-FFF2-40B4-BE49-F238E27FC236}">
                <a16:creationId xmlns:a16="http://schemas.microsoft.com/office/drawing/2014/main" id="{23F8654F-9C23-4A2E-AF1D-7C6743D88CE6}"/>
              </a:ext>
            </a:extLst>
          </p:cNvPr>
          <p:cNvSpPr>
            <a:spLocks noGrp="1"/>
          </p:cNvSpPr>
          <p:nvPr>
            <p:ph sz="quarter" idx="15" hasCustomPrompt="1"/>
          </p:nvPr>
        </p:nvSpPr>
        <p:spPr>
          <a:xfrm>
            <a:off x="6202363" y="2376488"/>
            <a:ext cx="5626800" cy="3343275"/>
          </a:xfrm>
        </p:spPr>
        <p:txBody>
          <a:bodyPr/>
          <a:lstStyle>
            <a:lvl1pPr>
              <a:defRPr/>
            </a:lvl1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15040319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2.xml><?xml version="1.0" encoding="utf-8"?>
<p:sldLayout xmlns:a="http://schemas.openxmlformats.org/drawingml/2006/main" xmlns:r="http://schemas.openxmlformats.org/officeDocument/2006/relationships" xmlns:p="http://schemas.openxmlformats.org/presentationml/2006/main" preserve="1" userDrawn="1">
  <p:cSld name="Title and 3 x content - no sub headin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AECC06-0E64-440D-9CE8-5164D165186F}"/>
              </a:ext>
            </a:extLst>
          </p:cNvPr>
          <p:cNvSpPr>
            <a:spLocks noGrp="1"/>
          </p:cNvSpPr>
          <p:nvPr>
            <p:ph type="title" hasCustomPrompt="1"/>
          </p:nvPr>
        </p:nvSpPr>
        <p:spPr>
          <a:xfrm>
            <a:off x="359999" y="430718"/>
            <a:ext cx="11466875" cy="403200"/>
          </a:xfrm>
        </p:spPr>
        <p:txBody>
          <a:bodyPr/>
          <a:lstStyle>
            <a:lvl1pPr>
              <a:defRPr/>
            </a:lvl1pPr>
          </a:lstStyle>
          <a:p>
            <a:r>
              <a:rPr lang="en-US" dirty="0"/>
              <a:t>Click to add title</a:t>
            </a:r>
            <a:endParaRPr lang="en-GB" dirty="0"/>
          </a:p>
        </p:txBody>
      </p:sp>
      <p:sp>
        <p:nvSpPr>
          <p:cNvPr id="3" name="Slide Number Placeholder 2">
            <a:extLst>
              <a:ext uri="{FF2B5EF4-FFF2-40B4-BE49-F238E27FC236}">
                <a16:creationId xmlns:a16="http://schemas.microsoft.com/office/drawing/2014/main" id="{F490BAE0-3503-40B7-97FF-3BBA5C4DD77A}"/>
              </a:ext>
            </a:extLst>
          </p:cNvPr>
          <p:cNvSpPr>
            <a:spLocks noGrp="1"/>
          </p:cNvSpPr>
          <p:nvPr>
            <p:ph type="sldNum" sz="quarter" idx="10"/>
          </p:nvPr>
        </p:nvSpPr>
        <p:spPr/>
        <p:txBody>
          <a:bodyPr/>
          <a:lstStyle/>
          <a:p>
            <a:fld id="{4034BEE3-566C-4068-A777-C3A4762E861B}" type="slidenum">
              <a:rPr lang="en-GB" smtClean="0"/>
              <a:pPr/>
              <a:t>‹#›</a:t>
            </a:fld>
            <a:endParaRPr lang="en-GB" dirty="0"/>
          </a:p>
        </p:txBody>
      </p:sp>
      <p:sp>
        <p:nvSpPr>
          <p:cNvPr id="4" name="Footer Placeholder 3">
            <a:extLst>
              <a:ext uri="{FF2B5EF4-FFF2-40B4-BE49-F238E27FC236}">
                <a16:creationId xmlns:a16="http://schemas.microsoft.com/office/drawing/2014/main" id="{A542D4FE-2A34-4C36-A765-CE00B9912ADD}"/>
              </a:ext>
            </a:extLst>
          </p:cNvPr>
          <p:cNvSpPr>
            <a:spLocks noGrp="1"/>
          </p:cNvSpPr>
          <p:nvPr>
            <p:ph type="ftr" sz="quarter" idx="11"/>
          </p:nvPr>
        </p:nvSpPr>
        <p:spPr/>
        <p:txBody>
          <a:bodyPr/>
          <a:lstStyle/>
          <a:p>
            <a:endParaRPr lang="en-GB" dirty="0"/>
          </a:p>
        </p:txBody>
      </p:sp>
      <p:sp>
        <p:nvSpPr>
          <p:cNvPr id="6" name="Content Placeholder 5">
            <a:extLst>
              <a:ext uri="{FF2B5EF4-FFF2-40B4-BE49-F238E27FC236}">
                <a16:creationId xmlns:a16="http://schemas.microsoft.com/office/drawing/2014/main" id="{D9E4B3E9-7CA2-4847-B7BD-96957DE30226}"/>
              </a:ext>
            </a:extLst>
          </p:cNvPr>
          <p:cNvSpPr>
            <a:spLocks noGrp="1"/>
          </p:cNvSpPr>
          <p:nvPr>
            <p:ph sz="quarter" idx="12" hasCustomPrompt="1"/>
          </p:nvPr>
        </p:nvSpPr>
        <p:spPr>
          <a:xfrm>
            <a:off x="360362" y="1710000"/>
            <a:ext cx="3672000" cy="3999600"/>
          </a:xfrm>
        </p:spPr>
        <p:txBody>
          <a:bodyPr/>
          <a:lstStyle>
            <a:lvl1pPr>
              <a:defRPr/>
            </a:lvl1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8" name="Content Placeholder 7">
            <a:extLst>
              <a:ext uri="{FF2B5EF4-FFF2-40B4-BE49-F238E27FC236}">
                <a16:creationId xmlns:a16="http://schemas.microsoft.com/office/drawing/2014/main" id="{910D5E0E-637F-4A32-A98F-3FE4ED81219E}"/>
              </a:ext>
            </a:extLst>
          </p:cNvPr>
          <p:cNvSpPr>
            <a:spLocks noGrp="1"/>
          </p:cNvSpPr>
          <p:nvPr>
            <p:ph sz="quarter" idx="13" hasCustomPrompt="1"/>
          </p:nvPr>
        </p:nvSpPr>
        <p:spPr>
          <a:xfrm>
            <a:off x="4257618" y="1710000"/>
            <a:ext cx="3672000" cy="3999600"/>
          </a:xfrm>
        </p:spPr>
        <p:txBody>
          <a:bodyPr/>
          <a:lstStyle>
            <a:lvl1pPr>
              <a:defRPr/>
            </a:lvl1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0" name="Content Placeholder 9">
            <a:extLst>
              <a:ext uri="{FF2B5EF4-FFF2-40B4-BE49-F238E27FC236}">
                <a16:creationId xmlns:a16="http://schemas.microsoft.com/office/drawing/2014/main" id="{A6435609-FC5D-424F-A15C-A0856D1FFFF3}"/>
              </a:ext>
            </a:extLst>
          </p:cNvPr>
          <p:cNvSpPr>
            <a:spLocks noGrp="1"/>
          </p:cNvSpPr>
          <p:nvPr>
            <p:ph sz="quarter" idx="14" hasCustomPrompt="1"/>
          </p:nvPr>
        </p:nvSpPr>
        <p:spPr>
          <a:xfrm>
            <a:off x="8154874" y="1710000"/>
            <a:ext cx="3672000" cy="3999600"/>
          </a:xfrm>
        </p:spPr>
        <p:txBody>
          <a:bodyPr/>
          <a:lstStyle>
            <a:lvl1pPr>
              <a:defRPr/>
            </a:lvl1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29799119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3.xml><?xml version="1.0" encoding="utf-8"?>
<p:sldLayout xmlns:a="http://schemas.openxmlformats.org/drawingml/2006/main" xmlns:r="http://schemas.openxmlformats.org/officeDocument/2006/relationships" xmlns:p="http://schemas.openxmlformats.org/presentationml/2006/main" preserve="1" userDrawn="1">
  <p:cSld name="Title and 3 x content + headings - no sub headin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E5AEE3-9929-4A79-A968-8D4311BF5D5E}"/>
              </a:ext>
            </a:extLst>
          </p:cNvPr>
          <p:cNvSpPr>
            <a:spLocks noGrp="1"/>
          </p:cNvSpPr>
          <p:nvPr>
            <p:ph type="title" hasCustomPrompt="1"/>
          </p:nvPr>
        </p:nvSpPr>
        <p:spPr>
          <a:xfrm>
            <a:off x="359999" y="430718"/>
            <a:ext cx="11466875" cy="403200"/>
          </a:xfrm>
        </p:spPr>
        <p:txBody>
          <a:bodyPr/>
          <a:lstStyle/>
          <a:p>
            <a:r>
              <a:rPr lang="en-US" dirty="0"/>
              <a:t>Click to add title</a:t>
            </a:r>
            <a:endParaRPr lang="en-GB" dirty="0"/>
          </a:p>
        </p:txBody>
      </p:sp>
      <p:sp>
        <p:nvSpPr>
          <p:cNvPr id="3" name="Slide Number Placeholder 2">
            <a:extLst>
              <a:ext uri="{FF2B5EF4-FFF2-40B4-BE49-F238E27FC236}">
                <a16:creationId xmlns:a16="http://schemas.microsoft.com/office/drawing/2014/main" id="{DDAA155B-CCB9-45EF-83E7-A4F386C3D593}"/>
              </a:ext>
            </a:extLst>
          </p:cNvPr>
          <p:cNvSpPr>
            <a:spLocks noGrp="1"/>
          </p:cNvSpPr>
          <p:nvPr>
            <p:ph type="sldNum" sz="quarter" idx="10"/>
          </p:nvPr>
        </p:nvSpPr>
        <p:spPr/>
        <p:txBody>
          <a:bodyPr/>
          <a:lstStyle/>
          <a:p>
            <a:fld id="{4034BEE3-566C-4068-A777-C3A4762E861B}" type="slidenum">
              <a:rPr lang="en-GB" smtClean="0"/>
              <a:pPr/>
              <a:t>‹#›</a:t>
            </a:fld>
            <a:endParaRPr lang="en-GB" dirty="0"/>
          </a:p>
        </p:txBody>
      </p:sp>
      <p:sp>
        <p:nvSpPr>
          <p:cNvPr id="4" name="Footer Placeholder 3">
            <a:extLst>
              <a:ext uri="{FF2B5EF4-FFF2-40B4-BE49-F238E27FC236}">
                <a16:creationId xmlns:a16="http://schemas.microsoft.com/office/drawing/2014/main" id="{6E46BAB9-04B4-4317-A1F0-FDDB9A1286EA}"/>
              </a:ext>
            </a:extLst>
          </p:cNvPr>
          <p:cNvSpPr>
            <a:spLocks noGrp="1"/>
          </p:cNvSpPr>
          <p:nvPr>
            <p:ph type="ftr" sz="quarter" idx="11"/>
          </p:nvPr>
        </p:nvSpPr>
        <p:spPr/>
        <p:txBody>
          <a:bodyPr/>
          <a:lstStyle/>
          <a:p>
            <a:endParaRPr lang="en-GB" dirty="0"/>
          </a:p>
        </p:txBody>
      </p:sp>
      <p:sp>
        <p:nvSpPr>
          <p:cNvPr id="6" name="Text Placeholder 5">
            <a:extLst>
              <a:ext uri="{FF2B5EF4-FFF2-40B4-BE49-F238E27FC236}">
                <a16:creationId xmlns:a16="http://schemas.microsoft.com/office/drawing/2014/main" id="{02044888-1B05-4294-ABC2-A93A4A32E0DD}"/>
              </a:ext>
            </a:extLst>
          </p:cNvPr>
          <p:cNvSpPr>
            <a:spLocks noGrp="1"/>
          </p:cNvSpPr>
          <p:nvPr>
            <p:ph type="body" sz="quarter" idx="12" hasCustomPrompt="1"/>
          </p:nvPr>
        </p:nvSpPr>
        <p:spPr>
          <a:xfrm>
            <a:off x="360000" y="1710000"/>
            <a:ext cx="3672000" cy="604800"/>
          </a:xfrm>
        </p:spPr>
        <p:txBody>
          <a:bodyPr/>
          <a:lstStyle>
            <a:lvl1pPr>
              <a:defRPr b="1"/>
            </a:lvl1pPr>
          </a:lstStyle>
          <a:p>
            <a:pPr lvl="0"/>
            <a:r>
              <a:rPr lang="en-US" dirty="0"/>
              <a:t>Click to add text</a:t>
            </a:r>
          </a:p>
        </p:txBody>
      </p:sp>
      <p:sp>
        <p:nvSpPr>
          <p:cNvPr id="8" name="Content Placeholder 7">
            <a:extLst>
              <a:ext uri="{FF2B5EF4-FFF2-40B4-BE49-F238E27FC236}">
                <a16:creationId xmlns:a16="http://schemas.microsoft.com/office/drawing/2014/main" id="{FB8C48F8-FEC0-41E0-BBB9-68EC3003D7D8}"/>
              </a:ext>
            </a:extLst>
          </p:cNvPr>
          <p:cNvSpPr>
            <a:spLocks noGrp="1"/>
          </p:cNvSpPr>
          <p:nvPr>
            <p:ph sz="quarter" idx="13" hasCustomPrompt="1"/>
          </p:nvPr>
        </p:nvSpPr>
        <p:spPr>
          <a:xfrm>
            <a:off x="360363" y="2376000"/>
            <a:ext cx="3672000" cy="3344400"/>
          </a:xfrm>
        </p:spPr>
        <p:txBody>
          <a:bodyPr/>
          <a:lstStyle>
            <a:lvl1pPr>
              <a:defRPr/>
            </a:lvl1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0" name="Text Placeholder 9">
            <a:extLst>
              <a:ext uri="{FF2B5EF4-FFF2-40B4-BE49-F238E27FC236}">
                <a16:creationId xmlns:a16="http://schemas.microsoft.com/office/drawing/2014/main" id="{F59D2917-03D0-4000-AA1D-13CEEB10FBFD}"/>
              </a:ext>
            </a:extLst>
          </p:cNvPr>
          <p:cNvSpPr>
            <a:spLocks noGrp="1"/>
          </p:cNvSpPr>
          <p:nvPr>
            <p:ph type="body" sz="quarter" idx="14" hasCustomPrompt="1"/>
          </p:nvPr>
        </p:nvSpPr>
        <p:spPr>
          <a:xfrm>
            <a:off x="4257437" y="1710000"/>
            <a:ext cx="3672000" cy="604800"/>
          </a:xfrm>
        </p:spPr>
        <p:txBody>
          <a:bodyPr/>
          <a:lstStyle>
            <a:lvl1pPr>
              <a:defRPr b="1"/>
            </a:lvl1pPr>
          </a:lstStyle>
          <a:p>
            <a:pPr lvl="0"/>
            <a:r>
              <a:rPr lang="en-US" dirty="0"/>
              <a:t>Click to add text</a:t>
            </a:r>
            <a:endParaRPr lang="en-GB" dirty="0"/>
          </a:p>
        </p:txBody>
      </p:sp>
      <p:sp>
        <p:nvSpPr>
          <p:cNvPr id="12" name="Content Placeholder 11">
            <a:extLst>
              <a:ext uri="{FF2B5EF4-FFF2-40B4-BE49-F238E27FC236}">
                <a16:creationId xmlns:a16="http://schemas.microsoft.com/office/drawing/2014/main" id="{DDE23886-2490-491C-8436-F655BBCD8C99}"/>
              </a:ext>
            </a:extLst>
          </p:cNvPr>
          <p:cNvSpPr>
            <a:spLocks noGrp="1"/>
          </p:cNvSpPr>
          <p:nvPr>
            <p:ph sz="quarter" idx="15" hasCustomPrompt="1"/>
          </p:nvPr>
        </p:nvSpPr>
        <p:spPr>
          <a:xfrm>
            <a:off x="4257619" y="2376488"/>
            <a:ext cx="3672000" cy="3343275"/>
          </a:xfrm>
        </p:spPr>
        <p:txBody>
          <a:bodyPr/>
          <a:lstStyle>
            <a:lvl1pPr>
              <a:defRPr/>
            </a:lvl1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4" name="Text Placeholder 13">
            <a:extLst>
              <a:ext uri="{FF2B5EF4-FFF2-40B4-BE49-F238E27FC236}">
                <a16:creationId xmlns:a16="http://schemas.microsoft.com/office/drawing/2014/main" id="{51DA3C15-7E9D-4E22-895A-F50878BD332E}"/>
              </a:ext>
            </a:extLst>
          </p:cNvPr>
          <p:cNvSpPr>
            <a:spLocks noGrp="1"/>
          </p:cNvSpPr>
          <p:nvPr>
            <p:ph type="body" sz="quarter" idx="16" hasCustomPrompt="1"/>
          </p:nvPr>
        </p:nvSpPr>
        <p:spPr>
          <a:xfrm>
            <a:off x="8154874" y="1710000"/>
            <a:ext cx="3672000" cy="604838"/>
          </a:xfrm>
        </p:spPr>
        <p:txBody>
          <a:bodyPr/>
          <a:lstStyle>
            <a:lvl1pPr>
              <a:defRPr b="1"/>
            </a:lvl1pPr>
          </a:lstStyle>
          <a:p>
            <a:pPr lvl="0"/>
            <a:r>
              <a:rPr lang="en-US" dirty="0"/>
              <a:t>Click to add text</a:t>
            </a:r>
            <a:endParaRPr lang="en-GB" dirty="0"/>
          </a:p>
        </p:txBody>
      </p:sp>
      <p:sp>
        <p:nvSpPr>
          <p:cNvPr id="16" name="Content Placeholder 15">
            <a:extLst>
              <a:ext uri="{FF2B5EF4-FFF2-40B4-BE49-F238E27FC236}">
                <a16:creationId xmlns:a16="http://schemas.microsoft.com/office/drawing/2014/main" id="{C41F52C9-6836-4FC9-99EA-1BF6FF01DF3F}"/>
              </a:ext>
            </a:extLst>
          </p:cNvPr>
          <p:cNvSpPr>
            <a:spLocks noGrp="1"/>
          </p:cNvSpPr>
          <p:nvPr>
            <p:ph sz="quarter" idx="17" hasCustomPrompt="1"/>
          </p:nvPr>
        </p:nvSpPr>
        <p:spPr>
          <a:xfrm>
            <a:off x="8154874" y="2376000"/>
            <a:ext cx="3672000" cy="3344400"/>
          </a:xfrm>
        </p:spPr>
        <p:txBody>
          <a:bodyPr/>
          <a:lstStyle>
            <a:lvl1pPr>
              <a:defRPr/>
            </a:lvl1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16792082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4.xml><?xml version="1.0" encoding="utf-8"?>
<p:sldLayout xmlns:a="http://schemas.openxmlformats.org/drawingml/2006/main" xmlns:r="http://schemas.openxmlformats.org/officeDocument/2006/relationships" xmlns:p="http://schemas.openxmlformats.org/presentationml/2006/main" preserve="1" userDrawn="1">
  <p:cSld name="Title and 4 x content - no sub headin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3C880B-B2A1-4343-8F1B-D11FAEA2A2C5}"/>
              </a:ext>
            </a:extLst>
          </p:cNvPr>
          <p:cNvSpPr>
            <a:spLocks noGrp="1"/>
          </p:cNvSpPr>
          <p:nvPr>
            <p:ph type="title" hasCustomPrompt="1"/>
          </p:nvPr>
        </p:nvSpPr>
        <p:spPr>
          <a:xfrm>
            <a:off x="359999" y="430718"/>
            <a:ext cx="11466875" cy="403200"/>
          </a:xfrm>
        </p:spPr>
        <p:txBody>
          <a:bodyPr/>
          <a:lstStyle>
            <a:lvl1pPr>
              <a:defRPr/>
            </a:lvl1pPr>
          </a:lstStyle>
          <a:p>
            <a:r>
              <a:rPr lang="en-US" dirty="0"/>
              <a:t>Click to add title</a:t>
            </a:r>
            <a:endParaRPr lang="en-GB" dirty="0"/>
          </a:p>
        </p:txBody>
      </p:sp>
      <p:sp>
        <p:nvSpPr>
          <p:cNvPr id="3" name="Slide Number Placeholder 2">
            <a:extLst>
              <a:ext uri="{FF2B5EF4-FFF2-40B4-BE49-F238E27FC236}">
                <a16:creationId xmlns:a16="http://schemas.microsoft.com/office/drawing/2014/main" id="{C41184D5-78E0-4646-8F38-C52C718FFF6F}"/>
              </a:ext>
            </a:extLst>
          </p:cNvPr>
          <p:cNvSpPr>
            <a:spLocks noGrp="1"/>
          </p:cNvSpPr>
          <p:nvPr>
            <p:ph type="sldNum" sz="quarter" idx="10"/>
          </p:nvPr>
        </p:nvSpPr>
        <p:spPr/>
        <p:txBody>
          <a:bodyPr/>
          <a:lstStyle/>
          <a:p>
            <a:fld id="{4034BEE3-566C-4068-A777-C3A4762E861B}" type="slidenum">
              <a:rPr lang="en-GB" smtClean="0"/>
              <a:pPr/>
              <a:t>‹#›</a:t>
            </a:fld>
            <a:endParaRPr lang="en-GB" dirty="0"/>
          </a:p>
        </p:txBody>
      </p:sp>
      <p:sp>
        <p:nvSpPr>
          <p:cNvPr id="4" name="Footer Placeholder 3">
            <a:extLst>
              <a:ext uri="{FF2B5EF4-FFF2-40B4-BE49-F238E27FC236}">
                <a16:creationId xmlns:a16="http://schemas.microsoft.com/office/drawing/2014/main" id="{09802832-2B66-4562-9C71-D7D1507397C2}"/>
              </a:ext>
            </a:extLst>
          </p:cNvPr>
          <p:cNvSpPr>
            <a:spLocks noGrp="1"/>
          </p:cNvSpPr>
          <p:nvPr>
            <p:ph type="ftr" sz="quarter" idx="11"/>
          </p:nvPr>
        </p:nvSpPr>
        <p:spPr/>
        <p:txBody>
          <a:bodyPr/>
          <a:lstStyle/>
          <a:p>
            <a:endParaRPr lang="en-GB" dirty="0"/>
          </a:p>
        </p:txBody>
      </p:sp>
      <p:sp>
        <p:nvSpPr>
          <p:cNvPr id="6" name="Content Placeholder 5">
            <a:extLst>
              <a:ext uri="{FF2B5EF4-FFF2-40B4-BE49-F238E27FC236}">
                <a16:creationId xmlns:a16="http://schemas.microsoft.com/office/drawing/2014/main" id="{AEF49FA9-6D89-44C4-B6C9-EA8D7FB75632}"/>
              </a:ext>
            </a:extLst>
          </p:cNvPr>
          <p:cNvSpPr>
            <a:spLocks noGrp="1"/>
          </p:cNvSpPr>
          <p:nvPr>
            <p:ph sz="quarter" idx="12" hasCustomPrompt="1"/>
          </p:nvPr>
        </p:nvSpPr>
        <p:spPr>
          <a:xfrm>
            <a:off x="360362" y="1710000"/>
            <a:ext cx="2728800" cy="3999600"/>
          </a:xfrm>
        </p:spPr>
        <p:txBody>
          <a:bodyPr/>
          <a:lstStyle>
            <a:lvl1pPr>
              <a:defRPr/>
            </a:lvl1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8" name="Content Placeholder 7">
            <a:extLst>
              <a:ext uri="{FF2B5EF4-FFF2-40B4-BE49-F238E27FC236}">
                <a16:creationId xmlns:a16="http://schemas.microsoft.com/office/drawing/2014/main" id="{BAD1D924-231B-4C18-8E90-2DFF9C04EF04}"/>
              </a:ext>
            </a:extLst>
          </p:cNvPr>
          <p:cNvSpPr>
            <a:spLocks noGrp="1"/>
          </p:cNvSpPr>
          <p:nvPr>
            <p:ph sz="quarter" idx="13" hasCustomPrompt="1"/>
          </p:nvPr>
        </p:nvSpPr>
        <p:spPr>
          <a:xfrm>
            <a:off x="3272933" y="1710000"/>
            <a:ext cx="2728800" cy="3999600"/>
          </a:xfrm>
        </p:spPr>
        <p:txBody>
          <a:bodyPr/>
          <a:lstStyle>
            <a:lvl1pPr>
              <a:defRPr/>
            </a:lvl1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0" name="Content Placeholder 9">
            <a:extLst>
              <a:ext uri="{FF2B5EF4-FFF2-40B4-BE49-F238E27FC236}">
                <a16:creationId xmlns:a16="http://schemas.microsoft.com/office/drawing/2014/main" id="{9EF0024D-3708-4302-8C69-256AD7593873}"/>
              </a:ext>
            </a:extLst>
          </p:cNvPr>
          <p:cNvSpPr>
            <a:spLocks noGrp="1"/>
          </p:cNvSpPr>
          <p:nvPr>
            <p:ph sz="quarter" idx="14" hasCustomPrompt="1"/>
          </p:nvPr>
        </p:nvSpPr>
        <p:spPr>
          <a:xfrm>
            <a:off x="6185504" y="1710000"/>
            <a:ext cx="2728800" cy="3999600"/>
          </a:xfrm>
        </p:spPr>
        <p:txBody>
          <a:bodyPr/>
          <a:lstStyle>
            <a:lvl1pPr>
              <a:defRPr/>
            </a:lvl1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2" name="Content Placeholder 11">
            <a:extLst>
              <a:ext uri="{FF2B5EF4-FFF2-40B4-BE49-F238E27FC236}">
                <a16:creationId xmlns:a16="http://schemas.microsoft.com/office/drawing/2014/main" id="{E3415997-1B6E-4BEC-B682-F9280D0D5E3E}"/>
              </a:ext>
            </a:extLst>
          </p:cNvPr>
          <p:cNvSpPr>
            <a:spLocks noGrp="1"/>
          </p:cNvSpPr>
          <p:nvPr>
            <p:ph sz="quarter" idx="15" hasCustomPrompt="1"/>
          </p:nvPr>
        </p:nvSpPr>
        <p:spPr>
          <a:xfrm>
            <a:off x="9098074" y="1710000"/>
            <a:ext cx="2728800" cy="3999600"/>
          </a:xfrm>
        </p:spPr>
        <p:txBody>
          <a:bodyPr/>
          <a:lstStyle>
            <a:lvl1pPr>
              <a:defRPr/>
            </a:lvl1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28351147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5.xml><?xml version="1.0" encoding="utf-8"?>
<p:sldLayout xmlns:a="http://schemas.openxmlformats.org/drawingml/2006/main" xmlns:r="http://schemas.openxmlformats.org/officeDocument/2006/relationships" xmlns:p="http://schemas.openxmlformats.org/presentationml/2006/main" preserve="1" userDrawn="1">
  <p:cSld name="Title and 4 x content + headings - no sub headin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36C45C-9BBB-4B14-BC71-8D9593AF9252}"/>
              </a:ext>
            </a:extLst>
          </p:cNvPr>
          <p:cNvSpPr>
            <a:spLocks noGrp="1"/>
          </p:cNvSpPr>
          <p:nvPr>
            <p:ph type="title" hasCustomPrompt="1"/>
          </p:nvPr>
        </p:nvSpPr>
        <p:spPr>
          <a:xfrm>
            <a:off x="359999" y="430718"/>
            <a:ext cx="11466875" cy="403200"/>
          </a:xfrm>
        </p:spPr>
        <p:txBody>
          <a:bodyPr/>
          <a:lstStyle>
            <a:lvl1pPr>
              <a:defRPr/>
            </a:lvl1pPr>
          </a:lstStyle>
          <a:p>
            <a:r>
              <a:rPr lang="en-US" dirty="0"/>
              <a:t>Click to add title</a:t>
            </a:r>
            <a:endParaRPr lang="en-GB" dirty="0"/>
          </a:p>
        </p:txBody>
      </p:sp>
      <p:sp>
        <p:nvSpPr>
          <p:cNvPr id="3" name="Slide Number Placeholder 2">
            <a:extLst>
              <a:ext uri="{FF2B5EF4-FFF2-40B4-BE49-F238E27FC236}">
                <a16:creationId xmlns:a16="http://schemas.microsoft.com/office/drawing/2014/main" id="{3DCA3869-0626-4D7E-A07F-ED2B248D284C}"/>
              </a:ext>
            </a:extLst>
          </p:cNvPr>
          <p:cNvSpPr>
            <a:spLocks noGrp="1"/>
          </p:cNvSpPr>
          <p:nvPr>
            <p:ph type="sldNum" sz="quarter" idx="10"/>
          </p:nvPr>
        </p:nvSpPr>
        <p:spPr/>
        <p:txBody>
          <a:bodyPr/>
          <a:lstStyle/>
          <a:p>
            <a:fld id="{4034BEE3-566C-4068-A777-C3A4762E861B}" type="slidenum">
              <a:rPr lang="en-GB" smtClean="0"/>
              <a:pPr/>
              <a:t>‹#›</a:t>
            </a:fld>
            <a:endParaRPr lang="en-GB" dirty="0"/>
          </a:p>
        </p:txBody>
      </p:sp>
      <p:sp>
        <p:nvSpPr>
          <p:cNvPr id="4" name="Footer Placeholder 3">
            <a:extLst>
              <a:ext uri="{FF2B5EF4-FFF2-40B4-BE49-F238E27FC236}">
                <a16:creationId xmlns:a16="http://schemas.microsoft.com/office/drawing/2014/main" id="{F29845BF-B227-4307-81B9-E7C8FC57CD26}"/>
              </a:ext>
            </a:extLst>
          </p:cNvPr>
          <p:cNvSpPr>
            <a:spLocks noGrp="1"/>
          </p:cNvSpPr>
          <p:nvPr>
            <p:ph type="ftr" sz="quarter" idx="11"/>
          </p:nvPr>
        </p:nvSpPr>
        <p:spPr/>
        <p:txBody>
          <a:bodyPr/>
          <a:lstStyle/>
          <a:p>
            <a:endParaRPr lang="en-GB" dirty="0"/>
          </a:p>
        </p:txBody>
      </p:sp>
      <p:sp>
        <p:nvSpPr>
          <p:cNvPr id="6" name="Text Placeholder 5">
            <a:extLst>
              <a:ext uri="{FF2B5EF4-FFF2-40B4-BE49-F238E27FC236}">
                <a16:creationId xmlns:a16="http://schemas.microsoft.com/office/drawing/2014/main" id="{C1A4FC7E-D91D-407A-BFBE-F405D6BBEA67}"/>
              </a:ext>
            </a:extLst>
          </p:cNvPr>
          <p:cNvSpPr>
            <a:spLocks noGrp="1"/>
          </p:cNvSpPr>
          <p:nvPr>
            <p:ph type="body" sz="quarter" idx="12" hasCustomPrompt="1"/>
          </p:nvPr>
        </p:nvSpPr>
        <p:spPr>
          <a:xfrm>
            <a:off x="360000" y="1710000"/>
            <a:ext cx="2728800" cy="604800"/>
          </a:xfrm>
        </p:spPr>
        <p:txBody>
          <a:bodyPr/>
          <a:lstStyle>
            <a:lvl1pPr>
              <a:defRPr b="1"/>
            </a:lvl1pPr>
          </a:lstStyle>
          <a:p>
            <a:pPr lvl="0"/>
            <a:r>
              <a:rPr lang="en-US" dirty="0"/>
              <a:t>Click to add text</a:t>
            </a:r>
            <a:endParaRPr lang="en-GB" dirty="0"/>
          </a:p>
        </p:txBody>
      </p:sp>
      <p:sp>
        <p:nvSpPr>
          <p:cNvPr id="8" name="Content Placeholder 7">
            <a:extLst>
              <a:ext uri="{FF2B5EF4-FFF2-40B4-BE49-F238E27FC236}">
                <a16:creationId xmlns:a16="http://schemas.microsoft.com/office/drawing/2014/main" id="{129916EF-EC2F-4137-B182-AA5508918E8F}"/>
              </a:ext>
            </a:extLst>
          </p:cNvPr>
          <p:cNvSpPr>
            <a:spLocks noGrp="1"/>
          </p:cNvSpPr>
          <p:nvPr>
            <p:ph sz="quarter" idx="13" hasCustomPrompt="1"/>
          </p:nvPr>
        </p:nvSpPr>
        <p:spPr>
          <a:xfrm>
            <a:off x="360000" y="2376000"/>
            <a:ext cx="2728800" cy="3344400"/>
          </a:xfrm>
        </p:spPr>
        <p:txBody>
          <a:bodyPr/>
          <a:lstStyle>
            <a:lvl1pPr>
              <a:defRPr/>
            </a:lvl1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0" name="Text Placeholder 9">
            <a:extLst>
              <a:ext uri="{FF2B5EF4-FFF2-40B4-BE49-F238E27FC236}">
                <a16:creationId xmlns:a16="http://schemas.microsoft.com/office/drawing/2014/main" id="{6D9A3CD5-4B7B-41AC-BFD5-7AA2D853D03E}"/>
              </a:ext>
            </a:extLst>
          </p:cNvPr>
          <p:cNvSpPr>
            <a:spLocks noGrp="1"/>
          </p:cNvSpPr>
          <p:nvPr>
            <p:ph type="body" sz="quarter" idx="14" hasCustomPrompt="1"/>
          </p:nvPr>
        </p:nvSpPr>
        <p:spPr>
          <a:xfrm>
            <a:off x="3272691" y="1710000"/>
            <a:ext cx="2728800" cy="604838"/>
          </a:xfrm>
        </p:spPr>
        <p:txBody>
          <a:bodyPr/>
          <a:lstStyle>
            <a:lvl1pPr>
              <a:defRPr b="1"/>
            </a:lvl1pPr>
          </a:lstStyle>
          <a:p>
            <a:pPr lvl="0"/>
            <a:r>
              <a:rPr lang="en-US" dirty="0"/>
              <a:t>Click to add text</a:t>
            </a:r>
            <a:endParaRPr lang="en-GB" dirty="0"/>
          </a:p>
        </p:txBody>
      </p:sp>
      <p:sp>
        <p:nvSpPr>
          <p:cNvPr id="12" name="Content Placeholder 11">
            <a:extLst>
              <a:ext uri="{FF2B5EF4-FFF2-40B4-BE49-F238E27FC236}">
                <a16:creationId xmlns:a16="http://schemas.microsoft.com/office/drawing/2014/main" id="{35F727AD-E63B-412E-B986-D86DFE5EED29}"/>
              </a:ext>
            </a:extLst>
          </p:cNvPr>
          <p:cNvSpPr>
            <a:spLocks noGrp="1"/>
          </p:cNvSpPr>
          <p:nvPr>
            <p:ph sz="quarter" idx="15" hasCustomPrompt="1"/>
          </p:nvPr>
        </p:nvSpPr>
        <p:spPr>
          <a:xfrm>
            <a:off x="3272691" y="2376488"/>
            <a:ext cx="2728800" cy="3344400"/>
          </a:xfrm>
        </p:spPr>
        <p:txBody>
          <a:bodyPr/>
          <a:lstStyle>
            <a:lvl1pPr>
              <a:defRPr/>
            </a:lvl1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4" name="Text Placeholder 13">
            <a:extLst>
              <a:ext uri="{FF2B5EF4-FFF2-40B4-BE49-F238E27FC236}">
                <a16:creationId xmlns:a16="http://schemas.microsoft.com/office/drawing/2014/main" id="{8CEE6CD4-960B-4926-8A35-E8FF363F8723}"/>
              </a:ext>
            </a:extLst>
          </p:cNvPr>
          <p:cNvSpPr>
            <a:spLocks noGrp="1"/>
          </p:cNvSpPr>
          <p:nvPr>
            <p:ph type="body" sz="quarter" idx="16" hasCustomPrompt="1"/>
          </p:nvPr>
        </p:nvSpPr>
        <p:spPr>
          <a:xfrm>
            <a:off x="6185382" y="1710000"/>
            <a:ext cx="2728800" cy="604800"/>
          </a:xfrm>
        </p:spPr>
        <p:txBody>
          <a:bodyPr/>
          <a:lstStyle>
            <a:lvl1pPr>
              <a:defRPr b="1"/>
            </a:lvl1pPr>
          </a:lstStyle>
          <a:p>
            <a:pPr lvl="0"/>
            <a:r>
              <a:rPr lang="en-US" dirty="0"/>
              <a:t>Click to add text</a:t>
            </a:r>
            <a:endParaRPr lang="en-GB" dirty="0"/>
          </a:p>
        </p:txBody>
      </p:sp>
      <p:sp>
        <p:nvSpPr>
          <p:cNvPr id="16" name="Content Placeholder 15">
            <a:extLst>
              <a:ext uri="{FF2B5EF4-FFF2-40B4-BE49-F238E27FC236}">
                <a16:creationId xmlns:a16="http://schemas.microsoft.com/office/drawing/2014/main" id="{E544BF1C-E9EC-43D2-A239-79E43B7C24CD}"/>
              </a:ext>
            </a:extLst>
          </p:cNvPr>
          <p:cNvSpPr>
            <a:spLocks noGrp="1"/>
          </p:cNvSpPr>
          <p:nvPr>
            <p:ph sz="quarter" idx="17" hasCustomPrompt="1"/>
          </p:nvPr>
        </p:nvSpPr>
        <p:spPr>
          <a:xfrm>
            <a:off x="6185382" y="2376000"/>
            <a:ext cx="2728800" cy="3344400"/>
          </a:xfrm>
        </p:spPr>
        <p:txBody>
          <a:bodyPr/>
          <a:lstStyle>
            <a:lvl1pPr>
              <a:defRPr/>
            </a:lvl1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8" name="Text Placeholder 17">
            <a:extLst>
              <a:ext uri="{FF2B5EF4-FFF2-40B4-BE49-F238E27FC236}">
                <a16:creationId xmlns:a16="http://schemas.microsoft.com/office/drawing/2014/main" id="{A27027DC-FD56-4CD6-8B38-7C623A97D1C4}"/>
              </a:ext>
            </a:extLst>
          </p:cNvPr>
          <p:cNvSpPr>
            <a:spLocks noGrp="1"/>
          </p:cNvSpPr>
          <p:nvPr>
            <p:ph type="body" sz="quarter" idx="18" hasCustomPrompt="1"/>
          </p:nvPr>
        </p:nvSpPr>
        <p:spPr>
          <a:xfrm>
            <a:off x="9098074" y="1710000"/>
            <a:ext cx="2728800" cy="604800"/>
          </a:xfrm>
        </p:spPr>
        <p:txBody>
          <a:bodyPr/>
          <a:lstStyle>
            <a:lvl1pPr>
              <a:defRPr b="1"/>
            </a:lvl1pPr>
          </a:lstStyle>
          <a:p>
            <a:pPr lvl="0"/>
            <a:r>
              <a:rPr lang="en-US" dirty="0"/>
              <a:t>Click to add text</a:t>
            </a:r>
            <a:endParaRPr lang="en-GB" dirty="0"/>
          </a:p>
        </p:txBody>
      </p:sp>
      <p:sp>
        <p:nvSpPr>
          <p:cNvPr id="20" name="Content Placeholder 19">
            <a:extLst>
              <a:ext uri="{FF2B5EF4-FFF2-40B4-BE49-F238E27FC236}">
                <a16:creationId xmlns:a16="http://schemas.microsoft.com/office/drawing/2014/main" id="{5513656D-7804-45C7-9561-4FFDBE1F523B}"/>
              </a:ext>
            </a:extLst>
          </p:cNvPr>
          <p:cNvSpPr>
            <a:spLocks noGrp="1"/>
          </p:cNvSpPr>
          <p:nvPr>
            <p:ph sz="quarter" idx="19" hasCustomPrompt="1"/>
          </p:nvPr>
        </p:nvSpPr>
        <p:spPr>
          <a:xfrm>
            <a:off x="9098074" y="2376488"/>
            <a:ext cx="2728800" cy="3343275"/>
          </a:xfrm>
        </p:spPr>
        <p:txBody>
          <a:bodyPr/>
          <a:lstStyle>
            <a:lvl1pPr>
              <a:defRPr/>
            </a:lvl1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13135716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6.xml><?xml version="1.0" encoding="utf-8"?>
<p:sldLayout xmlns:a="http://schemas.openxmlformats.org/drawingml/2006/main" xmlns:r="http://schemas.openxmlformats.org/officeDocument/2006/relationships" xmlns:p="http://schemas.openxmlformats.org/presentationml/2006/main" preserve="1" userDrawn="1">
  <p:cSld name="Title and 5 x content - no sub headin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2EED13-8109-40D7-B85E-48D72364D6E5}"/>
              </a:ext>
            </a:extLst>
          </p:cNvPr>
          <p:cNvSpPr>
            <a:spLocks noGrp="1"/>
          </p:cNvSpPr>
          <p:nvPr>
            <p:ph type="title" hasCustomPrompt="1"/>
          </p:nvPr>
        </p:nvSpPr>
        <p:spPr>
          <a:xfrm>
            <a:off x="359999" y="430718"/>
            <a:ext cx="11466875" cy="403200"/>
          </a:xfrm>
        </p:spPr>
        <p:txBody>
          <a:bodyPr/>
          <a:lstStyle>
            <a:lvl1pPr>
              <a:defRPr/>
            </a:lvl1pPr>
          </a:lstStyle>
          <a:p>
            <a:r>
              <a:rPr lang="en-US" dirty="0"/>
              <a:t>Click to add title</a:t>
            </a:r>
            <a:endParaRPr lang="en-GB" dirty="0"/>
          </a:p>
        </p:txBody>
      </p:sp>
      <p:sp>
        <p:nvSpPr>
          <p:cNvPr id="3" name="Slide Number Placeholder 2">
            <a:extLst>
              <a:ext uri="{FF2B5EF4-FFF2-40B4-BE49-F238E27FC236}">
                <a16:creationId xmlns:a16="http://schemas.microsoft.com/office/drawing/2014/main" id="{5A60EB60-D174-4782-B63F-DCF2657E1B13}"/>
              </a:ext>
            </a:extLst>
          </p:cNvPr>
          <p:cNvSpPr>
            <a:spLocks noGrp="1"/>
          </p:cNvSpPr>
          <p:nvPr>
            <p:ph type="sldNum" sz="quarter" idx="10"/>
          </p:nvPr>
        </p:nvSpPr>
        <p:spPr/>
        <p:txBody>
          <a:bodyPr/>
          <a:lstStyle/>
          <a:p>
            <a:fld id="{4034BEE3-566C-4068-A777-C3A4762E861B}" type="slidenum">
              <a:rPr lang="en-GB" smtClean="0"/>
              <a:pPr/>
              <a:t>‹#›</a:t>
            </a:fld>
            <a:endParaRPr lang="en-GB" dirty="0"/>
          </a:p>
        </p:txBody>
      </p:sp>
      <p:sp>
        <p:nvSpPr>
          <p:cNvPr id="4" name="Footer Placeholder 3">
            <a:extLst>
              <a:ext uri="{FF2B5EF4-FFF2-40B4-BE49-F238E27FC236}">
                <a16:creationId xmlns:a16="http://schemas.microsoft.com/office/drawing/2014/main" id="{E54526FD-FB6E-4148-89B3-7D266E27BD8F}"/>
              </a:ext>
            </a:extLst>
          </p:cNvPr>
          <p:cNvSpPr>
            <a:spLocks noGrp="1"/>
          </p:cNvSpPr>
          <p:nvPr>
            <p:ph type="ftr" sz="quarter" idx="11"/>
          </p:nvPr>
        </p:nvSpPr>
        <p:spPr/>
        <p:txBody>
          <a:bodyPr/>
          <a:lstStyle/>
          <a:p>
            <a:endParaRPr lang="en-GB" dirty="0"/>
          </a:p>
        </p:txBody>
      </p:sp>
      <p:sp>
        <p:nvSpPr>
          <p:cNvPr id="6" name="Content Placeholder 5">
            <a:extLst>
              <a:ext uri="{FF2B5EF4-FFF2-40B4-BE49-F238E27FC236}">
                <a16:creationId xmlns:a16="http://schemas.microsoft.com/office/drawing/2014/main" id="{AC5E99A7-B8B8-4860-8872-63A20BC4983E}"/>
              </a:ext>
            </a:extLst>
          </p:cNvPr>
          <p:cNvSpPr>
            <a:spLocks noGrp="1"/>
          </p:cNvSpPr>
          <p:nvPr>
            <p:ph sz="quarter" idx="12" hasCustomPrompt="1"/>
          </p:nvPr>
        </p:nvSpPr>
        <p:spPr>
          <a:xfrm>
            <a:off x="360363" y="1710000"/>
            <a:ext cx="2149200" cy="3999600"/>
          </a:xfrm>
        </p:spPr>
        <p:txBody>
          <a:bodyPr/>
          <a:lstStyle>
            <a:lvl1pPr>
              <a:defRPr/>
            </a:lvl1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8" name="Content Placeholder 7">
            <a:extLst>
              <a:ext uri="{FF2B5EF4-FFF2-40B4-BE49-F238E27FC236}">
                <a16:creationId xmlns:a16="http://schemas.microsoft.com/office/drawing/2014/main" id="{7136CF45-35B9-4F30-93CE-11D7DC6AE4AB}"/>
              </a:ext>
            </a:extLst>
          </p:cNvPr>
          <p:cNvSpPr>
            <a:spLocks noGrp="1"/>
          </p:cNvSpPr>
          <p:nvPr>
            <p:ph sz="quarter" idx="13" hasCustomPrompt="1"/>
          </p:nvPr>
        </p:nvSpPr>
        <p:spPr>
          <a:xfrm>
            <a:off x="2689691" y="1710000"/>
            <a:ext cx="2149200" cy="3999600"/>
          </a:xfrm>
        </p:spPr>
        <p:txBody>
          <a:bodyPr/>
          <a:lstStyle>
            <a:lvl1pPr>
              <a:defRPr/>
            </a:lvl1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0" name="Content Placeholder 9">
            <a:extLst>
              <a:ext uri="{FF2B5EF4-FFF2-40B4-BE49-F238E27FC236}">
                <a16:creationId xmlns:a16="http://schemas.microsoft.com/office/drawing/2014/main" id="{A190C909-262D-4930-924B-8C4285CF8554}"/>
              </a:ext>
            </a:extLst>
          </p:cNvPr>
          <p:cNvSpPr>
            <a:spLocks noGrp="1"/>
          </p:cNvSpPr>
          <p:nvPr>
            <p:ph sz="quarter" idx="14" hasCustomPrompt="1"/>
          </p:nvPr>
        </p:nvSpPr>
        <p:spPr>
          <a:xfrm>
            <a:off x="5019019" y="1710000"/>
            <a:ext cx="2149200" cy="3999600"/>
          </a:xfrm>
        </p:spPr>
        <p:txBody>
          <a:bodyPr/>
          <a:lstStyle>
            <a:lvl1pPr>
              <a:defRPr/>
            </a:lvl1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2" name="Content Placeholder 11">
            <a:extLst>
              <a:ext uri="{FF2B5EF4-FFF2-40B4-BE49-F238E27FC236}">
                <a16:creationId xmlns:a16="http://schemas.microsoft.com/office/drawing/2014/main" id="{C18864E4-1D92-4544-8F52-1155810D7924}"/>
              </a:ext>
            </a:extLst>
          </p:cNvPr>
          <p:cNvSpPr>
            <a:spLocks noGrp="1"/>
          </p:cNvSpPr>
          <p:nvPr>
            <p:ph sz="quarter" idx="15" hasCustomPrompt="1"/>
          </p:nvPr>
        </p:nvSpPr>
        <p:spPr>
          <a:xfrm>
            <a:off x="7348347" y="1710000"/>
            <a:ext cx="2149200" cy="3999600"/>
          </a:xfrm>
        </p:spPr>
        <p:txBody>
          <a:bodyPr/>
          <a:lstStyle>
            <a:lvl1pPr>
              <a:defRPr/>
            </a:lvl1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4" name="Content Placeholder 13">
            <a:extLst>
              <a:ext uri="{FF2B5EF4-FFF2-40B4-BE49-F238E27FC236}">
                <a16:creationId xmlns:a16="http://schemas.microsoft.com/office/drawing/2014/main" id="{E68E0E68-5345-4D62-8D07-AE58AE330678}"/>
              </a:ext>
            </a:extLst>
          </p:cNvPr>
          <p:cNvSpPr>
            <a:spLocks noGrp="1"/>
          </p:cNvSpPr>
          <p:nvPr>
            <p:ph sz="quarter" idx="16" hasCustomPrompt="1"/>
          </p:nvPr>
        </p:nvSpPr>
        <p:spPr>
          <a:xfrm>
            <a:off x="9677674" y="1710000"/>
            <a:ext cx="2149200" cy="3999600"/>
          </a:xfrm>
        </p:spPr>
        <p:txBody>
          <a:bodyPr/>
          <a:lstStyle>
            <a:lvl1pPr>
              <a:defRPr/>
            </a:lvl1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18373238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7.xml><?xml version="1.0" encoding="utf-8"?>
<p:sldLayout xmlns:a="http://schemas.openxmlformats.org/drawingml/2006/main" xmlns:r="http://schemas.openxmlformats.org/officeDocument/2006/relationships" xmlns:p="http://schemas.openxmlformats.org/presentationml/2006/main" preserve="1" userDrawn="1">
  <p:cSld name="Title and 5 x content + headings - no sub headin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05C433-9252-44D6-8AA4-495DB59340DB}"/>
              </a:ext>
            </a:extLst>
          </p:cNvPr>
          <p:cNvSpPr>
            <a:spLocks noGrp="1"/>
          </p:cNvSpPr>
          <p:nvPr>
            <p:ph type="title" hasCustomPrompt="1"/>
          </p:nvPr>
        </p:nvSpPr>
        <p:spPr>
          <a:xfrm>
            <a:off x="359999" y="430718"/>
            <a:ext cx="11466875" cy="403200"/>
          </a:xfrm>
        </p:spPr>
        <p:txBody>
          <a:bodyPr/>
          <a:lstStyle>
            <a:lvl1pPr>
              <a:defRPr/>
            </a:lvl1pPr>
          </a:lstStyle>
          <a:p>
            <a:r>
              <a:rPr lang="en-US" dirty="0"/>
              <a:t>Click to add title</a:t>
            </a:r>
            <a:endParaRPr lang="en-GB" dirty="0"/>
          </a:p>
        </p:txBody>
      </p:sp>
      <p:sp>
        <p:nvSpPr>
          <p:cNvPr id="3" name="Slide Number Placeholder 2">
            <a:extLst>
              <a:ext uri="{FF2B5EF4-FFF2-40B4-BE49-F238E27FC236}">
                <a16:creationId xmlns:a16="http://schemas.microsoft.com/office/drawing/2014/main" id="{A76AA46E-1017-4823-B4EC-B35766CE6763}"/>
              </a:ext>
            </a:extLst>
          </p:cNvPr>
          <p:cNvSpPr>
            <a:spLocks noGrp="1"/>
          </p:cNvSpPr>
          <p:nvPr>
            <p:ph type="sldNum" sz="quarter" idx="10"/>
          </p:nvPr>
        </p:nvSpPr>
        <p:spPr/>
        <p:txBody>
          <a:bodyPr/>
          <a:lstStyle/>
          <a:p>
            <a:fld id="{4034BEE3-566C-4068-A777-C3A4762E861B}" type="slidenum">
              <a:rPr lang="en-GB" smtClean="0"/>
              <a:pPr/>
              <a:t>‹#›</a:t>
            </a:fld>
            <a:endParaRPr lang="en-GB" dirty="0"/>
          </a:p>
        </p:txBody>
      </p:sp>
      <p:sp>
        <p:nvSpPr>
          <p:cNvPr id="4" name="Footer Placeholder 3">
            <a:extLst>
              <a:ext uri="{FF2B5EF4-FFF2-40B4-BE49-F238E27FC236}">
                <a16:creationId xmlns:a16="http://schemas.microsoft.com/office/drawing/2014/main" id="{01E1B86A-68D0-4D2D-A5CB-00F231C8BC28}"/>
              </a:ext>
            </a:extLst>
          </p:cNvPr>
          <p:cNvSpPr>
            <a:spLocks noGrp="1"/>
          </p:cNvSpPr>
          <p:nvPr>
            <p:ph type="ftr" sz="quarter" idx="11"/>
          </p:nvPr>
        </p:nvSpPr>
        <p:spPr/>
        <p:txBody>
          <a:bodyPr/>
          <a:lstStyle/>
          <a:p>
            <a:endParaRPr lang="en-GB" dirty="0"/>
          </a:p>
        </p:txBody>
      </p:sp>
      <p:sp>
        <p:nvSpPr>
          <p:cNvPr id="6" name="Text Placeholder 5">
            <a:extLst>
              <a:ext uri="{FF2B5EF4-FFF2-40B4-BE49-F238E27FC236}">
                <a16:creationId xmlns:a16="http://schemas.microsoft.com/office/drawing/2014/main" id="{634B8469-FF2E-4467-8E43-A49A3388A2F3}"/>
              </a:ext>
            </a:extLst>
          </p:cNvPr>
          <p:cNvSpPr>
            <a:spLocks noGrp="1"/>
          </p:cNvSpPr>
          <p:nvPr>
            <p:ph type="body" sz="quarter" idx="12" hasCustomPrompt="1"/>
          </p:nvPr>
        </p:nvSpPr>
        <p:spPr>
          <a:xfrm>
            <a:off x="360363" y="1710000"/>
            <a:ext cx="2149200" cy="604800"/>
          </a:xfrm>
        </p:spPr>
        <p:txBody>
          <a:bodyPr/>
          <a:lstStyle>
            <a:lvl1pPr>
              <a:defRPr b="1"/>
            </a:lvl1pPr>
          </a:lstStyle>
          <a:p>
            <a:pPr lvl="0"/>
            <a:r>
              <a:rPr lang="en-US" dirty="0"/>
              <a:t>Click to add text</a:t>
            </a:r>
            <a:endParaRPr lang="en-GB" dirty="0"/>
          </a:p>
        </p:txBody>
      </p:sp>
      <p:sp>
        <p:nvSpPr>
          <p:cNvPr id="8" name="Content Placeholder 7">
            <a:extLst>
              <a:ext uri="{FF2B5EF4-FFF2-40B4-BE49-F238E27FC236}">
                <a16:creationId xmlns:a16="http://schemas.microsoft.com/office/drawing/2014/main" id="{6F0DDC14-9B67-4FE8-BC58-A70501A5344F}"/>
              </a:ext>
            </a:extLst>
          </p:cNvPr>
          <p:cNvSpPr>
            <a:spLocks noGrp="1"/>
          </p:cNvSpPr>
          <p:nvPr>
            <p:ph sz="quarter" idx="13" hasCustomPrompt="1"/>
          </p:nvPr>
        </p:nvSpPr>
        <p:spPr>
          <a:xfrm>
            <a:off x="360000" y="2376000"/>
            <a:ext cx="2149200" cy="3344400"/>
          </a:xfrm>
        </p:spPr>
        <p:txBody>
          <a:bodyPr/>
          <a:lstStyle>
            <a:lvl1pPr>
              <a:defRPr/>
            </a:lvl1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0" name="Text Placeholder 9">
            <a:extLst>
              <a:ext uri="{FF2B5EF4-FFF2-40B4-BE49-F238E27FC236}">
                <a16:creationId xmlns:a16="http://schemas.microsoft.com/office/drawing/2014/main" id="{A007D028-2ECB-46AF-8517-CCF9C089D819}"/>
              </a:ext>
            </a:extLst>
          </p:cNvPr>
          <p:cNvSpPr>
            <a:spLocks noGrp="1"/>
          </p:cNvSpPr>
          <p:nvPr>
            <p:ph type="body" sz="quarter" idx="14" hasCustomPrompt="1"/>
          </p:nvPr>
        </p:nvSpPr>
        <p:spPr>
          <a:xfrm>
            <a:off x="2689691" y="1710000"/>
            <a:ext cx="2149200" cy="604800"/>
          </a:xfrm>
        </p:spPr>
        <p:txBody>
          <a:bodyPr/>
          <a:lstStyle>
            <a:lvl1pPr>
              <a:defRPr b="1"/>
            </a:lvl1pPr>
          </a:lstStyle>
          <a:p>
            <a:pPr lvl="0"/>
            <a:r>
              <a:rPr lang="en-US" dirty="0"/>
              <a:t>Click to add text</a:t>
            </a:r>
            <a:endParaRPr lang="en-GB" dirty="0"/>
          </a:p>
        </p:txBody>
      </p:sp>
      <p:sp>
        <p:nvSpPr>
          <p:cNvPr id="12" name="Content Placeholder 11">
            <a:extLst>
              <a:ext uri="{FF2B5EF4-FFF2-40B4-BE49-F238E27FC236}">
                <a16:creationId xmlns:a16="http://schemas.microsoft.com/office/drawing/2014/main" id="{2F1DDE75-E486-4A48-BDBB-2C2A5B5E64D3}"/>
              </a:ext>
            </a:extLst>
          </p:cNvPr>
          <p:cNvSpPr>
            <a:spLocks noGrp="1"/>
          </p:cNvSpPr>
          <p:nvPr>
            <p:ph sz="quarter" idx="15" hasCustomPrompt="1"/>
          </p:nvPr>
        </p:nvSpPr>
        <p:spPr>
          <a:xfrm>
            <a:off x="2689419" y="2376000"/>
            <a:ext cx="2149200" cy="3344400"/>
          </a:xfrm>
        </p:spPr>
        <p:txBody>
          <a:bodyPr/>
          <a:lstStyle>
            <a:lvl1pPr>
              <a:defRPr/>
            </a:lvl1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4" name="Text Placeholder 13">
            <a:extLst>
              <a:ext uri="{FF2B5EF4-FFF2-40B4-BE49-F238E27FC236}">
                <a16:creationId xmlns:a16="http://schemas.microsoft.com/office/drawing/2014/main" id="{87A506B6-1DA9-4CD7-9F56-C6BF2FDC187B}"/>
              </a:ext>
            </a:extLst>
          </p:cNvPr>
          <p:cNvSpPr>
            <a:spLocks noGrp="1"/>
          </p:cNvSpPr>
          <p:nvPr>
            <p:ph type="body" sz="quarter" idx="16" hasCustomPrompt="1"/>
          </p:nvPr>
        </p:nvSpPr>
        <p:spPr>
          <a:xfrm>
            <a:off x="5019019" y="1710000"/>
            <a:ext cx="2149200" cy="604800"/>
          </a:xfrm>
        </p:spPr>
        <p:txBody>
          <a:bodyPr/>
          <a:lstStyle>
            <a:lvl1pPr>
              <a:defRPr b="1"/>
            </a:lvl1pPr>
          </a:lstStyle>
          <a:p>
            <a:pPr lvl="0"/>
            <a:r>
              <a:rPr lang="en-US" dirty="0"/>
              <a:t>Click to add text</a:t>
            </a:r>
            <a:endParaRPr lang="en-GB" dirty="0"/>
          </a:p>
        </p:txBody>
      </p:sp>
      <p:sp>
        <p:nvSpPr>
          <p:cNvPr id="16" name="Content Placeholder 15">
            <a:extLst>
              <a:ext uri="{FF2B5EF4-FFF2-40B4-BE49-F238E27FC236}">
                <a16:creationId xmlns:a16="http://schemas.microsoft.com/office/drawing/2014/main" id="{3F41FFAE-2857-4B94-916D-0210AE0A1766}"/>
              </a:ext>
            </a:extLst>
          </p:cNvPr>
          <p:cNvSpPr>
            <a:spLocks noGrp="1"/>
          </p:cNvSpPr>
          <p:nvPr>
            <p:ph sz="quarter" idx="17" hasCustomPrompt="1"/>
          </p:nvPr>
        </p:nvSpPr>
        <p:spPr>
          <a:xfrm>
            <a:off x="5018838" y="2376000"/>
            <a:ext cx="2149200" cy="3344400"/>
          </a:xfrm>
        </p:spPr>
        <p:txBody>
          <a:bodyPr/>
          <a:lstStyle>
            <a:lvl1pPr>
              <a:defRPr/>
            </a:lvl1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8" name="Text Placeholder 17">
            <a:extLst>
              <a:ext uri="{FF2B5EF4-FFF2-40B4-BE49-F238E27FC236}">
                <a16:creationId xmlns:a16="http://schemas.microsoft.com/office/drawing/2014/main" id="{8C34C508-C3AF-422F-B1C7-A38F34513AB7}"/>
              </a:ext>
            </a:extLst>
          </p:cNvPr>
          <p:cNvSpPr>
            <a:spLocks noGrp="1"/>
          </p:cNvSpPr>
          <p:nvPr>
            <p:ph type="body" sz="quarter" idx="18" hasCustomPrompt="1"/>
          </p:nvPr>
        </p:nvSpPr>
        <p:spPr>
          <a:xfrm>
            <a:off x="7348347" y="1710000"/>
            <a:ext cx="2149200" cy="604800"/>
          </a:xfrm>
        </p:spPr>
        <p:txBody>
          <a:bodyPr/>
          <a:lstStyle>
            <a:lvl1pPr>
              <a:defRPr b="1"/>
            </a:lvl1pPr>
          </a:lstStyle>
          <a:p>
            <a:pPr lvl="0"/>
            <a:r>
              <a:rPr lang="en-US" dirty="0"/>
              <a:t>Click to add text</a:t>
            </a:r>
            <a:endParaRPr lang="en-GB" dirty="0"/>
          </a:p>
        </p:txBody>
      </p:sp>
      <p:sp>
        <p:nvSpPr>
          <p:cNvPr id="20" name="Content Placeholder 19">
            <a:extLst>
              <a:ext uri="{FF2B5EF4-FFF2-40B4-BE49-F238E27FC236}">
                <a16:creationId xmlns:a16="http://schemas.microsoft.com/office/drawing/2014/main" id="{0D9455C4-8047-4B5B-B5BC-4A0379405BC2}"/>
              </a:ext>
            </a:extLst>
          </p:cNvPr>
          <p:cNvSpPr>
            <a:spLocks noGrp="1"/>
          </p:cNvSpPr>
          <p:nvPr>
            <p:ph sz="quarter" idx="19" hasCustomPrompt="1"/>
          </p:nvPr>
        </p:nvSpPr>
        <p:spPr>
          <a:xfrm>
            <a:off x="7348257" y="2376488"/>
            <a:ext cx="2149200" cy="3344400"/>
          </a:xfrm>
        </p:spPr>
        <p:txBody>
          <a:bodyPr/>
          <a:lstStyle>
            <a:lvl1pPr>
              <a:defRPr/>
            </a:lvl1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22" name="Text Placeholder 21">
            <a:extLst>
              <a:ext uri="{FF2B5EF4-FFF2-40B4-BE49-F238E27FC236}">
                <a16:creationId xmlns:a16="http://schemas.microsoft.com/office/drawing/2014/main" id="{5AEAC907-A41C-4782-BCD8-2B8C0ADD422D}"/>
              </a:ext>
            </a:extLst>
          </p:cNvPr>
          <p:cNvSpPr>
            <a:spLocks noGrp="1"/>
          </p:cNvSpPr>
          <p:nvPr>
            <p:ph type="body" sz="quarter" idx="20" hasCustomPrompt="1"/>
          </p:nvPr>
        </p:nvSpPr>
        <p:spPr>
          <a:xfrm>
            <a:off x="9677674" y="1710000"/>
            <a:ext cx="2149200" cy="604800"/>
          </a:xfrm>
        </p:spPr>
        <p:txBody>
          <a:bodyPr/>
          <a:lstStyle>
            <a:lvl1pPr>
              <a:defRPr b="1"/>
            </a:lvl1pPr>
          </a:lstStyle>
          <a:p>
            <a:pPr lvl="0"/>
            <a:r>
              <a:rPr lang="en-US" dirty="0"/>
              <a:t>Click to add text</a:t>
            </a:r>
            <a:endParaRPr lang="en-GB" dirty="0"/>
          </a:p>
        </p:txBody>
      </p:sp>
      <p:sp>
        <p:nvSpPr>
          <p:cNvPr id="24" name="Content Placeholder 23">
            <a:extLst>
              <a:ext uri="{FF2B5EF4-FFF2-40B4-BE49-F238E27FC236}">
                <a16:creationId xmlns:a16="http://schemas.microsoft.com/office/drawing/2014/main" id="{056BBA8E-FD61-47C5-A779-B66918B4D327}"/>
              </a:ext>
            </a:extLst>
          </p:cNvPr>
          <p:cNvSpPr>
            <a:spLocks noGrp="1"/>
          </p:cNvSpPr>
          <p:nvPr>
            <p:ph sz="quarter" idx="21" hasCustomPrompt="1"/>
          </p:nvPr>
        </p:nvSpPr>
        <p:spPr>
          <a:xfrm>
            <a:off x="9677674" y="2376000"/>
            <a:ext cx="2149200" cy="3344400"/>
          </a:xfrm>
        </p:spPr>
        <p:txBody>
          <a:bodyPr/>
          <a:lstStyle>
            <a:lvl1pPr>
              <a:defRPr/>
            </a:lvl1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11760333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8.xml><?xml version="1.0" encoding="utf-8"?>
<p:sldLayout xmlns:a="http://schemas.openxmlformats.org/drawingml/2006/main" xmlns:r="http://schemas.openxmlformats.org/officeDocument/2006/relationships" xmlns:p="http://schemas.openxmlformats.org/presentationml/2006/main" preserve="1" userDrawn="1">
  <p:cSld name="Title and 6 x content - no sub headin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84F353-7CBB-4EBB-BB48-0DDB45E9B8E5}"/>
              </a:ext>
            </a:extLst>
          </p:cNvPr>
          <p:cNvSpPr>
            <a:spLocks noGrp="1"/>
          </p:cNvSpPr>
          <p:nvPr>
            <p:ph type="title" hasCustomPrompt="1"/>
          </p:nvPr>
        </p:nvSpPr>
        <p:spPr>
          <a:xfrm>
            <a:off x="359999" y="430718"/>
            <a:ext cx="11466875" cy="403200"/>
          </a:xfrm>
        </p:spPr>
        <p:txBody>
          <a:bodyPr/>
          <a:lstStyle>
            <a:lvl1pPr>
              <a:defRPr/>
            </a:lvl1pPr>
          </a:lstStyle>
          <a:p>
            <a:r>
              <a:rPr lang="en-US" dirty="0"/>
              <a:t>Click to add title</a:t>
            </a:r>
            <a:endParaRPr lang="en-GB" dirty="0"/>
          </a:p>
        </p:txBody>
      </p:sp>
      <p:sp>
        <p:nvSpPr>
          <p:cNvPr id="3" name="Slide Number Placeholder 2">
            <a:extLst>
              <a:ext uri="{FF2B5EF4-FFF2-40B4-BE49-F238E27FC236}">
                <a16:creationId xmlns:a16="http://schemas.microsoft.com/office/drawing/2014/main" id="{055794D1-DF29-4B89-9359-EE65C8A56AFE}"/>
              </a:ext>
            </a:extLst>
          </p:cNvPr>
          <p:cNvSpPr>
            <a:spLocks noGrp="1"/>
          </p:cNvSpPr>
          <p:nvPr>
            <p:ph type="sldNum" sz="quarter" idx="10"/>
          </p:nvPr>
        </p:nvSpPr>
        <p:spPr/>
        <p:txBody>
          <a:bodyPr/>
          <a:lstStyle/>
          <a:p>
            <a:fld id="{4034BEE3-566C-4068-A777-C3A4762E861B}" type="slidenum">
              <a:rPr lang="en-GB" smtClean="0"/>
              <a:pPr/>
              <a:t>‹#›</a:t>
            </a:fld>
            <a:endParaRPr lang="en-GB" dirty="0"/>
          </a:p>
        </p:txBody>
      </p:sp>
      <p:sp>
        <p:nvSpPr>
          <p:cNvPr id="4" name="Footer Placeholder 3">
            <a:extLst>
              <a:ext uri="{FF2B5EF4-FFF2-40B4-BE49-F238E27FC236}">
                <a16:creationId xmlns:a16="http://schemas.microsoft.com/office/drawing/2014/main" id="{5C772A83-22C7-42BE-87D1-B99FEC13505C}"/>
              </a:ext>
            </a:extLst>
          </p:cNvPr>
          <p:cNvSpPr>
            <a:spLocks noGrp="1"/>
          </p:cNvSpPr>
          <p:nvPr>
            <p:ph type="ftr" sz="quarter" idx="11"/>
          </p:nvPr>
        </p:nvSpPr>
        <p:spPr/>
        <p:txBody>
          <a:bodyPr/>
          <a:lstStyle/>
          <a:p>
            <a:endParaRPr lang="en-GB" dirty="0"/>
          </a:p>
        </p:txBody>
      </p:sp>
      <p:sp>
        <p:nvSpPr>
          <p:cNvPr id="6" name="Content Placeholder 5">
            <a:extLst>
              <a:ext uri="{FF2B5EF4-FFF2-40B4-BE49-F238E27FC236}">
                <a16:creationId xmlns:a16="http://schemas.microsoft.com/office/drawing/2014/main" id="{127B7932-7D06-4E7E-AF70-44D39F481C0B}"/>
              </a:ext>
            </a:extLst>
          </p:cNvPr>
          <p:cNvSpPr>
            <a:spLocks noGrp="1"/>
          </p:cNvSpPr>
          <p:nvPr>
            <p:ph sz="quarter" idx="12" hasCustomPrompt="1"/>
          </p:nvPr>
        </p:nvSpPr>
        <p:spPr>
          <a:xfrm>
            <a:off x="360000" y="1710000"/>
            <a:ext cx="1760400" cy="3999600"/>
          </a:xfrm>
        </p:spPr>
        <p:txBody>
          <a:bodyPr/>
          <a:lstStyle>
            <a:lvl1pPr>
              <a:defRPr/>
            </a:lvl1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8" name="Content Placeholder 7">
            <a:extLst>
              <a:ext uri="{FF2B5EF4-FFF2-40B4-BE49-F238E27FC236}">
                <a16:creationId xmlns:a16="http://schemas.microsoft.com/office/drawing/2014/main" id="{2FB353AB-4D08-4BBD-91C2-E6A30A5F493F}"/>
              </a:ext>
            </a:extLst>
          </p:cNvPr>
          <p:cNvSpPr>
            <a:spLocks noGrp="1"/>
          </p:cNvSpPr>
          <p:nvPr>
            <p:ph sz="quarter" idx="13" hasCustomPrompt="1"/>
          </p:nvPr>
        </p:nvSpPr>
        <p:spPr>
          <a:xfrm>
            <a:off x="2301295" y="1710000"/>
            <a:ext cx="1760400" cy="3999600"/>
          </a:xfrm>
        </p:spPr>
        <p:txBody>
          <a:bodyPr/>
          <a:lstStyle>
            <a:lvl1pPr>
              <a:defRPr/>
            </a:lvl1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0" name="Content Placeholder 9">
            <a:extLst>
              <a:ext uri="{FF2B5EF4-FFF2-40B4-BE49-F238E27FC236}">
                <a16:creationId xmlns:a16="http://schemas.microsoft.com/office/drawing/2014/main" id="{F4A6B5AF-EB3C-46C5-B212-27204822781C}"/>
              </a:ext>
            </a:extLst>
          </p:cNvPr>
          <p:cNvSpPr>
            <a:spLocks noGrp="1"/>
          </p:cNvSpPr>
          <p:nvPr>
            <p:ph sz="quarter" idx="14" hasCustomPrompt="1"/>
          </p:nvPr>
        </p:nvSpPr>
        <p:spPr>
          <a:xfrm>
            <a:off x="4240800" y="1710000"/>
            <a:ext cx="1760400" cy="3999600"/>
          </a:xfrm>
        </p:spPr>
        <p:txBody>
          <a:bodyPr/>
          <a:lstStyle>
            <a:lvl1pPr>
              <a:defRPr/>
            </a:lvl1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2" name="Content Placeholder 11">
            <a:extLst>
              <a:ext uri="{FF2B5EF4-FFF2-40B4-BE49-F238E27FC236}">
                <a16:creationId xmlns:a16="http://schemas.microsoft.com/office/drawing/2014/main" id="{5800475F-DBE2-47A0-89B9-1175EDD8427E}"/>
              </a:ext>
            </a:extLst>
          </p:cNvPr>
          <p:cNvSpPr>
            <a:spLocks noGrp="1"/>
          </p:cNvSpPr>
          <p:nvPr>
            <p:ph sz="quarter" idx="15" hasCustomPrompt="1"/>
          </p:nvPr>
        </p:nvSpPr>
        <p:spPr>
          <a:xfrm>
            <a:off x="6183885" y="1710000"/>
            <a:ext cx="1760400" cy="3999600"/>
          </a:xfrm>
        </p:spPr>
        <p:txBody>
          <a:bodyPr/>
          <a:lstStyle>
            <a:lvl1pPr>
              <a:defRPr/>
            </a:lvl1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4" name="Content Placeholder 13">
            <a:extLst>
              <a:ext uri="{FF2B5EF4-FFF2-40B4-BE49-F238E27FC236}">
                <a16:creationId xmlns:a16="http://schemas.microsoft.com/office/drawing/2014/main" id="{0B5CE08A-01D2-488B-843A-CA3415AB7320}"/>
              </a:ext>
            </a:extLst>
          </p:cNvPr>
          <p:cNvSpPr>
            <a:spLocks noGrp="1"/>
          </p:cNvSpPr>
          <p:nvPr>
            <p:ph sz="quarter" idx="16" hasCustomPrompt="1"/>
          </p:nvPr>
        </p:nvSpPr>
        <p:spPr>
          <a:xfrm>
            <a:off x="8125180" y="1710000"/>
            <a:ext cx="1760400" cy="3999600"/>
          </a:xfrm>
        </p:spPr>
        <p:txBody>
          <a:bodyPr/>
          <a:lstStyle>
            <a:lvl1pPr>
              <a:defRPr/>
            </a:lvl1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6" name="Content Placeholder 15">
            <a:extLst>
              <a:ext uri="{FF2B5EF4-FFF2-40B4-BE49-F238E27FC236}">
                <a16:creationId xmlns:a16="http://schemas.microsoft.com/office/drawing/2014/main" id="{39BAB9BC-6F39-4494-87B4-04D45B7607BE}"/>
              </a:ext>
            </a:extLst>
          </p:cNvPr>
          <p:cNvSpPr>
            <a:spLocks noGrp="1"/>
          </p:cNvSpPr>
          <p:nvPr>
            <p:ph sz="quarter" idx="17" hasCustomPrompt="1"/>
          </p:nvPr>
        </p:nvSpPr>
        <p:spPr>
          <a:xfrm>
            <a:off x="10066474" y="1710000"/>
            <a:ext cx="1760400" cy="3999600"/>
          </a:xfrm>
        </p:spPr>
        <p:txBody>
          <a:bodyPr/>
          <a:lstStyle>
            <a:lvl1pPr>
              <a:defRPr/>
            </a:lvl1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24410891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9.xml><?xml version="1.0" encoding="utf-8"?>
<p:sldLayout xmlns:a="http://schemas.openxmlformats.org/drawingml/2006/main" xmlns:r="http://schemas.openxmlformats.org/officeDocument/2006/relationships" xmlns:p="http://schemas.openxmlformats.org/presentationml/2006/main" preserve="1" userDrawn="1">
  <p:cSld name="Title and 6 x content + headings - no sub headin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836FA1-AACD-4AC6-8977-227A1E8204A7}"/>
              </a:ext>
            </a:extLst>
          </p:cNvPr>
          <p:cNvSpPr>
            <a:spLocks noGrp="1"/>
          </p:cNvSpPr>
          <p:nvPr>
            <p:ph type="title" hasCustomPrompt="1"/>
          </p:nvPr>
        </p:nvSpPr>
        <p:spPr>
          <a:xfrm>
            <a:off x="359999" y="430718"/>
            <a:ext cx="11466875" cy="403200"/>
          </a:xfrm>
        </p:spPr>
        <p:txBody>
          <a:bodyPr/>
          <a:lstStyle>
            <a:lvl1pPr>
              <a:defRPr/>
            </a:lvl1pPr>
          </a:lstStyle>
          <a:p>
            <a:r>
              <a:rPr lang="en-US" dirty="0"/>
              <a:t>Click to add title</a:t>
            </a:r>
            <a:endParaRPr lang="en-GB" dirty="0"/>
          </a:p>
        </p:txBody>
      </p:sp>
      <p:sp>
        <p:nvSpPr>
          <p:cNvPr id="3" name="Slide Number Placeholder 2">
            <a:extLst>
              <a:ext uri="{FF2B5EF4-FFF2-40B4-BE49-F238E27FC236}">
                <a16:creationId xmlns:a16="http://schemas.microsoft.com/office/drawing/2014/main" id="{9E9A02C0-437A-4731-B690-16D1AFCAA82F}"/>
              </a:ext>
            </a:extLst>
          </p:cNvPr>
          <p:cNvSpPr>
            <a:spLocks noGrp="1"/>
          </p:cNvSpPr>
          <p:nvPr>
            <p:ph type="sldNum" sz="quarter" idx="10"/>
          </p:nvPr>
        </p:nvSpPr>
        <p:spPr/>
        <p:txBody>
          <a:bodyPr/>
          <a:lstStyle/>
          <a:p>
            <a:fld id="{4034BEE3-566C-4068-A777-C3A4762E861B}" type="slidenum">
              <a:rPr lang="en-GB" smtClean="0"/>
              <a:pPr/>
              <a:t>‹#›</a:t>
            </a:fld>
            <a:endParaRPr lang="en-GB" dirty="0"/>
          </a:p>
        </p:txBody>
      </p:sp>
      <p:sp>
        <p:nvSpPr>
          <p:cNvPr id="4" name="Footer Placeholder 3">
            <a:extLst>
              <a:ext uri="{FF2B5EF4-FFF2-40B4-BE49-F238E27FC236}">
                <a16:creationId xmlns:a16="http://schemas.microsoft.com/office/drawing/2014/main" id="{B7CC7B4E-73B3-4F33-A7FC-00F64BC9BBCD}"/>
              </a:ext>
            </a:extLst>
          </p:cNvPr>
          <p:cNvSpPr>
            <a:spLocks noGrp="1"/>
          </p:cNvSpPr>
          <p:nvPr>
            <p:ph type="ftr" sz="quarter" idx="11"/>
          </p:nvPr>
        </p:nvSpPr>
        <p:spPr/>
        <p:txBody>
          <a:bodyPr/>
          <a:lstStyle/>
          <a:p>
            <a:endParaRPr lang="en-GB" dirty="0"/>
          </a:p>
        </p:txBody>
      </p:sp>
      <p:sp>
        <p:nvSpPr>
          <p:cNvPr id="6" name="Text Placeholder 5">
            <a:extLst>
              <a:ext uri="{FF2B5EF4-FFF2-40B4-BE49-F238E27FC236}">
                <a16:creationId xmlns:a16="http://schemas.microsoft.com/office/drawing/2014/main" id="{570764FD-7DA2-4FE5-A31B-6691075F4688}"/>
              </a:ext>
            </a:extLst>
          </p:cNvPr>
          <p:cNvSpPr>
            <a:spLocks noGrp="1"/>
          </p:cNvSpPr>
          <p:nvPr>
            <p:ph type="body" sz="quarter" idx="12" hasCustomPrompt="1"/>
          </p:nvPr>
        </p:nvSpPr>
        <p:spPr>
          <a:xfrm>
            <a:off x="360000" y="1708149"/>
            <a:ext cx="1760400" cy="604800"/>
          </a:xfrm>
        </p:spPr>
        <p:txBody>
          <a:bodyPr/>
          <a:lstStyle>
            <a:lvl1pPr>
              <a:defRPr b="1"/>
            </a:lvl1pPr>
          </a:lstStyle>
          <a:p>
            <a:pPr lvl="0"/>
            <a:r>
              <a:rPr lang="en-US" dirty="0"/>
              <a:t>Click to add text</a:t>
            </a:r>
            <a:endParaRPr lang="en-GB" dirty="0"/>
          </a:p>
        </p:txBody>
      </p:sp>
      <p:sp>
        <p:nvSpPr>
          <p:cNvPr id="8" name="Content Placeholder 7">
            <a:extLst>
              <a:ext uri="{FF2B5EF4-FFF2-40B4-BE49-F238E27FC236}">
                <a16:creationId xmlns:a16="http://schemas.microsoft.com/office/drawing/2014/main" id="{CBC0C4CA-E13F-460B-A188-81482902B701}"/>
              </a:ext>
            </a:extLst>
          </p:cNvPr>
          <p:cNvSpPr>
            <a:spLocks noGrp="1"/>
          </p:cNvSpPr>
          <p:nvPr>
            <p:ph sz="quarter" idx="13" hasCustomPrompt="1"/>
          </p:nvPr>
        </p:nvSpPr>
        <p:spPr>
          <a:xfrm>
            <a:off x="360000" y="2376000"/>
            <a:ext cx="1760400" cy="3344400"/>
          </a:xfrm>
        </p:spPr>
        <p:txBody>
          <a:bodyPr/>
          <a:lstStyle>
            <a:lvl1pPr>
              <a:defRPr/>
            </a:lvl1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0" name="Text Placeholder 9">
            <a:extLst>
              <a:ext uri="{FF2B5EF4-FFF2-40B4-BE49-F238E27FC236}">
                <a16:creationId xmlns:a16="http://schemas.microsoft.com/office/drawing/2014/main" id="{E105AA54-6669-4974-B1E8-3E58001D876E}"/>
              </a:ext>
            </a:extLst>
          </p:cNvPr>
          <p:cNvSpPr>
            <a:spLocks noGrp="1"/>
          </p:cNvSpPr>
          <p:nvPr>
            <p:ph type="body" sz="quarter" idx="14" hasCustomPrompt="1"/>
          </p:nvPr>
        </p:nvSpPr>
        <p:spPr>
          <a:xfrm>
            <a:off x="2301295" y="1708149"/>
            <a:ext cx="1760400" cy="604800"/>
          </a:xfrm>
        </p:spPr>
        <p:txBody>
          <a:bodyPr/>
          <a:lstStyle>
            <a:lvl1pPr>
              <a:defRPr b="1"/>
            </a:lvl1pPr>
          </a:lstStyle>
          <a:p>
            <a:pPr lvl="0"/>
            <a:r>
              <a:rPr lang="en-US" dirty="0"/>
              <a:t>Click to add text</a:t>
            </a:r>
            <a:endParaRPr lang="en-GB" dirty="0"/>
          </a:p>
        </p:txBody>
      </p:sp>
      <p:sp>
        <p:nvSpPr>
          <p:cNvPr id="12" name="Content Placeholder 11">
            <a:extLst>
              <a:ext uri="{FF2B5EF4-FFF2-40B4-BE49-F238E27FC236}">
                <a16:creationId xmlns:a16="http://schemas.microsoft.com/office/drawing/2014/main" id="{D2A0DDBF-A8B7-4F77-B8D5-E6CF8FB015AE}"/>
              </a:ext>
            </a:extLst>
          </p:cNvPr>
          <p:cNvSpPr>
            <a:spLocks noGrp="1"/>
          </p:cNvSpPr>
          <p:nvPr>
            <p:ph sz="quarter" idx="15" hasCustomPrompt="1"/>
          </p:nvPr>
        </p:nvSpPr>
        <p:spPr>
          <a:xfrm>
            <a:off x="2301295" y="2376000"/>
            <a:ext cx="1760400" cy="3344400"/>
          </a:xfrm>
        </p:spPr>
        <p:txBody>
          <a:bodyPr/>
          <a:lstStyle>
            <a:lvl1pPr>
              <a:defRPr/>
            </a:lvl1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4" name="Text Placeholder 13">
            <a:extLst>
              <a:ext uri="{FF2B5EF4-FFF2-40B4-BE49-F238E27FC236}">
                <a16:creationId xmlns:a16="http://schemas.microsoft.com/office/drawing/2014/main" id="{E793D7A9-75C8-4028-9CA8-F07E93F82E4E}"/>
              </a:ext>
            </a:extLst>
          </p:cNvPr>
          <p:cNvSpPr>
            <a:spLocks noGrp="1"/>
          </p:cNvSpPr>
          <p:nvPr>
            <p:ph type="body" sz="quarter" idx="16" hasCustomPrompt="1"/>
          </p:nvPr>
        </p:nvSpPr>
        <p:spPr>
          <a:xfrm>
            <a:off x="4240800" y="1708150"/>
            <a:ext cx="1760400" cy="604800"/>
          </a:xfrm>
        </p:spPr>
        <p:txBody>
          <a:bodyPr/>
          <a:lstStyle>
            <a:lvl1pPr>
              <a:defRPr b="1"/>
            </a:lvl1pPr>
          </a:lstStyle>
          <a:p>
            <a:pPr lvl="0"/>
            <a:r>
              <a:rPr lang="en-US" dirty="0"/>
              <a:t>Click to add text</a:t>
            </a:r>
            <a:endParaRPr lang="en-GB" dirty="0"/>
          </a:p>
        </p:txBody>
      </p:sp>
      <p:sp>
        <p:nvSpPr>
          <p:cNvPr id="16" name="Content Placeholder 15">
            <a:extLst>
              <a:ext uri="{FF2B5EF4-FFF2-40B4-BE49-F238E27FC236}">
                <a16:creationId xmlns:a16="http://schemas.microsoft.com/office/drawing/2014/main" id="{9B5E2A26-6C2A-419D-B4DC-291BA85B0C8A}"/>
              </a:ext>
            </a:extLst>
          </p:cNvPr>
          <p:cNvSpPr>
            <a:spLocks noGrp="1"/>
          </p:cNvSpPr>
          <p:nvPr>
            <p:ph sz="quarter" idx="17" hasCustomPrompt="1"/>
          </p:nvPr>
        </p:nvSpPr>
        <p:spPr>
          <a:xfrm>
            <a:off x="4240800" y="2376000"/>
            <a:ext cx="1760400" cy="3344400"/>
          </a:xfrm>
        </p:spPr>
        <p:txBody>
          <a:bodyPr/>
          <a:lstStyle>
            <a:lvl1pPr>
              <a:defRPr/>
            </a:lvl1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8" name="Text Placeholder 17">
            <a:extLst>
              <a:ext uri="{FF2B5EF4-FFF2-40B4-BE49-F238E27FC236}">
                <a16:creationId xmlns:a16="http://schemas.microsoft.com/office/drawing/2014/main" id="{3DE92C5F-EFFE-48BF-93E1-CC78EFCD2947}"/>
              </a:ext>
            </a:extLst>
          </p:cNvPr>
          <p:cNvSpPr>
            <a:spLocks noGrp="1"/>
          </p:cNvSpPr>
          <p:nvPr>
            <p:ph type="body" sz="quarter" idx="18" hasCustomPrompt="1"/>
          </p:nvPr>
        </p:nvSpPr>
        <p:spPr>
          <a:xfrm>
            <a:off x="6183885" y="1708149"/>
            <a:ext cx="1760400" cy="604800"/>
          </a:xfrm>
        </p:spPr>
        <p:txBody>
          <a:bodyPr/>
          <a:lstStyle>
            <a:lvl1pPr>
              <a:defRPr b="1"/>
            </a:lvl1pPr>
          </a:lstStyle>
          <a:p>
            <a:pPr lvl="0"/>
            <a:r>
              <a:rPr lang="en-US" dirty="0"/>
              <a:t>Click to add text</a:t>
            </a:r>
            <a:endParaRPr lang="en-GB" dirty="0"/>
          </a:p>
        </p:txBody>
      </p:sp>
      <p:sp>
        <p:nvSpPr>
          <p:cNvPr id="20" name="Content Placeholder 19">
            <a:extLst>
              <a:ext uri="{FF2B5EF4-FFF2-40B4-BE49-F238E27FC236}">
                <a16:creationId xmlns:a16="http://schemas.microsoft.com/office/drawing/2014/main" id="{3DA85A52-F7FD-4298-9AE5-CB80F4E3C640}"/>
              </a:ext>
            </a:extLst>
          </p:cNvPr>
          <p:cNvSpPr>
            <a:spLocks noGrp="1"/>
          </p:cNvSpPr>
          <p:nvPr>
            <p:ph sz="quarter" idx="19" hasCustomPrompt="1"/>
          </p:nvPr>
        </p:nvSpPr>
        <p:spPr>
          <a:xfrm>
            <a:off x="6183885" y="2376000"/>
            <a:ext cx="1760400" cy="3344400"/>
          </a:xfrm>
        </p:spPr>
        <p:txBody>
          <a:bodyPr/>
          <a:lstStyle>
            <a:lvl1pPr>
              <a:defRPr/>
            </a:lvl1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22" name="Text Placeholder 21">
            <a:extLst>
              <a:ext uri="{FF2B5EF4-FFF2-40B4-BE49-F238E27FC236}">
                <a16:creationId xmlns:a16="http://schemas.microsoft.com/office/drawing/2014/main" id="{44E88849-5449-4627-813B-31B40F08F009}"/>
              </a:ext>
            </a:extLst>
          </p:cNvPr>
          <p:cNvSpPr>
            <a:spLocks noGrp="1"/>
          </p:cNvSpPr>
          <p:nvPr>
            <p:ph type="body" sz="quarter" idx="20" hasCustomPrompt="1"/>
          </p:nvPr>
        </p:nvSpPr>
        <p:spPr>
          <a:xfrm>
            <a:off x="8125180" y="1708150"/>
            <a:ext cx="1760400" cy="604800"/>
          </a:xfrm>
        </p:spPr>
        <p:txBody>
          <a:bodyPr/>
          <a:lstStyle>
            <a:lvl1pPr>
              <a:defRPr b="1"/>
            </a:lvl1pPr>
          </a:lstStyle>
          <a:p>
            <a:pPr lvl="0"/>
            <a:r>
              <a:rPr lang="en-US" dirty="0"/>
              <a:t>Click to add text</a:t>
            </a:r>
            <a:endParaRPr lang="en-GB" dirty="0"/>
          </a:p>
        </p:txBody>
      </p:sp>
      <p:sp>
        <p:nvSpPr>
          <p:cNvPr id="24" name="Content Placeholder 23">
            <a:extLst>
              <a:ext uri="{FF2B5EF4-FFF2-40B4-BE49-F238E27FC236}">
                <a16:creationId xmlns:a16="http://schemas.microsoft.com/office/drawing/2014/main" id="{9A7FC01F-A245-4C0F-BF24-3AAE6AC55CC4}"/>
              </a:ext>
            </a:extLst>
          </p:cNvPr>
          <p:cNvSpPr>
            <a:spLocks noGrp="1"/>
          </p:cNvSpPr>
          <p:nvPr>
            <p:ph sz="quarter" idx="21" hasCustomPrompt="1"/>
          </p:nvPr>
        </p:nvSpPr>
        <p:spPr>
          <a:xfrm>
            <a:off x="8125180" y="2376000"/>
            <a:ext cx="1760400" cy="3344400"/>
          </a:xfrm>
        </p:spPr>
        <p:txBody>
          <a:bodyPr/>
          <a:lstStyle>
            <a:lvl1pPr>
              <a:defRPr/>
            </a:lvl1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26" name="Text Placeholder 25">
            <a:extLst>
              <a:ext uri="{FF2B5EF4-FFF2-40B4-BE49-F238E27FC236}">
                <a16:creationId xmlns:a16="http://schemas.microsoft.com/office/drawing/2014/main" id="{5CCD92EA-38A4-44E5-ADF7-78EA3D6DD06D}"/>
              </a:ext>
            </a:extLst>
          </p:cNvPr>
          <p:cNvSpPr>
            <a:spLocks noGrp="1"/>
          </p:cNvSpPr>
          <p:nvPr>
            <p:ph type="body" sz="quarter" idx="22" hasCustomPrompt="1"/>
          </p:nvPr>
        </p:nvSpPr>
        <p:spPr>
          <a:xfrm>
            <a:off x="10066474" y="1708150"/>
            <a:ext cx="1760400" cy="604800"/>
          </a:xfrm>
        </p:spPr>
        <p:txBody>
          <a:bodyPr/>
          <a:lstStyle>
            <a:lvl1pPr>
              <a:defRPr b="1"/>
            </a:lvl1pPr>
          </a:lstStyle>
          <a:p>
            <a:pPr lvl="0"/>
            <a:r>
              <a:rPr lang="en-US" dirty="0"/>
              <a:t>Click to add text</a:t>
            </a:r>
            <a:endParaRPr lang="en-GB" dirty="0"/>
          </a:p>
        </p:txBody>
      </p:sp>
      <p:sp>
        <p:nvSpPr>
          <p:cNvPr id="28" name="Content Placeholder 27">
            <a:extLst>
              <a:ext uri="{FF2B5EF4-FFF2-40B4-BE49-F238E27FC236}">
                <a16:creationId xmlns:a16="http://schemas.microsoft.com/office/drawing/2014/main" id="{8317D903-C6B2-443C-A2F2-E7B672E08E3B}"/>
              </a:ext>
            </a:extLst>
          </p:cNvPr>
          <p:cNvSpPr>
            <a:spLocks noGrp="1"/>
          </p:cNvSpPr>
          <p:nvPr>
            <p:ph sz="quarter" idx="23" hasCustomPrompt="1"/>
          </p:nvPr>
        </p:nvSpPr>
        <p:spPr>
          <a:xfrm>
            <a:off x="10066474" y="2376000"/>
            <a:ext cx="1760400" cy="3344400"/>
          </a:xfrm>
        </p:spPr>
        <p:txBody>
          <a:bodyPr/>
          <a:lstStyle>
            <a:lvl1pPr>
              <a:defRPr/>
            </a:lvl1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35316036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itle and 1 x content - no sub headin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7596ED-8270-4BD9-9069-84F474882F2A}"/>
              </a:ext>
            </a:extLst>
          </p:cNvPr>
          <p:cNvSpPr>
            <a:spLocks noGrp="1"/>
          </p:cNvSpPr>
          <p:nvPr>
            <p:ph type="title" hasCustomPrompt="1"/>
          </p:nvPr>
        </p:nvSpPr>
        <p:spPr/>
        <p:txBody>
          <a:bodyPr/>
          <a:lstStyle>
            <a:lvl1pPr>
              <a:defRPr/>
            </a:lvl1pPr>
          </a:lstStyle>
          <a:p>
            <a:r>
              <a:rPr lang="en-US"/>
              <a:t>Click to add title</a:t>
            </a:r>
            <a:endParaRPr lang="en-GB"/>
          </a:p>
        </p:txBody>
      </p:sp>
      <p:sp>
        <p:nvSpPr>
          <p:cNvPr id="3" name="Slide Number Placeholder 2">
            <a:extLst>
              <a:ext uri="{FF2B5EF4-FFF2-40B4-BE49-F238E27FC236}">
                <a16:creationId xmlns:a16="http://schemas.microsoft.com/office/drawing/2014/main" id="{FACA3A6B-089A-48DA-907F-9446B1276098}"/>
              </a:ext>
            </a:extLst>
          </p:cNvPr>
          <p:cNvSpPr>
            <a:spLocks noGrp="1"/>
          </p:cNvSpPr>
          <p:nvPr>
            <p:ph type="sldNum" sz="quarter" idx="10"/>
          </p:nvPr>
        </p:nvSpPr>
        <p:spPr/>
        <p:txBody>
          <a:bodyPr/>
          <a:lstStyle/>
          <a:p>
            <a:fld id="{4034BEE3-566C-4068-A777-C3A4762E861B}" type="slidenum">
              <a:rPr lang="en-GB" smtClean="0"/>
              <a:pPr/>
              <a:t>‹#›</a:t>
            </a:fld>
            <a:endParaRPr lang="en-GB"/>
          </a:p>
        </p:txBody>
      </p:sp>
      <p:sp>
        <p:nvSpPr>
          <p:cNvPr id="4" name="Footer Placeholder 3">
            <a:extLst>
              <a:ext uri="{FF2B5EF4-FFF2-40B4-BE49-F238E27FC236}">
                <a16:creationId xmlns:a16="http://schemas.microsoft.com/office/drawing/2014/main" id="{3E873D13-8BEF-4470-A16D-19EDE6E7AAA3}"/>
              </a:ext>
            </a:extLst>
          </p:cNvPr>
          <p:cNvSpPr>
            <a:spLocks noGrp="1"/>
          </p:cNvSpPr>
          <p:nvPr>
            <p:ph type="ftr" sz="quarter" idx="11"/>
          </p:nvPr>
        </p:nvSpPr>
        <p:spPr/>
        <p:txBody>
          <a:bodyPr/>
          <a:lstStyle/>
          <a:p>
            <a:endParaRPr lang="en-GB"/>
          </a:p>
        </p:txBody>
      </p:sp>
      <p:sp>
        <p:nvSpPr>
          <p:cNvPr id="10" name="Content Placeholder 9">
            <a:extLst>
              <a:ext uri="{FF2B5EF4-FFF2-40B4-BE49-F238E27FC236}">
                <a16:creationId xmlns:a16="http://schemas.microsoft.com/office/drawing/2014/main" id="{E01F0EAC-DF03-4553-8D22-C26B163DC97D}"/>
              </a:ext>
            </a:extLst>
          </p:cNvPr>
          <p:cNvSpPr>
            <a:spLocks noGrp="1"/>
          </p:cNvSpPr>
          <p:nvPr>
            <p:ph sz="quarter" idx="14" hasCustomPrompt="1"/>
          </p:nvPr>
        </p:nvSpPr>
        <p:spPr>
          <a:xfrm>
            <a:off x="360363" y="1710000"/>
            <a:ext cx="11466000" cy="3999600"/>
          </a:xfrm>
        </p:spPr>
        <p:txBody>
          <a:bodyPr/>
          <a:lstStyle>
            <a:lvl1pPr>
              <a:defRPr/>
            </a:lvl1pPr>
          </a:lstStyle>
          <a:p>
            <a:pPr lvl="0"/>
            <a:r>
              <a:rPr lang="en-US"/>
              <a:t>Click to add text</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5010638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30.xml><?xml version="1.0" encoding="utf-8"?>
<p:sldLayout xmlns:a="http://schemas.openxmlformats.org/drawingml/2006/main" xmlns:r="http://schemas.openxmlformats.org/officeDocument/2006/relationships" xmlns:p="http://schemas.openxmlformats.org/presentationml/2006/main" preserve="1" userDrawn="1">
  <p:cSld name="Title only - no sub headin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698738-2E1C-4407-AE23-FC7C52247775}"/>
              </a:ext>
            </a:extLst>
          </p:cNvPr>
          <p:cNvSpPr>
            <a:spLocks noGrp="1"/>
          </p:cNvSpPr>
          <p:nvPr>
            <p:ph type="title" hasCustomPrompt="1"/>
          </p:nvPr>
        </p:nvSpPr>
        <p:spPr/>
        <p:txBody>
          <a:bodyPr/>
          <a:lstStyle>
            <a:lvl1pPr>
              <a:defRPr/>
            </a:lvl1pPr>
          </a:lstStyle>
          <a:p>
            <a:r>
              <a:rPr lang="en-US" dirty="0"/>
              <a:t>Click to add title</a:t>
            </a:r>
            <a:endParaRPr lang="en-GB" dirty="0"/>
          </a:p>
        </p:txBody>
      </p:sp>
      <p:sp>
        <p:nvSpPr>
          <p:cNvPr id="3" name="Slide Number Placeholder 2">
            <a:extLst>
              <a:ext uri="{FF2B5EF4-FFF2-40B4-BE49-F238E27FC236}">
                <a16:creationId xmlns:a16="http://schemas.microsoft.com/office/drawing/2014/main" id="{38DB932A-F9A4-4379-8F69-FA63BDFA2491}"/>
              </a:ext>
            </a:extLst>
          </p:cNvPr>
          <p:cNvSpPr>
            <a:spLocks noGrp="1"/>
          </p:cNvSpPr>
          <p:nvPr>
            <p:ph type="sldNum" sz="quarter" idx="10"/>
          </p:nvPr>
        </p:nvSpPr>
        <p:spPr/>
        <p:txBody>
          <a:bodyPr/>
          <a:lstStyle/>
          <a:p>
            <a:fld id="{4034BEE3-566C-4068-A777-C3A4762E861B}" type="slidenum">
              <a:rPr lang="en-GB" smtClean="0"/>
              <a:pPr/>
              <a:t>‹#›</a:t>
            </a:fld>
            <a:endParaRPr lang="en-GB" dirty="0"/>
          </a:p>
        </p:txBody>
      </p:sp>
      <p:sp>
        <p:nvSpPr>
          <p:cNvPr id="4" name="Footer Placeholder 3">
            <a:extLst>
              <a:ext uri="{FF2B5EF4-FFF2-40B4-BE49-F238E27FC236}">
                <a16:creationId xmlns:a16="http://schemas.microsoft.com/office/drawing/2014/main" id="{DC347A58-42BF-4A47-A878-643A5CD2794C}"/>
              </a:ext>
            </a:extLst>
          </p:cNvPr>
          <p:cNvSpPr>
            <a:spLocks noGrp="1"/>
          </p:cNvSpPr>
          <p:nvPr>
            <p:ph type="ftr" sz="quarter" idx="11"/>
          </p:nvPr>
        </p:nvSpPr>
        <p:spPr/>
        <p:txBody>
          <a:bodyPr/>
          <a:lstStyle/>
          <a:p>
            <a:endParaRPr lang="en-GB" dirty="0"/>
          </a:p>
        </p:txBody>
      </p:sp>
    </p:spTree>
    <p:extLst>
      <p:ext uri="{BB962C8B-B14F-4D97-AF65-F5344CB8AC3E}">
        <p14:creationId xmlns:p14="http://schemas.microsoft.com/office/powerpoint/2010/main" val="35669930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31.xml><?xml version="1.0" encoding="utf-8"?>
<p:sldLayout xmlns:a="http://schemas.openxmlformats.org/drawingml/2006/main" xmlns:r="http://schemas.openxmlformats.org/officeDocument/2006/relationships" xmlns:p="http://schemas.openxmlformats.org/presentationml/2006/main" preserve="1" userDrawn="1">
  <p:cSld name="Title and 1 x content - no sub headin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7596ED-8270-4BD9-9069-84F474882F2A}"/>
              </a:ext>
            </a:extLst>
          </p:cNvPr>
          <p:cNvSpPr>
            <a:spLocks noGrp="1"/>
          </p:cNvSpPr>
          <p:nvPr>
            <p:ph type="title" hasCustomPrompt="1"/>
          </p:nvPr>
        </p:nvSpPr>
        <p:spPr/>
        <p:txBody>
          <a:bodyPr/>
          <a:lstStyle>
            <a:lvl1pPr>
              <a:defRPr/>
            </a:lvl1pPr>
          </a:lstStyle>
          <a:p>
            <a:r>
              <a:rPr lang="en-US" dirty="0"/>
              <a:t>Click to add title</a:t>
            </a:r>
            <a:endParaRPr lang="en-GB" dirty="0"/>
          </a:p>
        </p:txBody>
      </p:sp>
      <p:sp>
        <p:nvSpPr>
          <p:cNvPr id="3" name="Slide Number Placeholder 2">
            <a:extLst>
              <a:ext uri="{FF2B5EF4-FFF2-40B4-BE49-F238E27FC236}">
                <a16:creationId xmlns:a16="http://schemas.microsoft.com/office/drawing/2014/main" id="{FACA3A6B-089A-48DA-907F-9446B1276098}"/>
              </a:ext>
            </a:extLst>
          </p:cNvPr>
          <p:cNvSpPr>
            <a:spLocks noGrp="1"/>
          </p:cNvSpPr>
          <p:nvPr>
            <p:ph type="sldNum" sz="quarter" idx="10"/>
          </p:nvPr>
        </p:nvSpPr>
        <p:spPr/>
        <p:txBody>
          <a:bodyPr/>
          <a:lstStyle/>
          <a:p>
            <a:fld id="{4034BEE3-566C-4068-A777-C3A4762E861B}" type="slidenum">
              <a:rPr lang="en-GB" smtClean="0"/>
              <a:pPr/>
              <a:t>‹#›</a:t>
            </a:fld>
            <a:endParaRPr lang="en-GB" dirty="0"/>
          </a:p>
        </p:txBody>
      </p:sp>
      <p:sp>
        <p:nvSpPr>
          <p:cNvPr id="4" name="Footer Placeholder 3">
            <a:extLst>
              <a:ext uri="{FF2B5EF4-FFF2-40B4-BE49-F238E27FC236}">
                <a16:creationId xmlns:a16="http://schemas.microsoft.com/office/drawing/2014/main" id="{3E873D13-8BEF-4470-A16D-19EDE6E7AAA3}"/>
              </a:ext>
            </a:extLst>
          </p:cNvPr>
          <p:cNvSpPr>
            <a:spLocks noGrp="1"/>
          </p:cNvSpPr>
          <p:nvPr>
            <p:ph type="ftr" sz="quarter" idx="11"/>
          </p:nvPr>
        </p:nvSpPr>
        <p:spPr/>
        <p:txBody>
          <a:bodyPr/>
          <a:lstStyle/>
          <a:p>
            <a:endParaRPr lang="en-GB" dirty="0"/>
          </a:p>
        </p:txBody>
      </p:sp>
      <p:sp>
        <p:nvSpPr>
          <p:cNvPr id="10" name="Content Placeholder 9">
            <a:extLst>
              <a:ext uri="{FF2B5EF4-FFF2-40B4-BE49-F238E27FC236}">
                <a16:creationId xmlns:a16="http://schemas.microsoft.com/office/drawing/2014/main" id="{E01F0EAC-DF03-4553-8D22-C26B163DC97D}"/>
              </a:ext>
            </a:extLst>
          </p:cNvPr>
          <p:cNvSpPr>
            <a:spLocks noGrp="1"/>
          </p:cNvSpPr>
          <p:nvPr>
            <p:ph sz="quarter" idx="14" hasCustomPrompt="1"/>
          </p:nvPr>
        </p:nvSpPr>
        <p:spPr>
          <a:xfrm>
            <a:off x="360363" y="1710000"/>
            <a:ext cx="11466000" cy="3999600"/>
          </a:xfrm>
        </p:spPr>
        <p:txBody>
          <a:bodyPr/>
          <a:lstStyle>
            <a:lvl1pPr>
              <a:defRPr/>
            </a:lvl1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2025931898"/>
      </p:ext>
    </p:extLst>
  </p:cSld>
  <p:clrMapOvr>
    <a:masterClrMapping/>
  </p:clrMapOvr>
</p:sldLayout>
</file>

<file path=ppt/slideLayouts/slideLayout232.xml><?xml version="1.0" encoding="utf-8"?>
<p:sldLayout xmlns:a="http://schemas.openxmlformats.org/drawingml/2006/main" xmlns:r="http://schemas.openxmlformats.org/officeDocument/2006/relationships" xmlns:p="http://schemas.openxmlformats.org/presentationml/2006/main" preserve="1" userDrawn="1">
  <p:cSld name="Title and 1 x content + heading - no sub headin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0B7F44-1A9D-43CE-8B94-70E892BCC6C4}"/>
              </a:ext>
            </a:extLst>
          </p:cNvPr>
          <p:cNvSpPr>
            <a:spLocks noGrp="1"/>
          </p:cNvSpPr>
          <p:nvPr>
            <p:ph type="title" hasCustomPrompt="1"/>
          </p:nvPr>
        </p:nvSpPr>
        <p:spPr/>
        <p:txBody>
          <a:bodyPr/>
          <a:lstStyle>
            <a:lvl1pPr>
              <a:defRPr/>
            </a:lvl1pPr>
          </a:lstStyle>
          <a:p>
            <a:r>
              <a:rPr lang="en-US" dirty="0"/>
              <a:t>Click to add title</a:t>
            </a:r>
            <a:endParaRPr lang="en-GB" dirty="0"/>
          </a:p>
        </p:txBody>
      </p:sp>
      <p:sp>
        <p:nvSpPr>
          <p:cNvPr id="3" name="Slide Number Placeholder 2">
            <a:extLst>
              <a:ext uri="{FF2B5EF4-FFF2-40B4-BE49-F238E27FC236}">
                <a16:creationId xmlns:a16="http://schemas.microsoft.com/office/drawing/2014/main" id="{00F0CD56-CDEF-4F99-82E9-F8344BA7D8B8}"/>
              </a:ext>
            </a:extLst>
          </p:cNvPr>
          <p:cNvSpPr>
            <a:spLocks noGrp="1"/>
          </p:cNvSpPr>
          <p:nvPr>
            <p:ph type="sldNum" sz="quarter" idx="10"/>
          </p:nvPr>
        </p:nvSpPr>
        <p:spPr/>
        <p:txBody>
          <a:bodyPr/>
          <a:lstStyle/>
          <a:p>
            <a:fld id="{4034BEE3-566C-4068-A777-C3A4762E861B}" type="slidenum">
              <a:rPr lang="en-GB" smtClean="0"/>
              <a:pPr/>
              <a:t>‹#›</a:t>
            </a:fld>
            <a:endParaRPr lang="en-GB" dirty="0"/>
          </a:p>
        </p:txBody>
      </p:sp>
      <p:sp>
        <p:nvSpPr>
          <p:cNvPr id="4" name="Footer Placeholder 3">
            <a:extLst>
              <a:ext uri="{FF2B5EF4-FFF2-40B4-BE49-F238E27FC236}">
                <a16:creationId xmlns:a16="http://schemas.microsoft.com/office/drawing/2014/main" id="{CAF17232-4933-4B44-AB0A-14F7352465FB}"/>
              </a:ext>
            </a:extLst>
          </p:cNvPr>
          <p:cNvSpPr>
            <a:spLocks noGrp="1"/>
          </p:cNvSpPr>
          <p:nvPr>
            <p:ph type="ftr" sz="quarter" idx="11"/>
          </p:nvPr>
        </p:nvSpPr>
        <p:spPr/>
        <p:txBody>
          <a:bodyPr/>
          <a:lstStyle/>
          <a:p>
            <a:endParaRPr lang="en-GB" dirty="0"/>
          </a:p>
        </p:txBody>
      </p:sp>
      <p:sp>
        <p:nvSpPr>
          <p:cNvPr id="6" name="Text Placeholder 5">
            <a:extLst>
              <a:ext uri="{FF2B5EF4-FFF2-40B4-BE49-F238E27FC236}">
                <a16:creationId xmlns:a16="http://schemas.microsoft.com/office/drawing/2014/main" id="{54A8CE99-0AD9-4D9C-9C09-47545620E96B}"/>
              </a:ext>
            </a:extLst>
          </p:cNvPr>
          <p:cNvSpPr>
            <a:spLocks noGrp="1"/>
          </p:cNvSpPr>
          <p:nvPr>
            <p:ph type="body" sz="quarter" idx="12" hasCustomPrompt="1"/>
          </p:nvPr>
        </p:nvSpPr>
        <p:spPr>
          <a:xfrm>
            <a:off x="360000" y="1710000"/>
            <a:ext cx="11464925" cy="604800"/>
          </a:xfrm>
        </p:spPr>
        <p:txBody>
          <a:bodyPr/>
          <a:lstStyle>
            <a:lvl1pPr>
              <a:defRPr b="1"/>
            </a:lvl1pPr>
          </a:lstStyle>
          <a:p>
            <a:pPr lvl="0"/>
            <a:r>
              <a:rPr lang="en-US" dirty="0"/>
              <a:t>Click to add text</a:t>
            </a:r>
            <a:endParaRPr lang="en-GB" dirty="0"/>
          </a:p>
        </p:txBody>
      </p:sp>
      <p:sp>
        <p:nvSpPr>
          <p:cNvPr id="8" name="Content Placeholder 7">
            <a:extLst>
              <a:ext uri="{FF2B5EF4-FFF2-40B4-BE49-F238E27FC236}">
                <a16:creationId xmlns:a16="http://schemas.microsoft.com/office/drawing/2014/main" id="{58CF1398-AEAE-44BE-B05F-E03B17EB921A}"/>
              </a:ext>
            </a:extLst>
          </p:cNvPr>
          <p:cNvSpPr>
            <a:spLocks noGrp="1"/>
          </p:cNvSpPr>
          <p:nvPr>
            <p:ph sz="quarter" idx="13" hasCustomPrompt="1"/>
          </p:nvPr>
        </p:nvSpPr>
        <p:spPr>
          <a:xfrm>
            <a:off x="360000" y="2376000"/>
            <a:ext cx="11466000" cy="3344400"/>
          </a:xfrm>
        </p:spPr>
        <p:txBody>
          <a:bodyPr/>
          <a:lstStyle>
            <a:lvl1pPr>
              <a:defRPr/>
            </a:lvl1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1313946774"/>
      </p:ext>
    </p:extLst>
  </p:cSld>
  <p:clrMapOvr>
    <a:masterClrMapping/>
  </p:clrMapOvr>
</p:sldLayout>
</file>

<file path=ppt/slideLayouts/slideLayout233.xml><?xml version="1.0" encoding="utf-8"?>
<p:sldLayout xmlns:a="http://schemas.openxmlformats.org/drawingml/2006/main" xmlns:r="http://schemas.openxmlformats.org/officeDocument/2006/relationships" xmlns:p="http://schemas.openxmlformats.org/presentationml/2006/main" preserve="1" userDrawn="1">
  <p:cSld name="Title and 2 x content - no sub headin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E667F2-B31E-4932-857C-E542EC7E06FE}"/>
              </a:ext>
            </a:extLst>
          </p:cNvPr>
          <p:cNvSpPr>
            <a:spLocks noGrp="1"/>
          </p:cNvSpPr>
          <p:nvPr>
            <p:ph type="title" hasCustomPrompt="1"/>
          </p:nvPr>
        </p:nvSpPr>
        <p:spPr/>
        <p:txBody>
          <a:bodyPr/>
          <a:lstStyle>
            <a:lvl1pPr>
              <a:defRPr/>
            </a:lvl1pPr>
          </a:lstStyle>
          <a:p>
            <a:r>
              <a:rPr lang="en-US" dirty="0"/>
              <a:t>Click to add title</a:t>
            </a:r>
            <a:endParaRPr lang="en-GB" dirty="0"/>
          </a:p>
        </p:txBody>
      </p:sp>
      <p:sp>
        <p:nvSpPr>
          <p:cNvPr id="3" name="Slide Number Placeholder 2">
            <a:extLst>
              <a:ext uri="{FF2B5EF4-FFF2-40B4-BE49-F238E27FC236}">
                <a16:creationId xmlns:a16="http://schemas.microsoft.com/office/drawing/2014/main" id="{4286C412-8D9A-4518-BD82-093D1D70BD3A}"/>
              </a:ext>
            </a:extLst>
          </p:cNvPr>
          <p:cNvSpPr>
            <a:spLocks noGrp="1"/>
          </p:cNvSpPr>
          <p:nvPr>
            <p:ph type="sldNum" sz="quarter" idx="10"/>
          </p:nvPr>
        </p:nvSpPr>
        <p:spPr/>
        <p:txBody>
          <a:bodyPr/>
          <a:lstStyle/>
          <a:p>
            <a:fld id="{4034BEE3-566C-4068-A777-C3A4762E861B}" type="slidenum">
              <a:rPr lang="en-GB" smtClean="0"/>
              <a:pPr/>
              <a:t>‹#›</a:t>
            </a:fld>
            <a:endParaRPr lang="en-GB" dirty="0"/>
          </a:p>
        </p:txBody>
      </p:sp>
      <p:sp>
        <p:nvSpPr>
          <p:cNvPr id="4" name="Footer Placeholder 3">
            <a:extLst>
              <a:ext uri="{FF2B5EF4-FFF2-40B4-BE49-F238E27FC236}">
                <a16:creationId xmlns:a16="http://schemas.microsoft.com/office/drawing/2014/main" id="{458D1434-081E-42DD-A0E7-8AD211AD6053}"/>
              </a:ext>
            </a:extLst>
          </p:cNvPr>
          <p:cNvSpPr>
            <a:spLocks noGrp="1"/>
          </p:cNvSpPr>
          <p:nvPr>
            <p:ph type="ftr" sz="quarter" idx="11"/>
          </p:nvPr>
        </p:nvSpPr>
        <p:spPr/>
        <p:txBody>
          <a:bodyPr/>
          <a:lstStyle/>
          <a:p>
            <a:endParaRPr lang="en-GB" dirty="0"/>
          </a:p>
        </p:txBody>
      </p:sp>
      <p:sp>
        <p:nvSpPr>
          <p:cNvPr id="6" name="Content Placeholder 5">
            <a:extLst>
              <a:ext uri="{FF2B5EF4-FFF2-40B4-BE49-F238E27FC236}">
                <a16:creationId xmlns:a16="http://schemas.microsoft.com/office/drawing/2014/main" id="{F1D24B38-2DD2-4BE4-A6BC-6AB461A6A6AC}"/>
              </a:ext>
            </a:extLst>
          </p:cNvPr>
          <p:cNvSpPr>
            <a:spLocks noGrp="1"/>
          </p:cNvSpPr>
          <p:nvPr>
            <p:ph sz="quarter" idx="12" hasCustomPrompt="1"/>
          </p:nvPr>
        </p:nvSpPr>
        <p:spPr>
          <a:xfrm>
            <a:off x="360363" y="1710000"/>
            <a:ext cx="5626800" cy="3999600"/>
          </a:xfrm>
        </p:spPr>
        <p:txBody>
          <a:bodyPr/>
          <a:lstStyle>
            <a:lvl1pPr>
              <a:defRPr/>
            </a:lvl1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8" name="Content Placeholder 7">
            <a:extLst>
              <a:ext uri="{FF2B5EF4-FFF2-40B4-BE49-F238E27FC236}">
                <a16:creationId xmlns:a16="http://schemas.microsoft.com/office/drawing/2014/main" id="{A028BB49-92B7-4BBE-AD91-816AF9386D4C}"/>
              </a:ext>
            </a:extLst>
          </p:cNvPr>
          <p:cNvSpPr>
            <a:spLocks noGrp="1"/>
          </p:cNvSpPr>
          <p:nvPr>
            <p:ph sz="quarter" idx="13" hasCustomPrompt="1"/>
          </p:nvPr>
        </p:nvSpPr>
        <p:spPr>
          <a:xfrm>
            <a:off x="6200965" y="1710000"/>
            <a:ext cx="5626800" cy="3998913"/>
          </a:xfrm>
        </p:spPr>
        <p:txBody>
          <a:bodyPr/>
          <a:lstStyle>
            <a:lvl1pPr>
              <a:defRPr/>
            </a:lvl1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3700591068"/>
      </p:ext>
    </p:extLst>
  </p:cSld>
  <p:clrMapOvr>
    <a:masterClrMapping/>
  </p:clrMapOvr>
</p:sldLayout>
</file>

<file path=ppt/slideLayouts/slideLayout234.xml><?xml version="1.0" encoding="utf-8"?>
<p:sldLayout xmlns:a="http://schemas.openxmlformats.org/drawingml/2006/main" xmlns:r="http://schemas.openxmlformats.org/officeDocument/2006/relationships" xmlns:p="http://schemas.openxmlformats.org/presentationml/2006/main" preserve="1" userDrawn="1">
  <p:cSld name="Title and 2 x content + headings - no sub headin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707A87-9762-46A5-A1BF-60907C2C37A7}"/>
              </a:ext>
            </a:extLst>
          </p:cNvPr>
          <p:cNvSpPr>
            <a:spLocks noGrp="1"/>
          </p:cNvSpPr>
          <p:nvPr>
            <p:ph type="title" hasCustomPrompt="1"/>
          </p:nvPr>
        </p:nvSpPr>
        <p:spPr/>
        <p:txBody>
          <a:bodyPr/>
          <a:lstStyle>
            <a:lvl1pPr>
              <a:defRPr/>
            </a:lvl1pPr>
          </a:lstStyle>
          <a:p>
            <a:r>
              <a:rPr lang="en-US" dirty="0"/>
              <a:t>Click to add title</a:t>
            </a:r>
            <a:endParaRPr lang="en-GB" dirty="0"/>
          </a:p>
        </p:txBody>
      </p:sp>
      <p:sp>
        <p:nvSpPr>
          <p:cNvPr id="3" name="Slide Number Placeholder 2">
            <a:extLst>
              <a:ext uri="{FF2B5EF4-FFF2-40B4-BE49-F238E27FC236}">
                <a16:creationId xmlns:a16="http://schemas.microsoft.com/office/drawing/2014/main" id="{3CEE70F8-6350-4489-8BF1-B1E111BCABD9}"/>
              </a:ext>
            </a:extLst>
          </p:cNvPr>
          <p:cNvSpPr>
            <a:spLocks noGrp="1"/>
          </p:cNvSpPr>
          <p:nvPr>
            <p:ph type="sldNum" sz="quarter" idx="10"/>
          </p:nvPr>
        </p:nvSpPr>
        <p:spPr/>
        <p:txBody>
          <a:bodyPr/>
          <a:lstStyle/>
          <a:p>
            <a:fld id="{4034BEE3-566C-4068-A777-C3A4762E861B}" type="slidenum">
              <a:rPr lang="en-GB" smtClean="0"/>
              <a:pPr/>
              <a:t>‹#›</a:t>
            </a:fld>
            <a:endParaRPr lang="en-GB" dirty="0"/>
          </a:p>
        </p:txBody>
      </p:sp>
      <p:sp>
        <p:nvSpPr>
          <p:cNvPr id="4" name="Footer Placeholder 3">
            <a:extLst>
              <a:ext uri="{FF2B5EF4-FFF2-40B4-BE49-F238E27FC236}">
                <a16:creationId xmlns:a16="http://schemas.microsoft.com/office/drawing/2014/main" id="{A50CCAD9-3BB6-43FD-8F71-48FD58809076}"/>
              </a:ext>
            </a:extLst>
          </p:cNvPr>
          <p:cNvSpPr>
            <a:spLocks noGrp="1"/>
          </p:cNvSpPr>
          <p:nvPr>
            <p:ph type="ftr" sz="quarter" idx="11"/>
          </p:nvPr>
        </p:nvSpPr>
        <p:spPr/>
        <p:txBody>
          <a:bodyPr/>
          <a:lstStyle/>
          <a:p>
            <a:endParaRPr lang="en-GB" dirty="0"/>
          </a:p>
        </p:txBody>
      </p:sp>
      <p:sp>
        <p:nvSpPr>
          <p:cNvPr id="6" name="Text Placeholder 5">
            <a:extLst>
              <a:ext uri="{FF2B5EF4-FFF2-40B4-BE49-F238E27FC236}">
                <a16:creationId xmlns:a16="http://schemas.microsoft.com/office/drawing/2014/main" id="{260E6D9E-AC7D-4CD8-9A1B-DC502AAB0B81}"/>
              </a:ext>
            </a:extLst>
          </p:cNvPr>
          <p:cNvSpPr>
            <a:spLocks noGrp="1"/>
          </p:cNvSpPr>
          <p:nvPr>
            <p:ph type="body" sz="quarter" idx="12" hasCustomPrompt="1"/>
          </p:nvPr>
        </p:nvSpPr>
        <p:spPr>
          <a:xfrm>
            <a:off x="360363" y="1710000"/>
            <a:ext cx="5626800" cy="604800"/>
          </a:xfrm>
        </p:spPr>
        <p:txBody>
          <a:bodyPr/>
          <a:lstStyle>
            <a:lvl1pPr>
              <a:defRPr b="1"/>
            </a:lvl1pPr>
          </a:lstStyle>
          <a:p>
            <a:pPr lvl="0"/>
            <a:r>
              <a:rPr lang="en-US" dirty="0"/>
              <a:t>Click to add text</a:t>
            </a:r>
            <a:endParaRPr lang="en-GB" dirty="0"/>
          </a:p>
        </p:txBody>
      </p:sp>
      <p:sp>
        <p:nvSpPr>
          <p:cNvPr id="8" name="Content Placeholder 7">
            <a:extLst>
              <a:ext uri="{FF2B5EF4-FFF2-40B4-BE49-F238E27FC236}">
                <a16:creationId xmlns:a16="http://schemas.microsoft.com/office/drawing/2014/main" id="{0F252CF9-0987-4CBA-8CC7-B6582ECA2390}"/>
              </a:ext>
            </a:extLst>
          </p:cNvPr>
          <p:cNvSpPr>
            <a:spLocks noGrp="1"/>
          </p:cNvSpPr>
          <p:nvPr>
            <p:ph sz="quarter" idx="13" hasCustomPrompt="1"/>
          </p:nvPr>
        </p:nvSpPr>
        <p:spPr>
          <a:xfrm>
            <a:off x="360363" y="2376000"/>
            <a:ext cx="5626800" cy="3344400"/>
          </a:xfrm>
        </p:spPr>
        <p:txBody>
          <a:bodyPr/>
          <a:lstStyle>
            <a:lvl1pPr>
              <a:defRPr/>
            </a:lvl1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0" name="Text Placeholder 9">
            <a:extLst>
              <a:ext uri="{FF2B5EF4-FFF2-40B4-BE49-F238E27FC236}">
                <a16:creationId xmlns:a16="http://schemas.microsoft.com/office/drawing/2014/main" id="{1FAA4903-9221-4FF9-912C-268A8584F333}"/>
              </a:ext>
            </a:extLst>
          </p:cNvPr>
          <p:cNvSpPr>
            <a:spLocks noGrp="1"/>
          </p:cNvSpPr>
          <p:nvPr>
            <p:ph type="body" sz="quarter" idx="14" hasCustomPrompt="1"/>
          </p:nvPr>
        </p:nvSpPr>
        <p:spPr>
          <a:xfrm>
            <a:off x="6202800" y="1710000"/>
            <a:ext cx="5626800" cy="604838"/>
          </a:xfrm>
        </p:spPr>
        <p:txBody>
          <a:bodyPr/>
          <a:lstStyle>
            <a:lvl1pPr>
              <a:defRPr b="1"/>
            </a:lvl1pPr>
          </a:lstStyle>
          <a:p>
            <a:pPr lvl="0"/>
            <a:r>
              <a:rPr lang="en-US" dirty="0"/>
              <a:t>Click to add text</a:t>
            </a:r>
            <a:endParaRPr lang="en-GB" dirty="0"/>
          </a:p>
        </p:txBody>
      </p:sp>
      <p:sp>
        <p:nvSpPr>
          <p:cNvPr id="12" name="Content Placeholder 11">
            <a:extLst>
              <a:ext uri="{FF2B5EF4-FFF2-40B4-BE49-F238E27FC236}">
                <a16:creationId xmlns:a16="http://schemas.microsoft.com/office/drawing/2014/main" id="{23F8654F-9C23-4A2E-AF1D-7C6743D88CE6}"/>
              </a:ext>
            </a:extLst>
          </p:cNvPr>
          <p:cNvSpPr>
            <a:spLocks noGrp="1"/>
          </p:cNvSpPr>
          <p:nvPr>
            <p:ph sz="quarter" idx="15" hasCustomPrompt="1"/>
          </p:nvPr>
        </p:nvSpPr>
        <p:spPr>
          <a:xfrm>
            <a:off x="6202363" y="2376488"/>
            <a:ext cx="5626800" cy="3343275"/>
          </a:xfrm>
        </p:spPr>
        <p:txBody>
          <a:bodyPr/>
          <a:lstStyle>
            <a:lvl1pPr>
              <a:defRPr/>
            </a:lvl1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3960792803"/>
      </p:ext>
    </p:extLst>
  </p:cSld>
  <p:clrMapOvr>
    <a:masterClrMapping/>
  </p:clrMapOvr>
</p:sldLayout>
</file>

<file path=ppt/slideLayouts/slideLayout235.xml><?xml version="1.0" encoding="utf-8"?>
<p:sldLayout xmlns:a="http://schemas.openxmlformats.org/drawingml/2006/main" xmlns:r="http://schemas.openxmlformats.org/officeDocument/2006/relationships" xmlns:p="http://schemas.openxmlformats.org/presentationml/2006/main" preserve="1" userDrawn="1">
  <p:cSld name="Title and 3 x content - no sub headin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AECC06-0E64-440D-9CE8-5164D165186F}"/>
              </a:ext>
            </a:extLst>
          </p:cNvPr>
          <p:cNvSpPr>
            <a:spLocks noGrp="1"/>
          </p:cNvSpPr>
          <p:nvPr>
            <p:ph type="title" hasCustomPrompt="1"/>
          </p:nvPr>
        </p:nvSpPr>
        <p:spPr>
          <a:xfrm>
            <a:off x="359999" y="430718"/>
            <a:ext cx="11466875" cy="403200"/>
          </a:xfrm>
        </p:spPr>
        <p:txBody>
          <a:bodyPr/>
          <a:lstStyle>
            <a:lvl1pPr>
              <a:defRPr/>
            </a:lvl1pPr>
          </a:lstStyle>
          <a:p>
            <a:r>
              <a:rPr lang="en-US" dirty="0"/>
              <a:t>Click to add title</a:t>
            </a:r>
            <a:endParaRPr lang="en-GB" dirty="0"/>
          </a:p>
        </p:txBody>
      </p:sp>
      <p:sp>
        <p:nvSpPr>
          <p:cNvPr id="3" name="Slide Number Placeholder 2">
            <a:extLst>
              <a:ext uri="{FF2B5EF4-FFF2-40B4-BE49-F238E27FC236}">
                <a16:creationId xmlns:a16="http://schemas.microsoft.com/office/drawing/2014/main" id="{F490BAE0-3503-40B7-97FF-3BBA5C4DD77A}"/>
              </a:ext>
            </a:extLst>
          </p:cNvPr>
          <p:cNvSpPr>
            <a:spLocks noGrp="1"/>
          </p:cNvSpPr>
          <p:nvPr>
            <p:ph type="sldNum" sz="quarter" idx="10"/>
          </p:nvPr>
        </p:nvSpPr>
        <p:spPr/>
        <p:txBody>
          <a:bodyPr/>
          <a:lstStyle/>
          <a:p>
            <a:fld id="{4034BEE3-566C-4068-A777-C3A4762E861B}" type="slidenum">
              <a:rPr lang="en-GB" smtClean="0"/>
              <a:pPr/>
              <a:t>‹#›</a:t>
            </a:fld>
            <a:endParaRPr lang="en-GB" dirty="0"/>
          </a:p>
        </p:txBody>
      </p:sp>
      <p:sp>
        <p:nvSpPr>
          <p:cNvPr id="4" name="Footer Placeholder 3">
            <a:extLst>
              <a:ext uri="{FF2B5EF4-FFF2-40B4-BE49-F238E27FC236}">
                <a16:creationId xmlns:a16="http://schemas.microsoft.com/office/drawing/2014/main" id="{A542D4FE-2A34-4C36-A765-CE00B9912ADD}"/>
              </a:ext>
            </a:extLst>
          </p:cNvPr>
          <p:cNvSpPr>
            <a:spLocks noGrp="1"/>
          </p:cNvSpPr>
          <p:nvPr>
            <p:ph type="ftr" sz="quarter" idx="11"/>
          </p:nvPr>
        </p:nvSpPr>
        <p:spPr/>
        <p:txBody>
          <a:bodyPr/>
          <a:lstStyle/>
          <a:p>
            <a:endParaRPr lang="en-GB" dirty="0"/>
          </a:p>
        </p:txBody>
      </p:sp>
      <p:sp>
        <p:nvSpPr>
          <p:cNvPr id="6" name="Content Placeholder 5">
            <a:extLst>
              <a:ext uri="{FF2B5EF4-FFF2-40B4-BE49-F238E27FC236}">
                <a16:creationId xmlns:a16="http://schemas.microsoft.com/office/drawing/2014/main" id="{D9E4B3E9-7CA2-4847-B7BD-96957DE30226}"/>
              </a:ext>
            </a:extLst>
          </p:cNvPr>
          <p:cNvSpPr>
            <a:spLocks noGrp="1"/>
          </p:cNvSpPr>
          <p:nvPr>
            <p:ph sz="quarter" idx="12" hasCustomPrompt="1"/>
          </p:nvPr>
        </p:nvSpPr>
        <p:spPr>
          <a:xfrm>
            <a:off x="360362" y="1710000"/>
            <a:ext cx="3672000" cy="3999600"/>
          </a:xfrm>
        </p:spPr>
        <p:txBody>
          <a:bodyPr/>
          <a:lstStyle>
            <a:lvl1pPr>
              <a:defRPr/>
            </a:lvl1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8" name="Content Placeholder 7">
            <a:extLst>
              <a:ext uri="{FF2B5EF4-FFF2-40B4-BE49-F238E27FC236}">
                <a16:creationId xmlns:a16="http://schemas.microsoft.com/office/drawing/2014/main" id="{910D5E0E-637F-4A32-A98F-3FE4ED81219E}"/>
              </a:ext>
            </a:extLst>
          </p:cNvPr>
          <p:cNvSpPr>
            <a:spLocks noGrp="1"/>
          </p:cNvSpPr>
          <p:nvPr>
            <p:ph sz="quarter" idx="13" hasCustomPrompt="1"/>
          </p:nvPr>
        </p:nvSpPr>
        <p:spPr>
          <a:xfrm>
            <a:off x="4257618" y="1710000"/>
            <a:ext cx="3672000" cy="3999600"/>
          </a:xfrm>
        </p:spPr>
        <p:txBody>
          <a:bodyPr/>
          <a:lstStyle>
            <a:lvl1pPr>
              <a:defRPr/>
            </a:lvl1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0" name="Content Placeholder 9">
            <a:extLst>
              <a:ext uri="{FF2B5EF4-FFF2-40B4-BE49-F238E27FC236}">
                <a16:creationId xmlns:a16="http://schemas.microsoft.com/office/drawing/2014/main" id="{A6435609-FC5D-424F-A15C-A0856D1FFFF3}"/>
              </a:ext>
            </a:extLst>
          </p:cNvPr>
          <p:cNvSpPr>
            <a:spLocks noGrp="1"/>
          </p:cNvSpPr>
          <p:nvPr>
            <p:ph sz="quarter" idx="14" hasCustomPrompt="1"/>
          </p:nvPr>
        </p:nvSpPr>
        <p:spPr>
          <a:xfrm>
            <a:off x="8154874" y="1710000"/>
            <a:ext cx="3672000" cy="3999600"/>
          </a:xfrm>
        </p:spPr>
        <p:txBody>
          <a:bodyPr/>
          <a:lstStyle>
            <a:lvl1pPr>
              <a:defRPr/>
            </a:lvl1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4129663173"/>
      </p:ext>
    </p:extLst>
  </p:cSld>
  <p:clrMapOvr>
    <a:masterClrMapping/>
  </p:clrMapOvr>
</p:sldLayout>
</file>

<file path=ppt/slideLayouts/slideLayout236.xml><?xml version="1.0" encoding="utf-8"?>
<p:sldLayout xmlns:a="http://schemas.openxmlformats.org/drawingml/2006/main" xmlns:r="http://schemas.openxmlformats.org/officeDocument/2006/relationships" xmlns:p="http://schemas.openxmlformats.org/presentationml/2006/main" preserve="1" userDrawn="1">
  <p:cSld name="Title and 3 x content + headings - no sub headin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E5AEE3-9929-4A79-A968-8D4311BF5D5E}"/>
              </a:ext>
            </a:extLst>
          </p:cNvPr>
          <p:cNvSpPr>
            <a:spLocks noGrp="1"/>
          </p:cNvSpPr>
          <p:nvPr>
            <p:ph type="title" hasCustomPrompt="1"/>
          </p:nvPr>
        </p:nvSpPr>
        <p:spPr>
          <a:xfrm>
            <a:off x="359999" y="430718"/>
            <a:ext cx="11466875" cy="403200"/>
          </a:xfrm>
        </p:spPr>
        <p:txBody>
          <a:bodyPr/>
          <a:lstStyle/>
          <a:p>
            <a:r>
              <a:rPr lang="en-US" dirty="0"/>
              <a:t>Click to add title</a:t>
            </a:r>
            <a:endParaRPr lang="en-GB" dirty="0"/>
          </a:p>
        </p:txBody>
      </p:sp>
      <p:sp>
        <p:nvSpPr>
          <p:cNvPr id="3" name="Slide Number Placeholder 2">
            <a:extLst>
              <a:ext uri="{FF2B5EF4-FFF2-40B4-BE49-F238E27FC236}">
                <a16:creationId xmlns:a16="http://schemas.microsoft.com/office/drawing/2014/main" id="{DDAA155B-CCB9-45EF-83E7-A4F386C3D593}"/>
              </a:ext>
            </a:extLst>
          </p:cNvPr>
          <p:cNvSpPr>
            <a:spLocks noGrp="1"/>
          </p:cNvSpPr>
          <p:nvPr>
            <p:ph type="sldNum" sz="quarter" idx="10"/>
          </p:nvPr>
        </p:nvSpPr>
        <p:spPr/>
        <p:txBody>
          <a:bodyPr/>
          <a:lstStyle/>
          <a:p>
            <a:fld id="{4034BEE3-566C-4068-A777-C3A4762E861B}" type="slidenum">
              <a:rPr lang="en-GB" smtClean="0"/>
              <a:pPr/>
              <a:t>‹#›</a:t>
            </a:fld>
            <a:endParaRPr lang="en-GB" dirty="0"/>
          </a:p>
        </p:txBody>
      </p:sp>
      <p:sp>
        <p:nvSpPr>
          <p:cNvPr id="4" name="Footer Placeholder 3">
            <a:extLst>
              <a:ext uri="{FF2B5EF4-FFF2-40B4-BE49-F238E27FC236}">
                <a16:creationId xmlns:a16="http://schemas.microsoft.com/office/drawing/2014/main" id="{6E46BAB9-04B4-4317-A1F0-FDDB9A1286EA}"/>
              </a:ext>
            </a:extLst>
          </p:cNvPr>
          <p:cNvSpPr>
            <a:spLocks noGrp="1"/>
          </p:cNvSpPr>
          <p:nvPr>
            <p:ph type="ftr" sz="quarter" idx="11"/>
          </p:nvPr>
        </p:nvSpPr>
        <p:spPr/>
        <p:txBody>
          <a:bodyPr/>
          <a:lstStyle/>
          <a:p>
            <a:endParaRPr lang="en-GB" dirty="0"/>
          </a:p>
        </p:txBody>
      </p:sp>
      <p:sp>
        <p:nvSpPr>
          <p:cNvPr id="6" name="Text Placeholder 5">
            <a:extLst>
              <a:ext uri="{FF2B5EF4-FFF2-40B4-BE49-F238E27FC236}">
                <a16:creationId xmlns:a16="http://schemas.microsoft.com/office/drawing/2014/main" id="{02044888-1B05-4294-ABC2-A93A4A32E0DD}"/>
              </a:ext>
            </a:extLst>
          </p:cNvPr>
          <p:cNvSpPr>
            <a:spLocks noGrp="1"/>
          </p:cNvSpPr>
          <p:nvPr>
            <p:ph type="body" sz="quarter" idx="12" hasCustomPrompt="1"/>
          </p:nvPr>
        </p:nvSpPr>
        <p:spPr>
          <a:xfrm>
            <a:off x="360000" y="1710000"/>
            <a:ext cx="3672000" cy="604800"/>
          </a:xfrm>
        </p:spPr>
        <p:txBody>
          <a:bodyPr/>
          <a:lstStyle>
            <a:lvl1pPr>
              <a:defRPr b="1"/>
            </a:lvl1pPr>
          </a:lstStyle>
          <a:p>
            <a:pPr lvl="0"/>
            <a:r>
              <a:rPr lang="en-US" dirty="0"/>
              <a:t>Click to add text</a:t>
            </a:r>
          </a:p>
        </p:txBody>
      </p:sp>
      <p:sp>
        <p:nvSpPr>
          <p:cNvPr id="8" name="Content Placeholder 7">
            <a:extLst>
              <a:ext uri="{FF2B5EF4-FFF2-40B4-BE49-F238E27FC236}">
                <a16:creationId xmlns:a16="http://schemas.microsoft.com/office/drawing/2014/main" id="{FB8C48F8-FEC0-41E0-BBB9-68EC3003D7D8}"/>
              </a:ext>
            </a:extLst>
          </p:cNvPr>
          <p:cNvSpPr>
            <a:spLocks noGrp="1"/>
          </p:cNvSpPr>
          <p:nvPr>
            <p:ph sz="quarter" idx="13" hasCustomPrompt="1"/>
          </p:nvPr>
        </p:nvSpPr>
        <p:spPr>
          <a:xfrm>
            <a:off x="360363" y="2376000"/>
            <a:ext cx="3672000" cy="3344400"/>
          </a:xfrm>
        </p:spPr>
        <p:txBody>
          <a:bodyPr/>
          <a:lstStyle>
            <a:lvl1pPr>
              <a:defRPr/>
            </a:lvl1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0" name="Text Placeholder 9">
            <a:extLst>
              <a:ext uri="{FF2B5EF4-FFF2-40B4-BE49-F238E27FC236}">
                <a16:creationId xmlns:a16="http://schemas.microsoft.com/office/drawing/2014/main" id="{F59D2917-03D0-4000-AA1D-13CEEB10FBFD}"/>
              </a:ext>
            </a:extLst>
          </p:cNvPr>
          <p:cNvSpPr>
            <a:spLocks noGrp="1"/>
          </p:cNvSpPr>
          <p:nvPr>
            <p:ph type="body" sz="quarter" idx="14" hasCustomPrompt="1"/>
          </p:nvPr>
        </p:nvSpPr>
        <p:spPr>
          <a:xfrm>
            <a:off x="4257437" y="1710000"/>
            <a:ext cx="3672000" cy="604800"/>
          </a:xfrm>
        </p:spPr>
        <p:txBody>
          <a:bodyPr/>
          <a:lstStyle>
            <a:lvl1pPr>
              <a:defRPr b="1"/>
            </a:lvl1pPr>
          </a:lstStyle>
          <a:p>
            <a:pPr lvl="0"/>
            <a:r>
              <a:rPr lang="en-US" dirty="0"/>
              <a:t>Click to add text</a:t>
            </a:r>
            <a:endParaRPr lang="en-GB" dirty="0"/>
          </a:p>
        </p:txBody>
      </p:sp>
      <p:sp>
        <p:nvSpPr>
          <p:cNvPr id="12" name="Content Placeholder 11">
            <a:extLst>
              <a:ext uri="{FF2B5EF4-FFF2-40B4-BE49-F238E27FC236}">
                <a16:creationId xmlns:a16="http://schemas.microsoft.com/office/drawing/2014/main" id="{DDE23886-2490-491C-8436-F655BBCD8C99}"/>
              </a:ext>
            </a:extLst>
          </p:cNvPr>
          <p:cNvSpPr>
            <a:spLocks noGrp="1"/>
          </p:cNvSpPr>
          <p:nvPr>
            <p:ph sz="quarter" idx="15" hasCustomPrompt="1"/>
          </p:nvPr>
        </p:nvSpPr>
        <p:spPr>
          <a:xfrm>
            <a:off x="4257619" y="2376488"/>
            <a:ext cx="3672000" cy="3343275"/>
          </a:xfrm>
        </p:spPr>
        <p:txBody>
          <a:bodyPr/>
          <a:lstStyle>
            <a:lvl1pPr>
              <a:defRPr/>
            </a:lvl1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4" name="Text Placeholder 13">
            <a:extLst>
              <a:ext uri="{FF2B5EF4-FFF2-40B4-BE49-F238E27FC236}">
                <a16:creationId xmlns:a16="http://schemas.microsoft.com/office/drawing/2014/main" id="{51DA3C15-7E9D-4E22-895A-F50878BD332E}"/>
              </a:ext>
            </a:extLst>
          </p:cNvPr>
          <p:cNvSpPr>
            <a:spLocks noGrp="1"/>
          </p:cNvSpPr>
          <p:nvPr>
            <p:ph type="body" sz="quarter" idx="16" hasCustomPrompt="1"/>
          </p:nvPr>
        </p:nvSpPr>
        <p:spPr>
          <a:xfrm>
            <a:off x="8154874" y="1710000"/>
            <a:ext cx="3672000" cy="604838"/>
          </a:xfrm>
        </p:spPr>
        <p:txBody>
          <a:bodyPr/>
          <a:lstStyle>
            <a:lvl1pPr>
              <a:defRPr b="1"/>
            </a:lvl1pPr>
          </a:lstStyle>
          <a:p>
            <a:pPr lvl="0"/>
            <a:r>
              <a:rPr lang="en-US" dirty="0"/>
              <a:t>Click to add text</a:t>
            </a:r>
            <a:endParaRPr lang="en-GB" dirty="0"/>
          </a:p>
        </p:txBody>
      </p:sp>
      <p:sp>
        <p:nvSpPr>
          <p:cNvPr id="16" name="Content Placeholder 15">
            <a:extLst>
              <a:ext uri="{FF2B5EF4-FFF2-40B4-BE49-F238E27FC236}">
                <a16:creationId xmlns:a16="http://schemas.microsoft.com/office/drawing/2014/main" id="{C41F52C9-6836-4FC9-99EA-1BF6FF01DF3F}"/>
              </a:ext>
            </a:extLst>
          </p:cNvPr>
          <p:cNvSpPr>
            <a:spLocks noGrp="1"/>
          </p:cNvSpPr>
          <p:nvPr>
            <p:ph sz="quarter" idx="17" hasCustomPrompt="1"/>
          </p:nvPr>
        </p:nvSpPr>
        <p:spPr>
          <a:xfrm>
            <a:off x="8154874" y="2376000"/>
            <a:ext cx="3672000" cy="3344400"/>
          </a:xfrm>
        </p:spPr>
        <p:txBody>
          <a:bodyPr/>
          <a:lstStyle>
            <a:lvl1pPr>
              <a:defRPr/>
            </a:lvl1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935048278"/>
      </p:ext>
    </p:extLst>
  </p:cSld>
  <p:clrMapOvr>
    <a:masterClrMapping/>
  </p:clrMapOvr>
</p:sldLayout>
</file>

<file path=ppt/slideLayouts/slideLayout237.xml><?xml version="1.0" encoding="utf-8"?>
<p:sldLayout xmlns:a="http://schemas.openxmlformats.org/drawingml/2006/main" xmlns:r="http://schemas.openxmlformats.org/officeDocument/2006/relationships" xmlns:p="http://schemas.openxmlformats.org/presentationml/2006/main" preserve="1" userDrawn="1">
  <p:cSld name="Title and 4 x content - no sub headin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3C880B-B2A1-4343-8F1B-D11FAEA2A2C5}"/>
              </a:ext>
            </a:extLst>
          </p:cNvPr>
          <p:cNvSpPr>
            <a:spLocks noGrp="1"/>
          </p:cNvSpPr>
          <p:nvPr>
            <p:ph type="title" hasCustomPrompt="1"/>
          </p:nvPr>
        </p:nvSpPr>
        <p:spPr>
          <a:xfrm>
            <a:off x="359999" y="430718"/>
            <a:ext cx="11466875" cy="403200"/>
          </a:xfrm>
        </p:spPr>
        <p:txBody>
          <a:bodyPr/>
          <a:lstStyle>
            <a:lvl1pPr>
              <a:defRPr/>
            </a:lvl1pPr>
          </a:lstStyle>
          <a:p>
            <a:r>
              <a:rPr lang="en-US" dirty="0"/>
              <a:t>Click to add title</a:t>
            </a:r>
            <a:endParaRPr lang="en-GB" dirty="0"/>
          </a:p>
        </p:txBody>
      </p:sp>
      <p:sp>
        <p:nvSpPr>
          <p:cNvPr id="3" name="Slide Number Placeholder 2">
            <a:extLst>
              <a:ext uri="{FF2B5EF4-FFF2-40B4-BE49-F238E27FC236}">
                <a16:creationId xmlns:a16="http://schemas.microsoft.com/office/drawing/2014/main" id="{C41184D5-78E0-4646-8F38-C52C718FFF6F}"/>
              </a:ext>
            </a:extLst>
          </p:cNvPr>
          <p:cNvSpPr>
            <a:spLocks noGrp="1"/>
          </p:cNvSpPr>
          <p:nvPr>
            <p:ph type="sldNum" sz="quarter" idx="10"/>
          </p:nvPr>
        </p:nvSpPr>
        <p:spPr/>
        <p:txBody>
          <a:bodyPr/>
          <a:lstStyle/>
          <a:p>
            <a:fld id="{4034BEE3-566C-4068-A777-C3A4762E861B}" type="slidenum">
              <a:rPr lang="en-GB" smtClean="0"/>
              <a:pPr/>
              <a:t>‹#›</a:t>
            </a:fld>
            <a:endParaRPr lang="en-GB" dirty="0"/>
          </a:p>
        </p:txBody>
      </p:sp>
      <p:sp>
        <p:nvSpPr>
          <p:cNvPr id="4" name="Footer Placeholder 3">
            <a:extLst>
              <a:ext uri="{FF2B5EF4-FFF2-40B4-BE49-F238E27FC236}">
                <a16:creationId xmlns:a16="http://schemas.microsoft.com/office/drawing/2014/main" id="{09802832-2B66-4562-9C71-D7D1507397C2}"/>
              </a:ext>
            </a:extLst>
          </p:cNvPr>
          <p:cNvSpPr>
            <a:spLocks noGrp="1"/>
          </p:cNvSpPr>
          <p:nvPr>
            <p:ph type="ftr" sz="quarter" idx="11"/>
          </p:nvPr>
        </p:nvSpPr>
        <p:spPr/>
        <p:txBody>
          <a:bodyPr/>
          <a:lstStyle/>
          <a:p>
            <a:endParaRPr lang="en-GB" dirty="0"/>
          </a:p>
        </p:txBody>
      </p:sp>
      <p:sp>
        <p:nvSpPr>
          <p:cNvPr id="6" name="Content Placeholder 5">
            <a:extLst>
              <a:ext uri="{FF2B5EF4-FFF2-40B4-BE49-F238E27FC236}">
                <a16:creationId xmlns:a16="http://schemas.microsoft.com/office/drawing/2014/main" id="{AEF49FA9-6D89-44C4-B6C9-EA8D7FB75632}"/>
              </a:ext>
            </a:extLst>
          </p:cNvPr>
          <p:cNvSpPr>
            <a:spLocks noGrp="1"/>
          </p:cNvSpPr>
          <p:nvPr>
            <p:ph sz="quarter" idx="12" hasCustomPrompt="1"/>
          </p:nvPr>
        </p:nvSpPr>
        <p:spPr>
          <a:xfrm>
            <a:off x="360362" y="1710000"/>
            <a:ext cx="2728800" cy="3999600"/>
          </a:xfrm>
        </p:spPr>
        <p:txBody>
          <a:bodyPr/>
          <a:lstStyle>
            <a:lvl1pPr>
              <a:defRPr/>
            </a:lvl1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8" name="Content Placeholder 7">
            <a:extLst>
              <a:ext uri="{FF2B5EF4-FFF2-40B4-BE49-F238E27FC236}">
                <a16:creationId xmlns:a16="http://schemas.microsoft.com/office/drawing/2014/main" id="{BAD1D924-231B-4C18-8E90-2DFF9C04EF04}"/>
              </a:ext>
            </a:extLst>
          </p:cNvPr>
          <p:cNvSpPr>
            <a:spLocks noGrp="1"/>
          </p:cNvSpPr>
          <p:nvPr>
            <p:ph sz="quarter" idx="13" hasCustomPrompt="1"/>
          </p:nvPr>
        </p:nvSpPr>
        <p:spPr>
          <a:xfrm>
            <a:off x="3272933" y="1710000"/>
            <a:ext cx="2728800" cy="3999600"/>
          </a:xfrm>
        </p:spPr>
        <p:txBody>
          <a:bodyPr/>
          <a:lstStyle>
            <a:lvl1pPr>
              <a:defRPr/>
            </a:lvl1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0" name="Content Placeholder 9">
            <a:extLst>
              <a:ext uri="{FF2B5EF4-FFF2-40B4-BE49-F238E27FC236}">
                <a16:creationId xmlns:a16="http://schemas.microsoft.com/office/drawing/2014/main" id="{9EF0024D-3708-4302-8C69-256AD7593873}"/>
              </a:ext>
            </a:extLst>
          </p:cNvPr>
          <p:cNvSpPr>
            <a:spLocks noGrp="1"/>
          </p:cNvSpPr>
          <p:nvPr>
            <p:ph sz="quarter" idx="14" hasCustomPrompt="1"/>
          </p:nvPr>
        </p:nvSpPr>
        <p:spPr>
          <a:xfrm>
            <a:off x="6185504" y="1710000"/>
            <a:ext cx="2728800" cy="3999600"/>
          </a:xfrm>
        </p:spPr>
        <p:txBody>
          <a:bodyPr/>
          <a:lstStyle>
            <a:lvl1pPr>
              <a:defRPr/>
            </a:lvl1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2" name="Content Placeholder 11">
            <a:extLst>
              <a:ext uri="{FF2B5EF4-FFF2-40B4-BE49-F238E27FC236}">
                <a16:creationId xmlns:a16="http://schemas.microsoft.com/office/drawing/2014/main" id="{E3415997-1B6E-4BEC-B682-F9280D0D5E3E}"/>
              </a:ext>
            </a:extLst>
          </p:cNvPr>
          <p:cNvSpPr>
            <a:spLocks noGrp="1"/>
          </p:cNvSpPr>
          <p:nvPr>
            <p:ph sz="quarter" idx="15" hasCustomPrompt="1"/>
          </p:nvPr>
        </p:nvSpPr>
        <p:spPr>
          <a:xfrm>
            <a:off x="9098074" y="1710000"/>
            <a:ext cx="2728800" cy="3999600"/>
          </a:xfrm>
        </p:spPr>
        <p:txBody>
          <a:bodyPr/>
          <a:lstStyle>
            <a:lvl1pPr>
              <a:defRPr/>
            </a:lvl1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1495802230"/>
      </p:ext>
    </p:extLst>
  </p:cSld>
  <p:clrMapOvr>
    <a:masterClrMapping/>
  </p:clrMapOvr>
</p:sldLayout>
</file>

<file path=ppt/slideLayouts/slideLayout238.xml><?xml version="1.0" encoding="utf-8"?>
<p:sldLayout xmlns:a="http://schemas.openxmlformats.org/drawingml/2006/main" xmlns:r="http://schemas.openxmlformats.org/officeDocument/2006/relationships" xmlns:p="http://schemas.openxmlformats.org/presentationml/2006/main" preserve="1" userDrawn="1">
  <p:cSld name="Title and 4 x content + headings - no sub headin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36C45C-9BBB-4B14-BC71-8D9593AF9252}"/>
              </a:ext>
            </a:extLst>
          </p:cNvPr>
          <p:cNvSpPr>
            <a:spLocks noGrp="1"/>
          </p:cNvSpPr>
          <p:nvPr>
            <p:ph type="title" hasCustomPrompt="1"/>
          </p:nvPr>
        </p:nvSpPr>
        <p:spPr>
          <a:xfrm>
            <a:off x="359999" y="430718"/>
            <a:ext cx="11466875" cy="403200"/>
          </a:xfrm>
        </p:spPr>
        <p:txBody>
          <a:bodyPr/>
          <a:lstStyle>
            <a:lvl1pPr>
              <a:defRPr/>
            </a:lvl1pPr>
          </a:lstStyle>
          <a:p>
            <a:r>
              <a:rPr lang="en-US" dirty="0"/>
              <a:t>Click to add title</a:t>
            </a:r>
            <a:endParaRPr lang="en-GB" dirty="0"/>
          </a:p>
        </p:txBody>
      </p:sp>
      <p:sp>
        <p:nvSpPr>
          <p:cNvPr id="3" name="Slide Number Placeholder 2">
            <a:extLst>
              <a:ext uri="{FF2B5EF4-FFF2-40B4-BE49-F238E27FC236}">
                <a16:creationId xmlns:a16="http://schemas.microsoft.com/office/drawing/2014/main" id="{3DCA3869-0626-4D7E-A07F-ED2B248D284C}"/>
              </a:ext>
            </a:extLst>
          </p:cNvPr>
          <p:cNvSpPr>
            <a:spLocks noGrp="1"/>
          </p:cNvSpPr>
          <p:nvPr>
            <p:ph type="sldNum" sz="quarter" idx="10"/>
          </p:nvPr>
        </p:nvSpPr>
        <p:spPr/>
        <p:txBody>
          <a:bodyPr/>
          <a:lstStyle/>
          <a:p>
            <a:fld id="{4034BEE3-566C-4068-A777-C3A4762E861B}" type="slidenum">
              <a:rPr lang="en-GB" smtClean="0"/>
              <a:pPr/>
              <a:t>‹#›</a:t>
            </a:fld>
            <a:endParaRPr lang="en-GB" dirty="0"/>
          </a:p>
        </p:txBody>
      </p:sp>
      <p:sp>
        <p:nvSpPr>
          <p:cNvPr id="4" name="Footer Placeholder 3">
            <a:extLst>
              <a:ext uri="{FF2B5EF4-FFF2-40B4-BE49-F238E27FC236}">
                <a16:creationId xmlns:a16="http://schemas.microsoft.com/office/drawing/2014/main" id="{F29845BF-B227-4307-81B9-E7C8FC57CD26}"/>
              </a:ext>
            </a:extLst>
          </p:cNvPr>
          <p:cNvSpPr>
            <a:spLocks noGrp="1"/>
          </p:cNvSpPr>
          <p:nvPr>
            <p:ph type="ftr" sz="quarter" idx="11"/>
          </p:nvPr>
        </p:nvSpPr>
        <p:spPr/>
        <p:txBody>
          <a:bodyPr/>
          <a:lstStyle/>
          <a:p>
            <a:endParaRPr lang="en-GB" dirty="0"/>
          </a:p>
        </p:txBody>
      </p:sp>
      <p:sp>
        <p:nvSpPr>
          <p:cNvPr id="6" name="Text Placeholder 5">
            <a:extLst>
              <a:ext uri="{FF2B5EF4-FFF2-40B4-BE49-F238E27FC236}">
                <a16:creationId xmlns:a16="http://schemas.microsoft.com/office/drawing/2014/main" id="{C1A4FC7E-D91D-407A-BFBE-F405D6BBEA67}"/>
              </a:ext>
            </a:extLst>
          </p:cNvPr>
          <p:cNvSpPr>
            <a:spLocks noGrp="1"/>
          </p:cNvSpPr>
          <p:nvPr>
            <p:ph type="body" sz="quarter" idx="12" hasCustomPrompt="1"/>
          </p:nvPr>
        </p:nvSpPr>
        <p:spPr>
          <a:xfrm>
            <a:off x="360000" y="1710000"/>
            <a:ext cx="2728800" cy="604800"/>
          </a:xfrm>
        </p:spPr>
        <p:txBody>
          <a:bodyPr/>
          <a:lstStyle>
            <a:lvl1pPr>
              <a:defRPr b="1"/>
            </a:lvl1pPr>
          </a:lstStyle>
          <a:p>
            <a:pPr lvl="0"/>
            <a:r>
              <a:rPr lang="en-US" dirty="0"/>
              <a:t>Click to add text</a:t>
            </a:r>
            <a:endParaRPr lang="en-GB" dirty="0"/>
          </a:p>
        </p:txBody>
      </p:sp>
      <p:sp>
        <p:nvSpPr>
          <p:cNvPr id="8" name="Content Placeholder 7">
            <a:extLst>
              <a:ext uri="{FF2B5EF4-FFF2-40B4-BE49-F238E27FC236}">
                <a16:creationId xmlns:a16="http://schemas.microsoft.com/office/drawing/2014/main" id="{129916EF-EC2F-4137-B182-AA5508918E8F}"/>
              </a:ext>
            </a:extLst>
          </p:cNvPr>
          <p:cNvSpPr>
            <a:spLocks noGrp="1"/>
          </p:cNvSpPr>
          <p:nvPr>
            <p:ph sz="quarter" idx="13" hasCustomPrompt="1"/>
          </p:nvPr>
        </p:nvSpPr>
        <p:spPr>
          <a:xfrm>
            <a:off x="360000" y="2376000"/>
            <a:ext cx="2728800" cy="3344400"/>
          </a:xfrm>
        </p:spPr>
        <p:txBody>
          <a:bodyPr/>
          <a:lstStyle>
            <a:lvl1pPr>
              <a:defRPr/>
            </a:lvl1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0" name="Text Placeholder 9">
            <a:extLst>
              <a:ext uri="{FF2B5EF4-FFF2-40B4-BE49-F238E27FC236}">
                <a16:creationId xmlns:a16="http://schemas.microsoft.com/office/drawing/2014/main" id="{6D9A3CD5-4B7B-41AC-BFD5-7AA2D853D03E}"/>
              </a:ext>
            </a:extLst>
          </p:cNvPr>
          <p:cNvSpPr>
            <a:spLocks noGrp="1"/>
          </p:cNvSpPr>
          <p:nvPr>
            <p:ph type="body" sz="quarter" idx="14" hasCustomPrompt="1"/>
          </p:nvPr>
        </p:nvSpPr>
        <p:spPr>
          <a:xfrm>
            <a:off x="3272691" y="1710000"/>
            <a:ext cx="2728800" cy="604838"/>
          </a:xfrm>
        </p:spPr>
        <p:txBody>
          <a:bodyPr/>
          <a:lstStyle>
            <a:lvl1pPr>
              <a:defRPr b="1"/>
            </a:lvl1pPr>
          </a:lstStyle>
          <a:p>
            <a:pPr lvl="0"/>
            <a:r>
              <a:rPr lang="en-US" dirty="0"/>
              <a:t>Click to add text</a:t>
            </a:r>
            <a:endParaRPr lang="en-GB" dirty="0"/>
          </a:p>
        </p:txBody>
      </p:sp>
      <p:sp>
        <p:nvSpPr>
          <p:cNvPr id="12" name="Content Placeholder 11">
            <a:extLst>
              <a:ext uri="{FF2B5EF4-FFF2-40B4-BE49-F238E27FC236}">
                <a16:creationId xmlns:a16="http://schemas.microsoft.com/office/drawing/2014/main" id="{35F727AD-E63B-412E-B986-D86DFE5EED29}"/>
              </a:ext>
            </a:extLst>
          </p:cNvPr>
          <p:cNvSpPr>
            <a:spLocks noGrp="1"/>
          </p:cNvSpPr>
          <p:nvPr>
            <p:ph sz="quarter" idx="15" hasCustomPrompt="1"/>
          </p:nvPr>
        </p:nvSpPr>
        <p:spPr>
          <a:xfrm>
            <a:off x="3272691" y="2376488"/>
            <a:ext cx="2728800" cy="3344400"/>
          </a:xfrm>
        </p:spPr>
        <p:txBody>
          <a:bodyPr/>
          <a:lstStyle>
            <a:lvl1pPr>
              <a:defRPr/>
            </a:lvl1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4" name="Text Placeholder 13">
            <a:extLst>
              <a:ext uri="{FF2B5EF4-FFF2-40B4-BE49-F238E27FC236}">
                <a16:creationId xmlns:a16="http://schemas.microsoft.com/office/drawing/2014/main" id="{8CEE6CD4-960B-4926-8A35-E8FF363F8723}"/>
              </a:ext>
            </a:extLst>
          </p:cNvPr>
          <p:cNvSpPr>
            <a:spLocks noGrp="1"/>
          </p:cNvSpPr>
          <p:nvPr>
            <p:ph type="body" sz="quarter" idx="16" hasCustomPrompt="1"/>
          </p:nvPr>
        </p:nvSpPr>
        <p:spPr>
          <a:xfrm>
            <a:off x="6185382" y="1710000"/>
            <a:ext cx="2728800" cy="604800"/>
          </a:xfrm>
        </p:spPr>
        <p:txBody>
          <a:bodyPr/>
          <a:lstStyle>
            <a:lvl1pPr>
              <a:defRPr b="1"/>
            </a:lvl1pPr>
          </a:lstStyle>
          <a:p>
            <a:pPr lvl="0"/>
            <a:r>
              <a:rPr lang="en-US" dirty="0"/>
              <a:t>Click to add text</a:t>
            </a:r>
            <a:endParaRPr lang="en-GB" dirty="0"/>
          </a:p>
        </p:txBody>
      </p:sp>
      <p:sp>
        <p:nvSpPr>
          <p:cNvPr id="16" name="Content Placeholder 15">
            <a:extLst>
              <a:ext uri="{FF2B5EF4-FFF2-40B4-BE49-F238E27FC236}">
                <a16:creationId xmlns:a16="http://schemas.microsoft.com/office/drawing/2014/main" id="{E544BF1C-E9EC-43D2-A239-79E43B7C24CD}"/>
              </a:ext>
            </a:extLst>
          </p:cNvPr>
          <p:cNvSpPr>
            <a:spLocks noGrp="1"/>
          </p:cNvSpPr>
          <p:nvPr>
            <p:ph sz="quarter" idx="17" hasCustomPrompt="1"/>
          </p:nvPr>
        </p:nvSpPr>
        <p:spPr>
          <a:xfrm>
            <a:off x="6185382" y="2376000"/>
            <a:ext cx="2728800" cy="3344400"/>
          </a:xfrm>
        </p:spPr>
        <p:txBody>
          <a:bodyPr/>
          <a:lstStyle>
            <a:lvl1pPr>
              <a:defRPr/>
            </a:lvl1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8" name="Text Placeholder 17">
            <a:extLst>
              <a:ext uri="{FF2B5EF4-FFF2-40B4-BE49-F238E27FC236}">
                <a16:creationId xmlns:a16="http://schemas.microsoft.com/office/drawing/2014/main" id="{A27027DC-FD56-4CD6-8B38-7C623A97D1C4}"/>
              </a:ext>
            </a:extLst>
          </p:cNvPr>
          <p:cNvSpPr>
            <a:spLocks noGrp="1"/>
          </p:cNvSpPr>
          <p:nvPr>
            <p:ph type="body" sz="quarter" idx="18" hasCustomPrompt="1"/>
          </p:nvPr>
        </p:nvSpPr>
        <p:spPr>
          <a:xfrm>
            <a:off x="9098074" y="1710000"/>
            <a:ext cx="2728800" cy="604800"/>
          </a:xfrm>
        </p:spPr>
        <p:txBody>
          <a:bodyPr/>
          <a:lstStyle>
            <a:lvl1pPr>
              <a:defRPr b="1"/>
            </a:lvl1pPr>
          </a:lstStyle>
          <a:p>
            <a:pPr lvl="0"/>
            <a:r>
              <a:rPr lang="en-US" dirty="0"/>
              <a:t>Click to add text</a:t>
            </a:r>
            <a:endParaRPr lang="en-GB" dirty="0"/>
          </a:p>
        </p:txBody>
      </p:sp>
      <p:sp>
        <p:nvSpPr>
          <p:cNvPr id="20" name="Content Placeholder 19">
            <a:extLst>
              <a:ext uri="{FF2B5EF4-FFF2-40B4-BE49-F238E27FC236}">
                <a16:creationId xmlns:a16="http://schemas.microsoft.com/office/drawing/2014/main" id="{5513656D-7804-45C7-9561-4FFDBE1F523B}"/>
              </a:ext>
            </a:extLst>
          </p:cNvPr>
          <p:cNvSpPr>
            <a:spLocks noGrp="1"/>
          </p:cNvSpPr>
          <p:nvPr>
            <p:ph sz="quarter" idx="19" hasCustomPrompt="1"/>
          </p:nvPr>
        </p:nvSpPr>
        <p:spPr>
          <a:xfrm>
            <a:off x="9098074" y="2376488"/>
            <a:ext cx="2728800" cy="3343275"/>
          </a:xfrm>
        </p:spPr>
        <p:txBody>
          <a:bodyPr/>
          <a:lstStyle>
            <a:lvl1pPr>
              <a:defRPr/>
            </a:lvl1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839230759"/>
      </p:ext>
    </p:extLst>
  </p:cSld>
  <p:clrMapOvr>
    <a:masterClrMapping/>
  </p:clrMapOvr>
</p:sldLayout>
</file>

<file path=ppt/slideLayouts/slideLayout239.xml><?xml version="1.0" encoding="utf-8"?>
<p:sldLayout xmlns:a="http://schemas.openxmlformats.org/drawingml/2006/main" xmlns:r="http://schemas.openxmlformats.org/officeDocument/2006/relationships" xmlns:p="http://schemas.openxmlformats.org/presentationml/2006/main" preserve="1" userDrawn="1">
  <p:cSld name="Title and 5 x content - no sub headin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2EED13-8109-40D7-B85E-48D72364D6E5}"/>
              </a:ext>
            </a:extLst>
          </p:cNvPr>
          <p:cNvSpPr>
            <a:spLocks noGrp="1"/>
          </p:cNvSpPr>
          <p:nvPr>
            <p:ph type="title" hasCustomPrompt="1"/>
          </p:nvPr>
        </p:nvSpPr>
        <p:spPr>
          <a:xfrm>
            <a:off x="359999" y="430718"/>
            <a:ext cx="11466875" cy="403200"/>
          </a:xfrm>
        </p:spPr>
        <p:txBody>
          <a:bodyPr/>
          <a:lstStyle>
            <a:lvl1pPr>
              <a:defRPr/>
            </a:lvl1pPr>
          </a:lstStyle>
          <a:p>
            <a:r>
              <a:rPr lang="en-US" dirty="0"/>
              <a:t>Click to add title</a:t>
            </a:r>
            <a:endParaRPr lang="en-GB" dirty="0"/>
          </a:p>
        </p:txBody>
      </p:sp>
      <p:sp>
        <p:nvSpPr>
          <p:cNvPr id="3" name="Slide Number Placeholder 2">
            <a:extLst>
              <a:ext uri="{FF2B5EF4-FFF2-40B4-BE49-F238E27FC236}">
                <a16:creationId xmlns:a16="http://schemas.microsoft.com/office/drawing/2014/main" id="{5A60EB60-D174-4782-B63F-DCF2657E1B13}"/>
              </a:ext>
            </a:extLst>
          </p:cNvPr>
          <p:cNvSpPr>
            <a:spLocks noGrp="1"/>
          </p:cNvSpPr>
          <p:nvPr>
            <p:ph type="sldNum" sz="quarter" idx="10"/>
          </p:nvPr>
        </p:nvSpPr>
        <p:spPr/>
        <p:txBody>
          <a:bodyPr/>
          <a:lstStyle/>
          <a:p>
            <a:fld id="{4034BEE3-566C-4068-A777-C3A4762E861B}" type="slidenum">
              <a:rPr lang="en-GB" smtClean="0"/>
              <a:pPr/>
              <a:t>‹#›</a:t>
            </a:fld>
            <a:endParaRPr lang="en-GB" dirty="0"/>
          </a:p>
        </p:txBody>
      </p:sp>
      <p:sp>
        <p:nvSpPr>
          <p:cNvPr id="4" name="Footer Placeholder 3">
            <a:extLst>
              <a:ext uri="{FF2B5EF4-FFF2-40B4-BE49-F238E27FC236}">
                <a16:creationId xmlns:a16="http://schemas.microsoft.com/office/drawing/2014/main" id="{E54526FD-FB6E-4148-89B3-7D266E27BD8F}"/>
              </a:ext>
            </a:extLst>
          </p:cNvPr>
          <p:cNvSpPr>
            <a:spLocks noGrp="1"/>
          </p:cNvSpPr>
          <p:nvPr>
            <p:ph type="ftr" sz="quarter" idx="11"/>
          </p:nvPr>
        </p:nvSpPr>
        <p:spPr/>
        <p:txBody>
          <a:bodyPr/>
          <a:lstStyle/>
          <a:p>
            <a:endParaRPr lang="en-GB" dirty="0"/>
          </a:p>
        </p:txBody>
      </p:sp>
      <p:sp>
        <p:nvSpPr>
          <p:cNvPr id="6" name="Content Placeholder 5">
            <a:extLst>
              <a:ext uri="{FF2B5EF4-FFF2-40B4-BE49-F238E27FC236}">
                <a16:creationId xmlns:a16="http://schemas.microsoft.com/office/drawing/2014/main" id="{AC5E99A7-B8B8-4860-8872-63A20BC4983E}"/>
              </a:ext>
            </a:extLst>
          </p:cNvPr>
          <p:cNvSpPr>
            <a:spLocks noGrp="1"/>
          </p:cNvSpPr>
          <p:nvPr>
            <p:ph sz="quarter" idx="12" hasCustomPrompt="1"/>
          </p:nvPr>
        </p:nvSpPr>
        <p:spPr>
          <a:xfrm>
            <a:off x="360363" y="1710000"/>
            <a:ext cx="2149200" cy="3999600"/>
          </a:xfrm>
        </p:spPr>
        <p:txBody>
          <a:bodyPr/>
          <a:lstStyle>
            <a:lvl1pPr>
              <a:defRPr/>
            </a:lvl1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8" name="Content Placeholder 7">
            <a:extLst>
              <a:ext uri="{FF2B5EF4-FFF2-40B4-BE49-F238E27FC236}">
                <a16:creationId xmlns:a16="http://schemas.microsoft.com/office/drawing/2014/main" id="{7136CF45-35B9-4F30-93CE-11D7DC6AE4AB}"/>
              </a:ext>
            </a:extLst>
          </p:cNvPr>
          <p:cNvSpPr>
            <a:spLocks noGrp="1"/>
          </p:cNvSpPr>
          <p:nvPr>
            <p:ph sz="quarter" idx="13" hasCustomPrompt="1"/>
          </p:nvPr>
        </p:nvSpPr>
        <p:spPr>
          <a:xfrm>
            <a:off x="2689691" y="1710000"/>
            <a:ext cx="2149200" cy="3999600"/>
          </a:xfrm>
        </p:spPr>
        <p:txBody>
          <a:bodyPr/>
          <a:lstStyle>
            <a:lvl1pPr>
              <a:defRPr/>
            </a:lvl1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0" name="Content Placeholder 9">
            <a:extLst>
              <a:ext uri="{FF2B5EF4-FFF2-40B4-BE49-F238E27FC236}">
                <a16:creationId xmlns:a16="http://schemas.microsoft.com/office/drawing/2014/main" id="{A190C909-262D-4930-924B-8C4285CF8554}"/>
              </a:ext>
            </a:extLst>
          </p:cNvPr>
          <p:cNvSpPr>
            <a:spLocks noGrp="1"/>
          </p:cNvSpPr>
          <p:nvPr>
            <p:ph sz="quarter" idx="14" hasCustomPrompt="1"/>
          </p:nvPr>
        </p:nvSpPr>
        <p:spPr>
          <a:xfrm>
            <a:off x="5019019" y="1710000"/>
            <a:ext cx="2149200" cy="3999600"/>
          </a:xfrm>
        </p:spPr>
        <p:txBody>
          <a:bodyPr/>
          <a:lstStyle>
            <a:lvl1pPr>
              <a:defRPr/>
            </a:lvl1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2" name="Content Placeholder 11">
            <a:extLst>
              <a:ext uri="{FF2B5EF4-FFF2-40B4-BE49-F238E27FC236}">
                <a16:creationId xmlns:a16="http://schemas.microsoft.com/office/drawing/2014/main" id="{C18864E4-1D92-4544-8F52-1155810D7924}"/>
              </a:ext>
            </a:extLst>
          </p:cNvPr>
          <p:cNvSpPr>
            <a:spLocks noGrp="1"/>
          </p:cNvSpPr>
          <p:nvPr>
            <p:ph sz="quarter" idx="15" hasCustomPrompt="1"/>
          </p:nvPr>
        </p:nvSpPr>
        <p:spPr>
          <a:xfrm>
            <a:off x="7348347" y="1710000"/>
            <a:ext cx="2149200" cy="3999600"/>
          </a:xfrm>
        </p:spPr>
        <p:txBody>
          <a:bodyPr/>
          <a:lstStyle>
            <a:lvl1pPr>
              <a:defRPr/>
            </a:lvl1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4" name="Content Placeholder 13">
            <a:extLst>
              <a:ext uri="{FF2B5EF4-FFF2-40B4-BE49-F238E27FC236}">
                <a16:creationId xmlns:a16="http://schemas.microsoft.com/office/drawing/2014/main" id="{E68E0E68-5345-4D62-8D07-AE58AE330678}"/>
              </a:ext>
            </a:extLst>
          </p:cNvPr>
          <p:cNvSpPr>
            <a:spLocks noGrp="1"/>
          </p:cNvSpPr>
          <p:nvPr>
            <p:ph sz="quarter" idx="16" hasCustomPrompt="1"/>
          </p:nvPr>
        </p:nvSpPr>
        <p:spPr>
          <a:xfrm>
            <a:off x="9677674" y="1710000"/>
            <a:ext cx="2149200" cy="3999600"/>
          </a:xfrm>
        </p:spPr>
        <p:txBody>
          <a:bodyPr/>
          <a:lstStyle>
            <a:lvl1pPr>
              <a:defRPr/>
            </a:lvl1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286959852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itle and 1 x content + heading - no sub headin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0B7F44-1A9D-43CE-8B94-70E892BCC6C4}"/>
              </a:ext>
            </a:extLst>
          </p:cNvPr>
          <p:cNvSpPr>
            <a:spLocks noGrp="1"/>
          </p:cNvSpPr>
          <p:nvPr>
            <p:ph type="title" hasCustomPrompt="1"/>
          </p:nvPr>
        </p:nvSpPr>
        <p:spPr/>
        <p:txBody>
          <a:bodyPr/>
          <a:lstStyle>
            <a:lvl1pPr>
              <a:defRPr/>
            </a:lvl1pPr>
          </a:lstStyle>
          <a:p>
            <a:r>
              <a:rPr lang="en-US"/>
              <a:t>Click to add title</a:t>
            </a:r>
            <a:endParaRPr lang="en-GB"/>
          </a:p>
        </p:txBody>
      </p:sp>
      <p:sp>
        <p:nvSpPr>
          <p:cNvPr id="3" name="Slide Number Placeholder 2">
            <a:extLst>
              <a:ext uri="{FF2B5EF4-FFF2-40B4-BE49-F238E27FC236}">
                <a16:creationId xmlns:a16="http://schemas.microsoft.com/office/drawing/2014/main" id="{00F0CD56-CDEF-4F99-82E9-F8344BA7D8B8}"/>
              </a:ext>
            </a:extLst>
          </p:cNvPr>
          <p:cNvSpPr>
            <a:spLocks noGrp="1"/>
          </p:cNvSpPr>
          <p:nvPr>
            <p:ph type="sldNum" sz="quarter" idx="10"/>
          </p:nvPr>
        </p:nvSpPr>
        <p:spPr/>
        <p:txBody>
          <a:bodyPr/>
          <a:lstStyle/>
          <a:p>
            <a:fld id="{4034BEE3-566C-4068-A777-C3A4762E861B}" type="slidenum">
              <a:rPr lang="en-GB" smtClean="0"/>
              <a:pPr/>
              <a:t>‹#›</a:t>
            </a:fld>
            <a:endParaRPr lang="en-GB"/>
          </a:p>
        </p:txBody>
      </p:sp>
      <p:sp>
        <p:nvSpPr>
          <p:cNvPr id="4" name="Footer Placeholder 3">
            <a:extLst>
              <a:ext uri="{FF2B5EF4-FFF2-40B4-BE49-F238E27FC236}">
                <a16:creationId xmlns:a16="http://schemas.microsoft.com/office/drawing/2014/main" id="{CAF17232-4933-4B44-AB0A-14F7352465FB}"/>
              </a:ext>
            </a:extLst>
          </p:cNvPr>
          <p:cNvSpPr>
            <a:spLocks noGrp="1"/>
          </p:cNvSpPr>
          <p:nvPr>
            <p:ph type="ftr" sz="quarter" idx="11"/>
          </p:nvPr>
        </p:nvSpPr>
        <p:spPr/>
        <p:txBody>
          <a:bodyPr/>
          <a:lstStyle/>
          <a:p>
            <a:endParaRPr lang="en-GB"/>
          </a:p>
        </p:txBody>
      </p:sp>
      <p:sp>
        <p:nvSpPr>
          <p:cNvPr id="6" name="Text Placeholder 5">
            <a:extLst>
              <a:ext uri="{FF2B5EF4-FFF2-40B4-BE49-F238E27FC236}">
                <a16:creationId xmlns:a16="http://schemas.microsoft.com/office/drawing/2014/main" id="{54A8CE99-0AD9-4D9C-9C09-47545620E96B}"/>
              </a:ext>
            </a:extLst>
          </p:cNvPr>
          <p:cNvSpPr>
            <a:spLocks noGrp="1"/>
          </p:cNvSpPr>
          <p:nvPr>
            <p:ph type="body" sz="quarter" idx="12" hasCustomPrompt="1"/>
          </p:nvPr>
        </p:nvSpPr>
        <p:spPr>
          <a:xfrm>
            <a:off x="360000" y="1710000"/>
            <a:ext cx="11464925" cy="604800"/>
          </a:xfrm>
        </p:spPr>
        <p:txBody>
          <a:bodyPr/>
          <a:lstStyle>
            <a:lvl1pPr>
              <a:defRPr b="1"/>
            </a:lvl1pPr>
          </a:lstStyle>
          <a:p>
            <a:pPr lvl="0"/>
            <a:r>
              <a:rPr lang="en-US"/>
              <a:t>Click to add text</a:t>
            </a:r>
            <a:endParaRPr lang="en-GB"/>
          </a:p>
        </p:txBody>
      </p:sp>
      <p:sp>
        <p:nvSpPr>
          <p:cNvPr id="8" name="Content Placeholder 7">
            <a:extLst>
              <a:ext uri="{FF2B5EF4-FFF2-40B4-BE49-F238E27FC236}">
                <a16:creationId xmlns:a16="http://schemas.microsoft.com/office/drawing/2014/main" id="{58CF1398-AEAE-44BE-B05F-E03B17EB921A}"/>
              </a:ext>
            </a:extLst>
          </p:cNvPr>
          <p:cNvSpPr>
            <a:spLocks noGrp="1"/>
          </p:cNvSpPr>
          <p:nvPr>
            <p:ph sz="quarter" idx="13" hasCustomPrompt="1"/>
          </p:nvPr>
        </p:nvSpPr>
        <p:spPr>
          <a:xfrm>
            <a:off x="360000" y="2376000"/>
            <a:ext cx="11466000" cy="3344400"/>
          </a:xfrm>
        </p:spPr>
        <p:txBody>
          <a:bodyPr/>
          <a:lstStyle>
            <a:lvl1pPr>
              <a:defRPr/>
            </a:lvl1pPr>
          </a:lstStyle>
          <a:p>
            <a:pPr lvl="0"/>
            <a:r>
              <a:rPr lang="en-US"/>
              <a:t>Click to add text</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398702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40.xml><?xml version="1.0" encoding="utf-8"?>
<p:sldLayout xmlns:a="http://schemas.openxmlformats.org/drawingml/2006/main" xmlns:r="http://schemas.openxmlformats.org/officeDocument/2006/relationships" xmlns:p="http://schemas.openxmlformats.org/presentationml/2006/main" preserve="1" userDrawn="1">
  <p:cSld name="Title and 5 x content + headings - no sub headin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05C433-9252-44D6-8AA4-495DB59340DB}"/>
              </a:ext>
            </a:extLst>
          </p:cNvPr>
          <p:cNvSpPr>
            <a:spLocks noGrp="1"/>
          </p:cNvSpPr>
          <p:nvPr>
            <p:ph type="title" hasCustomPrompt="1"/>
          </p:nvPr>
        </p:nvSpPr>
        <p:spPr>
          <a:xfrm>
            <a:off x="359999" y="430718"/>
            <a:ext cx="11466875" cy="403200"/>
          </a:xfrm>
        </p:spPr>
        <p:txBody>
          <a:bodyPr/>
          <a:lstStyle>
            <a:lvl1pPr>
              <a:defRPr/>
            </a:lvl1pPr>
          </a:lstStyle>
          <a:p>
            <a:r>
              <a:rPr lang="en-US" dirty="0"/>
              <a:t>Click to add title</a:t>
            </a:r>
            <a:endParaRPr lang="en-GB" dirty="0"/>
          </a:p>
        </p:txBody>
      </p:sp>
      <p:sp>
        <p:nvSpPr>
          <p:cNvPr id="3" name="Slide Number Placeholder 2">
            <a:extLst>
              <a:ext uri="{FF2B5EF4-FFF2-40B4-BE49-F238E27FC236}">
                <a16:creationId xmlns:a16="http://schemas.microsoft.com/office/drawing/2014/main" id="{A76AA46E-1017-4823-B4EC-B35766CE6763}"/>
              </a:ext>
            </a:extLst>
          </p:cNvPr>
          <p:cNvSpPr>
            <a:spLocks noGrp="1"/>
          </p:cNvSpPr>
          <p:nvPr>
            <p:ph type="sldNum" sz="quarter" idx="10"/>
          </p:nvPr>
        </p:nvSpPr>
        <p:spPr/>
        <p:txBody>
          <a:bodyPr/>
          <a:lstStyle/>
          <a:p>
            <a:fld id="{4034BEE3-566C-4068-A777-C3A4762E861B}" type="slidenum">
              <a:rPr lang="en-GB" smtClean="0"/>
              <a:pPr/>
              <a:t>‹#›</a:t>
            </a:fld>
            <a:endParaRPr lang="en-GB" dirty="0"/>
          </a:p>
        </p:txBody>
      </p:sp>
      <p:sp>
        <p:nvSpPr>
          <p:cNvPr id="4" name="Footer Placeholder 3">
            <a:extLst>
              <a:ext uri="{FF2B5EF4-FFF2-40B4-BE49-F238E27FC236}">
                <a16:creationId xmlns:a16="http://schemas.microsoft.com/office/drawing/2014/main" id="{01E1B86A-68D0-4D2D-A5CB-00F231C8BC28}"/>
              </a:ext>
            </a:extLst>
          </p:cNvPr>
          <p:cNvSpPr>
            <a:spLocks noGrp="1"/>
          </p:cNvSpPr>
          <p:nvPr>
            <p:ph type="ftr" sz="quarter" idx="11"/>
          </p:nvPr>
        </p:nvSpPr>
        <p:spPr/>
        <p:txBody>
          <a:bodyPr/>
          <a:lstStyle/>
          <a:p>
            <a:endParaRPr lang="en-GB" dirty="0"/>
          </a:p>
        </p:txBody>
      </p:sp>
      <p:sp>
        <p:nvSpPr>
          <p:cNvPr id="6" name="Text Placeholder 5">
            <a:extLst>
              <a:ext uri="{FF2B5EF4-FFF2-40B4-BE49-F238E27FC236}">
                <a16:creationId xmlns:a16="http://schemas.microsoft.com/office/drawing/2014/main" id="{634B8469-FF2E-4467-8E43-A49A3388A2F3}"/>
              </a:ext>
            </a:extLst>
          </p:cNvPr>
          <p:cNvSpPr>
            <a:spLocks noGrp="1"/>
          </p:cNvSpPr>
          <p:nvPr>
            <p:ph type="body" sz="quarter" idx="12" hasCustomPrompt="1"/>
          </p:nvPr>
        </p:nvSpPr>
        <p:spPr>
          <a:xfrm>
            <a:off x="360363" y="1710000"/>
            <a:ext cx="2149200" cy="604800"/>
          </a:xfrm>
        </p:spPr>
        <p:txBody>
          <a:bodyPr/>
          <a:lstStyle>
            <a:lvl1pPr>
              <a:defRPr b="1"/>
            </a:lvl1pPr>
          </a:lstStyle>
          <a:p>
            <a:pPr lvl="0"/>
            <a:r>
              <a:rPr lang="en-US" dirty="0"/>
              <a:t>Click to add text</a:t>
            </a:r>
            <a:endParaRPr lang="en-GB" dirty="0"/>
          </a:p>
        </p:txBody>
      </p:sp>
      <p:sp>
        <p:nvSpPr>
          <p:cNvPr id="8" name="Content Placeholder 7">
            <a:extLst>
              <a:ext uri="{FF2B5EF4-FFF2-40B4-BE49-F238E27FC236}">
                <a16:creationId xmlns:a16="http://schemas.microsoft.com/office/drawing/2014/main" id="{6F0DDC14-9B67-4FE8-BC58-A70501A5344F}"/>
              </a:ext>
            </a:extLst>
          </p:cNvPr>
          <p:cNvSpPr>
            <a:spLocks noGrp="1"/>
          </p:cNvSpPr>
          <p:nvPr>
            <p:ph sz="quarter" idx="13" hasCustomPrompt="1"/>
          </p:nvPr>
        </p:nvSpPr>
        <p:spPr>
          <a:xfrm>
            <a:off x="360000" y="2376000"/>
            <a:ext cx="2149200" cy="3344400"/>
          </a:xfrm>
        </p:spPr>
        <p:txBody>
          <a:bodyPr/>
          <a:lstStyle>
            <a:lvl1pPr>
              <a:defRPr/>
            </a:lvl1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0" name="Text Placeholder 9">
            <a:extLst>
              <a:ext uri="{FF2B5EF4-FFF2-40B4-BE49-F238E27FC236}">
                <a16:creationId xmlns:a16="http://schemas.microsoft.com/office/drawing/2014/main" id="{A007D028-2ECB-46AF-8517-CCF9C089D819}"/>
              </a:ext>
            </a:extLst>
          </p:cNvPr>
          <p:cNvSpPr>
            <a:spLocks noGrp="1"/>
          </p:cNvSpPr>
          <p:nvPr>
            <p:ph type="body" sz="quarter" idx="14" hasCustomPrompt="1"/>
          </p:nvPr>
        </p:nvSpPr>
        <p:spPr>
          <a:xfrm>
            <a:off x="2689691" y="1710000"/>
            <a:ext cx="2149200" cy="604800"/>
          </a:xfrm>
        </p:spPr>
        <p:txBody>
          <a:bodyPr/>
          <a:lstStyle>
            <a:lvl1pPr>
              <a:defRPr b="1"/>
            </a:lvl1pPr>
          </a:lstStyle>
          <a:p>
            <a:pPr lvl="0"/>
            <a:r>
              <a:rPr lang="en-US" dirty="0"/>
              <a:t>Click to add text</a:t>
            </a:r>
            <a:endParaRPr lang="en-GB" dirty="0"/>
          </a:p>
        </p:txBody>
      </p:sp>
      <p:sp>
        <p:nvSpPr>
          <p:cNvPr id="12" name="Content Placeholder 11">
            <a:extLst>
              <a:ext uri="{FF2B5EF4-FFF2-40B4-BE49-F238E27FC236}">
                <a16:creationId xmlns:a16="http://schemas.microsoft.com/office/drawing/2014/main" id="{2F1DDE75-E486-4A48-BDBB-2C2A5B5E64D3}"/>
              </a:ext>
            </a:extLst>
          </p:cNvPr>
          <p:cNvSpPr>
            <a:spLocks noGrp="1"/>
          </p:cNvSpPr>
          <p:nvPr>
            <p:ph sz="quarter" idx="15" hasCustomPrompt="1"/>
          </p:nvPr>
        </p:nvSpPr>
        <p:spPr>
          <a:xfrm>
            <a:off x="2689419" y="2376000"/>
            <a:ext cx="2149200" cy="3344400"/>
          </a:xfrm>
        </p:spPr>
        <p:txBody>
          <a:bodyPr/>
          <a:lstStyle>
            <a:lvl1pPr>
              <a:defRPr/>
            </a:lvl1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4" name="Text Placeholder 13">
            <a:extLst>
              <a:ext uri="{FF2B5EF4-FFF2-40B4-BE49-F238E27FC236}">
                <a16:creationId xmlns:a16="http://schemas.microsoft.com/office/drawing/2014/main" id="{87A506B6-1DA9-4CD7-9F56-C6BF2FDC187B}"/>
              </a:ext>
            </a:extLst>
          </p:cNvPr>
          <p:cNvSpPr>
            <a:spLocks noGrp="1"/>
          </p:cNvSpPr>
          <p:nvPr>
            <p:ph type="body" sz="quarter" idx="16" hasCustomPrompt="1"/>
          </p:nvPr>
        </p:nvSpPr>
        <p:spPr>
          <a:xfrm>
            <a:off x="5019019" y="1710000"/>
            <a:ext cx="2149200" cy="604800"/>
          </a:xfrm>
        </p:spPr>
        <p:txBody>
          <a:bodyPr/>
          <a:lstStyle>
            <a:lvl1pPr>
              <a:defRPr b="1"/>
            </a:lvl1pPr>
          </a:lstStyle>
          <a:p>
            <a:pPr lvl="0"/>
            <a:r>
              <a:rPr lang="en-US" dirty="0"/>
              <a:t>Click to add text</a:t>
            </a:r>
            <a:endParaRPr lang="en-GB" dirty="0"/>
          </a:p>
        </p:txBody>
      </p:sp>
      <p:sp>
        <p:nvSpPr>
          <p:cNvPr id="16" name="Content Placeholder 15">
            <a:extLst>
              <a:ext uri="{FF2B5EF4-FFF2-40B4-BE49-F238E27FC236}">
                <a16:creationId xmlns:a16="http://schemas.microsoft.com/office/drawing/2014/main" id="{3F41FFAE-2857-4B94-916D-0210AE0A1766}"/>
              </a:ext>
            </a:extLst>
          </p:cNvPr>
          <p:cNvSpPr>
            <a:spLocks noGrp="1"/>
          </p:cNvSpPr>
          <p:nvPr>
            <p:ph sz="quarter" idx="17" hasCustomPrompt="1"/>
          </p:nvPr>
        </p:nvSpPr>
        <p:spPr>
          <a:xfrm>
            <a:off x="5018838" y="2376000"/>
            <a:ext cx="2149200" cy="3344400"/>
          </a:xfrm>
        </p:spPr>
        <p:txBody>
          <a:bodyPr/>
          <a:lstStyle>
            <a:lvl1pPr>
              <a:defRPr/>
            </a:lvl1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8" name="Text Placeholder 17">
            <a:extLst>
              <a:ext uri="{FF2B5EF4-FFF2-40B4-BE49-F238E27FC236}">
                <a16:creationId xmlns:a16="http://schemas.microsoft.com/office/drawing/2014/main" id="{8C34C508-C3AF-422F-B1C7-A38F34513AB7}"/>
              </a:ext>
            </a:extLst>
          </p:cNvPr>
          <p:cNvSpPr>
            <a:spLocks noGrp="1"/>
          </p:cNvSpPr>
          <p:nvPr>
            <p:ph type="body" sz="quarter" idx="18" hasCustomPrompt="1"/>
          </p:nvPr>
        </p:nvSpPr>
        <p:spPr>
          <a:xfrm>
            <a:off x="7348347" y="1710000"/>
            <a:ext cx="2149200" cy="604800"/>
          </a:xfrm>
        </p:spPr>
        <p:txBody>
          <a:bodyPr/>
          <a:lstStyle>
            <a:lvl1pPr>
              <a:defRPr b="1"/>
            </a:lvl1pPr>
          </a:lstStyle>
          <a:p>
            <a:pPr lvl="0"/>
            <a:r>
              <a:rPr lang="en-US" dirty="0"/>
              <a:t>Click to add text</a:t>
            </a:r>
            <a:endParaRPr lang="en-GB" dirty="0"/>
          </a:p>
        </p:txBody>
      </p:sp>
      <p:sp>
        <p:nvSpPr>
          <p:cNvPr id="20" name="Content Placeholder 19">
            <a:extLst>
              <a:ext uri="{FF2B5EF4-FFF2-40B4-BE49-F238E27FC236}">
                <a16:creationId xmlns:a16="http://schemas.microsoft.com/office/drawing/2014/main" id="{0D9455C4-8047-4B5B-B5BC-4A0379405BC2}"/>
              </a:ext>
            </a:extLst>
          </p:cNvPr>
          <p:cNvSpPr>
            <a:spLocks noGrp="1"/>
          </p:cNvSpPr>
          <p:nvPr>
            <p:ph sz="quarter" idx="19" hasCustomPrompt="1"/>
          </p:nvPr>
        </p:nvSpPr>
        <p:spPr>
          <a:xfrm>
            <a:off x="7348257" y="2376488"/>
            <a:ext cx="2149200" cy="3344400"/>
          </a:xfrm>
        </p:spPr>
        <p:txBody>
          <a:bodyPr/>
          <a:lstStyle>
            <a:lvl1pPr>
              <a:defRPr/>
            </a:lvl1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22" name="Text Placeholder 21">
            <a:extLst>
              <a:ext uri="{FF2B5EF4-FFF2-40B4-BE49-F238E27FC236}">
                <a16:creationId xmlns:a16="http://schemas.microsoft.com/office/drawing/2014/main" id="{5AEAC907-A41C-4782-BCD8-2B8C0ADD422D}"/>
              </a:ext>
            </a:extLst>
          </p:cNvPr>
          <p:cNvSpPr>
            <a:spLocks noGrp="1"/>
          </p:cNvSpPr>
          <p:nvPr>
            <p:ph type="body" sz="quarter" idx="20" hasCustomPrompt="1"/>
          </p:nvPr>
        </p:nvSpPr>
        <p:spPr>
          <a:xfrm>
            <a:off x="9677674" y="1710000"/>
            <a:ext cx="2149200" cy="604800"/>
          </a:xfrm>
        </p:spPr>
        <p:txBody>
          <a:bodyPr/>
          <a:lstStyle>
            <a:lvl1pPr>
              <a:defRPr b="1"/>
            </a:lvl1pPr>
          </a:lstStyle>
          <a:p>
            <a:pPr lvl="0"/>
            <a:r>
              <a:rPr lang="en-US" dirty="0"/>
              <a:t>Click to add text</a:t>
            </a:r>
            <a:endParaRPr lang="en-GB" dirty="0"/>
          </a:p>
        </p:txBody>
      </p:sp>
      <p:sp>
        <p:nvSpPr>
          <p:cNvPr id="24" name="Content Placeholder 23">
            <a:extLst>
              <a:ext uri="{FF2B5EF4-FFF2-40B4-BE49-F238E27FC236}">
                <a16:creationId xmlns:a16="http://schemas.microsoft.com/office/drawing/2014/main" id="{056BBA8E-FD61-47C5-A779-B66918B4D327}"/>
              </a:ext>
            </a:extLst>
          </p:cNvPr>
          <p:cNvSpPr>
            <a:spLocks noGrp="1"/>
          </p:cNvSpPr>
          <p:nvPr>
            <p:ph sz="quarter" idx="21" hasCustomPrompt="1"/>
          </p:nvPr>
        </p:nvSpPr>
        <p:spPr>
          <a:xfrm>
            <a:off x="9677674" y="2376000"/>
            <a:ext cx="2149200" cy="3344400"/>
          </a:xfrm>
        </p:spPr>
        <p:txBody>
          <a:bodyPr/>
          <a:lstStyle>
            <a:lvl1pPr>
              <a:defRPr/>
            </a:lvl1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2409288603"/>
      </p:ext>
    </p:extLst>
  </p:cSld>
  <p:clrMapOvr>
    <a:masterClrMapping/>
  </p:clrMapOvr>
</p:sldLayout>
</file>

<file path=ppt/slideLayouts/slideLayout241.xml><?xml version="1.0" encoding="utf-8"?>
<p:sldLayout xmlns:a="http://schemas.openxmlformats.org/drawingml/2006/main" xmlns:r="http://schemas.openxmlformats.org/officeDocument/2006/relationships" xmlns:p="http://schemas.openxmlformats.org/presentationml/2006/main" preserve="1" userDrawn="1">
  <p:cSld name="Title and 6 x content - no sub headin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84F353-7CBB-4EBB-BB48-0DDB45E9B8E5}"/>
              </a:ext>
            </a:extLst>
          </p:cNvPr>
          <p:cNvSpPr>
            <a:spLocks noGrp="1"/>
          </p:cNvSpPr>
          <p:nvPr>
            <p:ph type="title" hasCustomPrompt="1"/>
          </p:nvPr>
        </p:nvSpPr>
        <p:spPr>
          <a:xfrm>
            <a:off x="359999" y="430718"/>
            <a:ext cx="11466875" cy="403200"/>
          </a:xfrm>
        </p:spPr>
        <p:txBody>
          <a:bodyPr/>
          <a:lstStyle>
            <a:lvl1pPr>
              <a:defRPr/>
            </a:lvl1pPr>
          </a:lstStyle>
          <a:p>
            <a:r>
              <a:rPr lang="en-US" dirty="0"/>
              <a:t>Click to add title</a:t>
            </a:r>
            <a:endParaRPr lang="en-GB" dirty="0"/>
          </a:p>
        </p:txBody>
      </p:sp>
      <p:sp>
        <p:nvSpPr>
          <p:cNvPr id="3" name="Slide Number Placeholder 2">
            <a:extLst>
              <a:ext uri="{FF2B5EF4-FFF2-40B4-BE49-F238E27FC236}">
                <a16:creationId xmlns:a16="http://schemas.microsoft.com/office/drawing/2014/main" id="{055794D1-DF29-4B89-9359-EE65C8A56AFE}"/>
              </a:ext>
            </a:extLst>
          </p:cNvPr>
          <p:cNvSpPr>
            <a:spLocks noGrp="1"/>
          </p:cNvSpPr>
          <p:nvPr>
            <p:ph type="sldNum" sz="quarter" idx="10"/>
          </p:nvPr>
        </p:nvSpPr>
        <p:spPr/>
        <p:txBody>
          <a:bodyPr/>
          <a:lstStyle/>
          <a:p>
            <a:fld id="{4034BEE3-566C-4068-A777-C3A4762E861B}" type="slidenum">
              <a:rPr lang="en-GB" smtClean="0"/>
              <a:pPr/>
              <a:t>‹#›</a:t>
            </a:fld>
            <a:endParaRPr lang="en-GB" dirty="0"/>
          </a:p>
        </p:txBody>
      </p:sp>
      <p:sp>
        <p:nvSpPr>
          <p:cNvPr id="4" name="Footer Placeholder 3">
            <a:extLst>
              <a:ext uri="{FF2B5EF4-FFF2-40B4-BE49-F238E27FC236}">
                <a16:creationId xmlns:a16="http://schemas.microsoft.com/office/drawing/2014/main" id="{5C772A83-22C7-42BE-87D1-B99FEC13505C}"/>
              </a:ext>
            </a:extLst>
          </p:cNvPr>
          <p:cNvSpPr>
            <a:spLocks noGrp="1"/>
          </p:cNvSpPr>
          <p:nvPr>
            <p:ph type="ftr" sz="quarter" idx="11"/>
          </p:nvPr>
        </p:nvSpPr>
        <p:spPr/>
        <p:txBody>
          <a:bodyPr/>
          <a:lstStyle/>
          <a:p>
            <a:endParaRPr lang="en-GB" dirty="0"/>
          </a:p>
        </p:txBody>
      </p:sp>
      <p:sp>
        <p:nvSpPr>
          <p:cNvPr id="6" name="Content Placeholder 5">
            <a:extLst>
              <a:ext uri="{FF2B5EF4-FFF2-40B4-BE49-F238E27FC236}">
                <a16:creationId xmlns:a16="http://schemas.microsoft.com/office/drawing/2014/main" id="{127B7932-7D06-4E7E-AF70-44D39F481C0B}"/>
              </a:ext>
            </a:extLst>
          </p:cNvPr>
          <p:cNvSpPr>
            <a:spLocks noGrp="1"/>
          </p:cNvSpPr>
          <p:nvPr>
            <p:ph sz="quarter" idx="12" hasCustomPrompt="1"/>
          </p:nvPr>
        </p:nvSpPr>
        <p:spPr>
          <a:xfrm>
            <a:off x="360000" y="1710000"/>
            <a:ext cx="1760400" cy="3999600"/>
          </a:xfrm>
        </p:spPr>
        <p:txBody>
          <a:bodyPr/>
          <a:lstStyle>
            <a:lvl1pPr>
              <a:defRPr/>
            </a:lvl1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8" name="Content Placeholder 7">
            <a:extLst>
              <a:ext uri="{FF2B5EF4-FFF2-40B4-BE49-F238E27FC236}">
                <a16:creationId xmlns:a16="http://schemas.microsoft.com/office/drawing/2014/main" id="{2FB353AB-4D08-4BBD-91C2-E6A30A5F493F}"/>
              </a:ext>
            </a:extLst>
          </p:cNvPr>
          <p:cNvSpPr>
            <a:spLocks noGrp="1"/>
          </p:cNvSpPr>
          <p:nvPr>
            <p:ph sz="quarter" idx="13" hasCustomPrompt="1"/>
          </p:nvPr>
        </p:nvSpPr>
        <p:spPr>
          <a:xfrm>
            <a:off x="2301295" y="1710000"/>
            <a:ext cx="1760400" cy="3999600"/>
          </a:xfrm>
        </p:spPr>
        <p:txBody>
          <a:bodyPr/>
          <a:lstStyle>
            <a:lvl1pPr>
              <a:defRPr/>
            </a:lvl1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0" name="Content Placeholder 9">
            <a:extLst>
              <a:ext uri="{FF2B5EF4-FFF2-40B4-BE49-F238E27FC236}">
                <a16:creationId xmlns:a16="http://schemas.microsoft.com/office/drawing/2014/main" id="{F4A6B5AF-EB3C-46C5-B212-27204822781C}"/>
              </a:ext>
            </a:extLst>
          </p:cNvPr>
          <p:cNvSpPr>
            <a:spLocks noGrp="1"/>
          </p:cNvSpPr>
          <p:nvPr>
            <p:ph sz="quarter" idx="14" hasCustomPrompt="1"/>
          </p:nvPr>
        </p:nvSpPr>
        <p:spPr>
          <a:xfrm>
            <a:off x="4240800" y="1710000"/>
            <a:ext cx="1760400" cy="3999600"/>
          </a:xfrm>
        </p:spPr>
        <p:txBody>
          <a:bodyPr/>
          <a:lstStyle>
            <a:lvl1pPr>
              <a:defRPr/>
            </a:lvl1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2" name="Content Placeholder 11">
            <a:extLst>
              <a:ext uri="{FF2B5EF4-FFF2-40B4-BE49-F238E27FC236}">
                <a16:creationId xmlns:a16="http://schemas.microsoft.com/office/drawing/2014/main" id="{5800475F-DBE2-47A0-89B9-1175EDD8427E}"/>
              </a:ext>
            </a:extLst>
          </p:cNvPr>
          <p:cNvSpPr>
            <a:spLocks noGrp="1"/>
          </p:cNvSpPr>
          <p:nvPr>
            <p:ph sz="quarter" idx="15" hasCustomPrompt="1"/>
          </p:nvPr>
        </p:nvSpPr>
        <p:spPr>
          <a:xfrm>
            <a:off x="6183885" y="1710000"/>
            <a:ext cx="1760400" cy="3999600"/>
          </a:xfrm>
        </p:spPr>
        <p:txBody>
          <a:bodyPr/>
          <a:lstStyle>
            <a:lvl1pPr>
              <a:defRPr/>
            </a:lvl1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4" name="Content Placeholder 13">
            <a:extLst>
              <a:ext uri="{FF2B5EF4-FFF2-40B4-BE49-F238E27FC236}">
                <a16:creationId xmlns:a16="http://schemas.microsoft.com/office/drawing/2014/main" id="{0B5CE08A-01D2-488B-843A-CA3415AB7320}"/>
              </a:ext>
            </a:extLst>
          </p:cNvPr>
          <p:cNvSpPr>
            <a:spLocks noGrp="1"/>
          </p:cNvSpPr>
          <p:nvPr>
            <p:ph sz="quarter" idx="16" hasCustomPrompt="1"/>
          </p:nvPr>
        </p:nvSpPr>
        <p:spPr>
          <a:xfrm>
            <a:off x="8125180" y="1710000"/>
            <a:ext cx="1760400" cy="3999600"/>
          </a:xfrm>
        </p:spPr>
        <p:txBody>
          <a:bodyPr/>
          <a:lstStyle>
            <a:lvl1pPr>
              <a:defRPr/>
            </a:lvl1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6" name="Content Placeholder 15">
            <a:extLst>
              <a:ext uri="{FF2B5EF4-FFF2-40B4-BE49-F238E27FC236}">
                <a16:creationId xmlns:a16="http://schemas.microsoft.com/office/drawing/2014/main" id="{39BAB9BC-6F39-4494-87B4-04D45B7607BE}"/>
              </a:ext>
            </a:extLst>
          </p:cNvPr>
          <p:cNvSpPr>
            <a:spLocks noGrp="1"/>
          </p:cNvSpPr>
          <p:nvPr>
            <p:ph sz="quarter" idx="17" hasCustomPrompt="1"/>
          </p:nvPr>
        </p:nvSpPr>
        <p:spPr>
          <a:xfrm>
            <a:off x="10066474" y="1710000"/>
            <a:ext cx="1760400" cy="3999600"/>
          </a:xfrm>
        </p:spPr>
        <p:txBody>
          <a:bodyPr/>
          <a:lstStyle>
            <a:lvl1pPr>
              <a:defRPr/>
            </a:lvl1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3970612197"/>
      </p:ext>
    </p:extLst>
  </p:cSld>
  <p:clrMapOvr>
    <a:masterClrMapping/>
  </p:clrMapOvr>
</p:sldLayout>
</file>

<file path=ppt/slideLayouts/slideLayout242.xml><?xml version="1.0" encoding="utf-8"?>
<p:sldLayout xmlns:a="http://schemas.openxmlformats.org/drawingml/2006/main" xmlns:r="http://schemas.openxmlformats.org/officeDocument/2006/relationships" xmlns:p="http://schemas.openxmlformats.org/presentationml/2006/main" preserve="1" userDrawn="1">
  <p:cSld name="Title and 6 x content + headings - no sub headin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836FA1-AACD-4AC6-8977-227A1E8204A7}"/>
              </a:ext>
            </a:extLst>
          </p:cNvPr>
          <p:cNvSpPr>
            <a:spLocks noGrp="1"/>
          </p:cNvSpPr>
          <p:nvPr>
            <p:ph type="title" hasCustomPrompt="1"/>
          </p:nvPr>
        </p:nvSpPr>
        <p:spPr>
          <a:xfrm>
            <a:off x="359999" y="430718"/>
            <a:ext cx="11466875" cy="403200"/>
          </a:xfrm>
        </p:spPr>
        <p:txBody>
          <a:bodyPr/>
          <a:lstStyle>
            <a:lvl1pPr>
              <a:defRPr/>
            </a:lvl1pPr>
          </a:lstStyle>
          <a:p>
            <a:r>
              <a:rPr lang="en-US" dirty="0"/>
              <a:t>Click to add title</a:t>
            </a:r>
            <a:endParaRPr lang="en-GB" dirty="0"/>
          </a:p>
        </p:txBody>
      </p:sp>
      <p:sp>
        <p:nvSpPr>
          <p:cNvPr id="3" name="Slide Number Placeholder 2">
            <a:extLst>
              <a:ext uri="{FF2B5EF4-FFF2-40B4-BE49-F238E27FC236}">
                <a16:creationId xmlns:a16="http://schemas.microsoft.com/office/drawing/2014/main" id="{9E9A02C0-437A-4731-B690-16D1AFCAA82F}"/>
              </a:ext>
            </a:extLst>
          </p:cNvPr>
          <p:cNvSpPr>
            <a:spLocks noGrp="1"/>
          </p:cNvSpPr>
          <p:nvPr>
            <p:ph type="sldNum" sz="quarter" idx="10"/>
          </p:nvPr>
        </p:nvSpPr>
        <p:spPr/>
        <p:txBody>
          <a:bodyPr/>
          <a:lstStyle/>
          <a:p>
            <a:fld id="{4034BEE3-566C-4068-A777-C3A4762E861B}" type="slidenum">
              <a:rPr lang="en-GB" smtClean="0"/>
              <a:pPr/>
              <a:t>‹#›</a:t>
            </a:fld>
            <a:endParaRPr lang="en-GB" dirty="0"/>
          </a:p>
        </p:txBody>
      </p:sp>
      <p:sp>
        <p:nvSpPr>
          <p:cNvPr id="4" name="Footer Placeholder 3">
            <a:extLst>
              <a:ext uri="{FF2B5EF4-FFF2-40B4-BE49-F238E27FC236}">
                <a16:creationId xmlns:a16="http://schemas.microsoft.com/office/drawing/2014/main" id="{B7CC7B4E-73B3-4F33-A7FC-00F64BC9BBCD}"/>
              </a:ext>
            </a:extLst>
          </p:cNvPr>
          <p:cNvSpPr>
            <a:spLocks noGrp="1"/>
          </p:cNvSpPr>
          <p:nvPr>
            <p:ph type="ftr" sz="quarter" idx="11"/>
          </p:nvPr>
        </p:nvSpPr>
        <p:spPr/>
        <p:txBody>
          <a:bodyPr/>
          <a:lstStyle/>
          <a:p>
            <a:endParaRPr lang="en-GB" dirty="0"/>
          </a:p>
        </p:txBody>
      </p:sp>
      <p:sp>
        <p:nvSpPr>
          <p:cNvPr id="6" name="Text Placeholder 5">
            <a:extLst>
              <a:ext uri="{FF2B5EF4-FFF2-40B4-BE49-F238E27FC236}">
                <a16:creationId xmlns:a16="http://schemas.microsoft.com/office/drawing/2014/main" id="{570764FD-7DA2-4FE5-A31B-6691075F4688}"/>
              </a:ext>
            </a:extLst>
          </p:cNvPr>
          <p:cNvSpPr>
            <a:spLocks noGrp="1"/>
          </p:cNvSpPr>
          <p:nvPr>
            <p:ph type="body" sz="quarter" idx="12" hasCustomPrompt="1"/>
          </p:nvPr>
        </p:nvSpPr>
        <p:spPr>
          <a:xfrm>
            <a:off x="360000" y="1708149"/>
            <a:ext cx="1760400" cy="604800"/>
          </a:xfrm>
        </p:spPr>
        <p:txBody>
          <a:bodyPr/>
          <a:lstStyle>
            <a:lvl1pPr>
              <a:defRPr b="1"/>
            </a:lvl1pPr>
          </a:lstStyle>
          <a:p>
            <a:pPr lvl="0"/>
            <a:r>
              <a:rPr lang="en-US" dirty="0"/>
              <a:t>Click to add text</a:t>
            </a:r>
            <a:endParaRPr lang="en-GB" dirty="0"/>
          </a:p>
        </p:txBody>
      </p:sp>
      <p:sp>
        <p:nvSpPr>
          <p:cNvPr id="8" name="Content Placeholder 7">
            <a:extLst>
              <a:ext uri="{FF2B5EF4-FFF2-40B4-BE49-F238E27FC236}">
                <a16:creationId xmlns:a16="http://schemas.microsoft.com/office/drawing/2014/main" id="{CBC0C4CA-E13F-460B-A188-81482902B701}"/>
              </a:ext>
            </a:extLst>
          </p:cNvPr>
          <p:cNvSpPr>
            <a:spLocks noGrp="1"/>
          </p:cNvSpPr>
          <p:nvPr>
            <p:ph sz="quarter" idx="13" hasCustomPrompt="1"/>
          </p:nvPr>
        </p:nvSpPr>
        <p:spPr>
          <a:xfrm>
            <a:off x="360000" y="2376000"/>
            <a:ext cx="1760400" cy="3344400"/>
          </a:xfrm>
        </p:spPr>
        <p:txBody>
          <a:bodyPr/>
          <a:lstStyle>
            <a:lvl1pPr>
              <a:defRPr/>
            </a:lvl1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0" name="Text Placeholder 9">
            <a:extLst>
              <a:ext uri="{FF2B5EF4-FFF2-40B4-BE49-F238E27FC236}">
                <a16:creationId xmlns:a16="http://schemas.microsoft.com/office/drawing/2014/main" id="{E105AA54-6669-4974-B1E8-3E58001D876E}"/>
              </a:ext>
            </a:extLst>
          </p:cNvPr>
          <p:cNvSpPr>
            <a:spLocks noGrp="1"/>
          </p:cNvSpPr>
          <p:nvPr>
            <p:ph type="body" sz="quarter" idx="14" hasCustomPrompt="1"/>
          </p:nvPr>
        </p:nvSpPr>
        <p:spPr>
          <a:xfrm>
            <a:off x="2301295" y="1708149"/>
            <a:ext cx="1760400" cy="604800"/>
          </a:xfrm>
        </p:spPr>
        <p:txBody>
          <a:bodyPr/>
          <a:lstStyle>
            <a:lvl1pPr>
              <a:defRPr b="1"/>
            </a:lvl1pPr>
          </a:lstStyle>
          <a:p>
            <a:pPr lvl="0"/>
            <a:r>
              <a:rPr lang="en-US" dirty="0"/>
              <a:t>Click to add text</a:t>
            </a:r>
            <a:endParaRPr lang="en-GB" dirty="0"/>
          </a:p>
        </p:txBody>
      </p:sp>
      <p:sp>
        <p:nvSpPr>
          <p:cNvPr id="12" name="Content Placeholder 11">
            <a:extLst>
              <a:ext uri="{FF2B5EF4-FFF2-40B4-BE49-F238E27FC236}">
                <a16:creationId xmlns:a16="http://schemas.microsoft.com/office/drawing/2014/main" id="{D2A0DDBF-A8B7-4F77-B8D5-E6CF8FB015AE}"/>
              </a:ext>
            </a:extLst>
          </p:cNvPr>
          <p:cNvSpPr>
            <a:spLocks noGrp="1"/>
          </p:cNvSpPr>
          <p:nvPr>
            <p:ph sz="quarter" idx="15" hasCustomPrompt="1"/>
          </p:nvPr>
        </p:nvSpPr>
        <p:spPr>
          <a:xfrm>
            <a:off x="2301295" y="2376000"/>
            <a:ext cx="1760400" cy="3344400"/>
          </a:xfrm>
        </p:spPr>
        <p:txBody>
          <a:bodyPr/>
          <a:lstStyle>
            <a:lvl1pPr>
              <a:defRPr/>
            </a:lvl1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4" name="Text Placeholder 13">
            <a:extLst>
              <a:ext uri="{FF2B5EF4-FFF2-40B4-BE49-F238E27FC236}">
                <a16:creationId xmlns:a16="http://schemas.microsoft.com/office/drawing/2014/main" id="{E793D7A9-75C8-4028-9CA8-F07E93F82E4E}"/>
              </a:ext>
            </a:extLst>
          </p:cNvPr>
          <p:cNvSpPr>
            <a:spLocks noGrp="1"/>
          </p:cNvSpPr>
          <p:nvPr>
            <p:ph type="body" sz="quarter" idx="16" hasCustomPrompt="1"/>
          </p:nvPr>
        </p:nvSpPr>
        <p:spPr>
          <a:xfrm>
            <a:off x="4240800" y="1708150"/>
            <a:ext cx="1760400" cy="604800"/>
          </a:xfrm>
        </p:spPr>
        <p:txBody>
          <a:bodyPr/>
          <a:lstStyle>
            <a:lvl1pPr>
              <a:defRPr b="1"/>
            </a:lvl1pPr>
          </a:lstStyle>
          <a:p>
            <a:pPr lvl="0"/>
            <a:r>
              <a:rPr lang="en-US" dirty="0"/>
              <a:t>Click to add text</a:t>
            </a:r>
            <a:endParaRPr lang="en-GB" dirty="0"/>
          </a:p>
        </p:txBody>
      </p:sp>
      <p:sp>
        <p:nvSpPr>
          <p:cNvPr id="16" name="Content Placeholder 15">
            <a:extLst>
              <a:ext uri="{FF2B5EF4-FFF2-40B4-BE49-F238E27FC236}">
                <a16:creationId xmlns:a16="http://schemas.microsoft.com/office/drawing/2014/main" id="{9B5E2A26-6C2A-419D-B4DC-291BA85B0C8A}"/>
              </a:ext>
            </a:extLst>
          </p:cNvPr>
          <p:cNvSpPr>
            <a:spLocks noGrp="1"/>
          </p:cNvSpPr>
          <p:nvPr>
            <p:ph sz="quarter" idx="17" hasCustomPrompt="1"/>
          </p:nvPr>
        </p:nvSpPr>
        <p:spPr>
          <a:xfrm>
            <a:off x="4240800" y="2376000"/>
            <a:ext cx="1760400" cy="3344400"/>
          </a:xfrm>
        </p:spPr>
        <p:txBody>
          <a:bodyPr/>
          <a:lstStyle>
            <a:lvl1pPr>
              <a:defRPr/>
            </a:lvl1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8" name="Text Placeholder 17">
            <a:extLst>
              <a:ext uri="{FF2B5EF4-FFF2-40B4-BE49-F238E27FC236}">
                <a16:creationId xmlns:a16="http://schemas.microsoft.com/office/drawing/2014/main" id="{3DE92C5F-EFFE-48BF-93E1-CC78EFCD2947}"/>
              </a:ext>
            </a:extLst>
          </p:cNvPr>
          <p:cNvSpPr>
            <a:spLocks noGrp="1"/>
          </p:cNvSpPr>
          <p:nvPr>
            <p:ph type="body" sz="quarter" idx="18" hasCustomPrompt="1"/>
          </p:nvPr>
        </p:nvSpPr>
        <p:spPr>
          <a:xfrm>
            <a:off x="6183885" y="1708149"/>
            <a:ext cx="1760400" cy="604800"/>
          </a:xfrm>
        </p:spPr>
        <p:txBody>
          <a:bodyPr/>
          <a:lstStyle>
            <a:lvl1pPr>
              <a:defRPr b="1"/>
            </a:lvl1pPr>
          </a:lstStyle>
          <a:p>
            <a:pPr lvl="0"/>
            <a:r>
              <a:rPr lang="en-US" dirty="0"/>
              <a:t>Click to add text</a:t>
            </a:r>
            <a:endParaRPr lang="en-GB" dirty="0"/>
          </a:p>
        </p:txBody>
      </p:sp>
      <p:sp>
        <p:nvSpPr>
          <p:cNvPr id="20" name="Content Placeholder 19">
            <a:extLst>
              <a:ext uri="{FF2B5EF4-FFF2-40B4-BE49-F238E27FC236}">
                <a16:creationId xmlns:a16="http://schemas.microsoft.com/office/drawing/2014/main" id="{3DA85A52-F7FD-4298-9AE5-CB80F4E3C640}"/>
              </a:ext>
            </a:extLst>
          </p:cNvPr>
          <p:cNvSpPr>
            <a:spLocks noGrp="1"/>
          </p:cNvSpPr>
          <p:nvPr>
            <p:ph sz="quarter" idx="19" hasCustomPrompt="1"/>
          </p:nvPr>
        </p:nvSpPr>
        <p:spPr>
          <a:xfrm>
            <a:off x="6183885" y="2376000"/>
            <a:ext cx="1760400" cy="3344400"/>
          </a:xfrm>
        </p:spPr>
        <p:txBody>
          <a:bodyPr/>
          <a:lstStyle>
            <a:lvl1pPr>
              <a:defRPr/>
            </a:lvl1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22" name="Text Placeholder 21">
            <a:extLst>
              <a:ext uri="{FF2B5EF4-FFF2-40B4-BE49-F238E27FC236}">
                <a16:creationId xmlns:a16="http://schemas.microsoft.com/office/drawing/2014/main" id="{44E88849-5449-4627-813B-31B40F08F009}"/>
              </a:ext>
            </a:extLst>
          </p:cNvPr>
          <p:cNvSpPr>
            <a:spLocks noGrp="1"/>
          </p:cNvSpPr>
          <p:nvPr>
            <p:ph type="body" sz="quarter" idx="20" hasCustomPrompt="1"/>
          </p:nvPr>
        </p:nvSpPr>
        <p:spPr>
          <a:xfrm>
            <a:off x="8125180" y="1708150"/>
            <a:ext cx="1760400" cy="604800"/>
          </a:xfrm>
        </p:spPr>
        <p:txBody>
          <a:bodyPr/>
          <a:lstStyle>
            <a:lvl1pPr>
              <a:defRPr b="1"/>
            </a:lvl1pPr>
          </a:lstStyle>
          <a:p>
            <a:pPr lvl="0"/>
            <a:r>
              <a:rPr lang="en-US" dirty="0"/>
              <a:t>Click to add text</a:t>
            </a:r>
            <a:endParaRPr lang="en-GB" dirty="0"/>
          </a:p>
        </p:txBody>
      </p:sp>
      <p:sp>
        <p:nvSpPr>
          <p:cNvPr id="24" name="Content Placeholder 23">
            <a:extLst>
              <a:ext uri="{FF2B5EF4-FFF2-40B4-BE49-F238E27FC236}">
                <a16:creationId xmlns:a16="http://schemas.microsoft.com/office/drawing/2014/main" id="{9A7FC01F-A245-4C0F-BF24-3AAE6AC55CC4}"/>
              </a:ext>
            </a:extLst>
          </p:cNvPr>
          <p:cNvSpPr>
            <a:spLocks noGrp="1"/>
          </p:cNvSpPr>
          <p:nvPr>
            <p:ph sz="quarter" idx="21" hasCustomPrompt="1"/>
          </p:nvPr>
        </p:nvSpPr>
        <p:spPr>
          <a:xfrm>
            <a:off x="8125180" y="2376000"/>
            <a:ext cx="1760400" cy="3344400"/>
          </a:xfrm>
        </p:spPr>
        <p:txBody>
          <a:bodyPr/>
          <a:lstStyle>
            <a:lvl1pPr>
              <a:defRPr/>
            </a:lvl1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26" name="Text Placeholder 25">
            <a:extLst>
              <a:ext uri="{FF2B5EF4-FFF2-40B4-BE49-F238E27FC236}">
                <a16:creationId xmlns:a16="http://schemas.microsoft.com/office/drawing/2014/main" id="{5CCD92EA-38A4-44E5-ADF7-78EA3D6DD06D}"/>
              </a:ext>
            </a:extLst>
          </p:cNvPr>
          <p:cNvSpPr>
            <a:spLocks noGrp="1"/>
          </p:cNvSpPr>
          <p:nvPr>
            <p:ph type="body" sz="quarter" idx="22" hasCustomPrompt="1"/>
          </p:nvPr>
        </p:nvSpPr>
        <p:spPr>
          <a:xfrm>
            <a:off x="10066474" y="1708150"/>
            <a:ext cx="1760400" cy="604800"/>
          </a:xfrm>
        </p:spPr>
        <p:txBody>
          <a:bodyPr/>
          <a:lstStyle>
            <a:lvl1pPr>
              <a:defRPr b="1"/>
            </a:lvl1pPr>
          </a:lstStyle>
          <a:p>
            <a:pPr lvl="0"/>
            <a:r>
              <a:rPr lang="en-US" dirty="0"/>
              <a:t>Click to add text</a:t>
            </a:r>
            <a:endParaRPr lang="en-GB" dirty="0"/>
          </a:p>
        </p:txBody>
      </p:sp>
      <p:sp>
        <p:nvSpPr>
          <p:cNvPr id="28" name="Content Placeholder 27">
            <a:extLst>
              <a:ext uri="{FF2B5EF4-FFF2-40B4-BE49-F238E27FC236}">
                <a16:creationId xmlns:a16="http://schemas.microsoft.com/office/drawing/2014/main" id="{8317D903-C6B2-443C-A2F2-E7B672E08E3B}"/>
              </a:ext>
            </a:extLst>
          </p:cNvPr>
          <p:cNvSpPr>
            <a:spLocks noGrp="1"/>
          </p:cNvSpPr>
          <p:nvPr>
            <p:ph sz="quarter" idx="23" hasCustomPrompt="1"/>
          </p:nvPr>
        </p:nvSpPr>
        <p:spPr>
          <a:xfrm>
            <a:off x="10066474" y="2376000"/>
            <a:ext cx="1760400" cy="3344400"/>
          </a:xfrm>
        </p:spPr>
        <p:txBody>
          <a:bodyPr/>
          <a:lstStyle>
            <a:lvl1pPr>
              <a:defRPr/>
            </a:lvl1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2726617992"/>
      </p:ext>
    </p:extLst>
  </p:cSld>
  <p:clrMapOvr>
    <a:masterClrMapping/>
  </p:clrMapOvr>
</p:sldLayout>
</file>

<file path=ppt/slideLayouts/slideLayout243.xml><?xml version="1.0" encoding="utf-8"?>
<p:sldLayout xmlns:a="http://schemas.openxmlformats.org/drawingml/2006/main" xmlns:r="http://schemas.openxmlformats.org/officeDocument/2006/relationships" xmlns:p="http://schemas.openxmlformats.org/presentationml/2006/main" preserve="1" userDrawn="1">
  <p:cSld name="Title only - no sub headin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698738-2E1C-4407-AE23-FC7C52247775}"/>
              </a:ext>
            </a:extLst>
          </p:cNvPr>
          <p:cNvSpPr>
            <a:spLocks noGrp="1"/>
          </p:cNvSpPr>
          <p:nvPr>
            <p:ph type="title" hasCustomPrompt="1"/>
          </p:nvPr>
        </p:nvSpPr>
        <p:spPr/>
        <p:txBody>
          <a:bodyPr/>
          <a:lstStyle>
            <a:lvl1pPr>
              <a:defRPr/>
            </a:lvl1pPr>
          </a:lstStyle>
          <a:p>
            <a:r>
              <a:rPr lang="en-US" dirty="0"/>
              <a:t>Click to add title</a:t>
            </a:r>
            <a:endParaRPr lang="en-GB" dirty="0"/>
          </a:p>
        </p:txBody>
      </p:sp>
      <p:sp>
        <p:nvSpPr>
          <p:cNvPr id="3" name="Slide Number Placeholder 2">
            <a:extLst>
              <a:ext uri="{FF2B5EF4-FFF2-40B4-BE49-F238E27FC236}">
                <a16:creationId xmlns:a16="http://schemas.microsoft.com/office/drawing/2014/main" id="{38DB932A-F9A4-4379-8F69-FA63BDFA2491}"/>
              </a:ext>
            </a:extLst>
          </p:cNvPr>
          <p:cNvSpPr>
            <a:spLocks noGrp="1"/>
          </p:cNvSpPr>
          <p:nvPr>
            <p:ph type="sldNum" sz="quarter" idx="10"/>
          </p:nvPr>
        </p:nvSpPr>
        <p:spPr/>
        <p:txBody>
          <a:bodyPr/>
          <a:lstStyle/>
          <a:p>
            <a:fld id="{4034BEE3-566C-4068-A777-C3A4762E861B}" type="slidenum">
              <a:rPr lang="en-GB" smtClean="0"/>
              <a:pPr/>
              <a:t>‹#›</a:t>
            </a:fld>
            <a:endParaRPr lang="en-GB" dirty="0"/>
          </a:p>
        </p:txBody>
      </p:sp>
      <p:sp>
        <p:nvSpPr>
          <p:cNvPr id="4" name="Footer Placeholder 3">
            <a:extLst>
              <a:ext uri="{FF2B5EF4-FFF2-40B4-BE49-F238E27FC236}">
                <a16:creationId xmlns:a16="http://schemas.microsoft.com/office/drawing/2014/main" id="{DC347A58-42BF-4A47-A878-643A5CD2794C}"/>
              </a:ext>
            </a:extLst>
          </p:cNvPr>
          <p:cNvSpPr>
            <a:spLocks noGrp="1"/>
          </p:cNvSpPr>
          <p:nvPr>
            <p:ph type="ftr" sz="quarter" idx="11"/>
          </p:nvPr>
        </p:nvSpPr>
        <p:spPr/>
        <p:txBody>
          <a:bodyPr/>
          <a:lstStyle/>
          <a:p>
            <a:endParaRPr lang="en-GB" dirty="0"/>
          </a:p>
        </p:txBody>
      </p:sp>
    </p:spTree>
    <p:extLst>
      <p:ext uri="{BB962C8B-B14F-4D97-AF65-F5344CB8AC3E}">
        <p14:creationId xmlns:p14="http://schemas.microsoft.com/office/powerpoint/2010/main" val="4259611279"/>
      </p:ext>
    </p:extLst>
  </p:cSld>
  <p:clrMapOvr>
    <a:masterClrMapping/>
  </p:clrMapOvr>
</p:sldLayout>
</file>

<file path=ppt/slideLayouts/slideLayout244.xml><?xml version="1.0" encoding="utf-8"?>
<p:sldLayout xmlns:a="http://schemas.openxmlformats.org/drawingml/2006/main" xmlns:r="http://schemas.openxmlformats.org/officeDocument/2006/relationships" xmlns:p="http://schemas.openxmlformats.org/presentationml/2006/main" userDrawn="1">
  <p:cSld name="1_Title only - no sub heading">
    <p:spTree>
      <p:nvGrpSpPr>
        <p:cNvPr id="1" name=""/>
        <p:cNvGrpSpPr/>
        <p:nvPr/>
      </p:nvGrpSpPr>
      <p:grpSpPr>
        <a:xfrm>
          <a:off x="0" y="0"/>
          <a:ext cx="0" cy="0"/>
          <a:chOff x="0" y="0"/>
          <a:chExt cx="0" cy="0"/>
        </a:xfrm>
      </p:grpSpPr>
      <p:sp>
        <p:nvSpPr>
          <p:cNvPr id="6" name="Title Placeholder 1"/>
          <p:cNvSpPr>
            <a:spLocks noGrp="1"/>
          </p:cNvSpPr>
          <p:nvPr>
            <p:ph type="title" hasCustomPrompt="1"/>
          </p:nvPr>
        </p:nvSpPr>
        <p:spPr>
          <a:xfrm>
            <a:off x="359999" y="430717"/>
            <a:ext cx="11466875" cy="404119"/>
          </a:xfrm>
          <a:prstGeom prst="rect">
            <a:avLst/>
          </a:prstGeom>
        </p:spPr>
        <p:txBody>
          <a:bodyPr vert="horz" lIns="0" tIns="0" rIns="0" bIns="0" rtlCol="0" anchor="t">
            <a:noAutofit/>
          </a:bodyPr>
          <a:lstStyle>
            <a:lvl1pPr>
              <a:defRPr/>
            </a:lvl1pPr>
          </a:lstStyle>
          <a:p>
            <a:r>
              <a:rPr lang="en-GB" dirty="0"/>
              <a:t>Click to edit master title style</a:t>
            </a:r>
          </a:p>
        </p:txBody>
      </p:sp>
      <p:sp>
        <p:nvSpPr>
          <p:cNvPr id="11" name="Slide Number Placeholder 5"/>
          <p:cNvSpPr>
            <a:spLocks noGrp="1"/>
          </p:cNvSpPr>
          <p:nvPr>
            <p:ph type="sldNum" sz="quarter" idx="4"/>
          </p:nvPr>
        </p:nvSpPr>
        <p:spPr>
          <a:xfrm>
            <a:off x="10856913" y="6394275"/>
            <a:ext cx="969962" cy="196850"/>
          </a:xfrm>
          <a:prstGeom prst="rect">
            <a:avLst/>
          </a:prstGeom>
        </p:spPr>
        <p:txBody>
          <a:bodyPr vert="horz" lIns="0" tIns="0" rIns="0" bIns="0" rtlCol="0" anchor="ctr"/>
          <a:lstStyle>
            <a:lvl1pPr algn="r">
              <a:defRPr sz="1000">
                <a:solidFill>
                  <a:schemeClr val="tx1"/>
                </a:solidFill>
              </a:defRPr>
            </a:lvl1pPr>
          </a:lstStyle>
          <a:p>
            <a:fld id="{4034BEE3-566C-4068-A777-C3A4762E861B}" type="slidenum">
              <a:rPr lang="en-GB" smtClean="0"/>
              <a:pPr/>
              <a:t>‹#›</a:t>
            </a:fld>
            <a:endParaRPr lang="en-GB" dirty="0"/>
          </a:p>
        </p:txBody>
      </p:sp>
      <p:sp>
        <p:nvSpPr>
          <p:cNvPr id="9" name="Text Placeholder 17"/>
          <p:cNvSpPr>
            <a:spLocks noGrp="1"/>
          </p:cNvSpPr>
          <p:nvPr>
            <p:ph type="body" sz="quarter" idx="18" hasCustomPrompt="1"/>
          </p:nvPr>
        </p:nvSpPr>
        <p:spPr>
          <a:xfrm>
            <a:off x="6096000" y="6393509"/>
            <a:ext cx="4670778" cy="197792"/>
          </a:xfrm>
        </p:spPr>
        <p:txBody>
          <a:bodyPr anchor="ctr">
            <a:noAutofit/>
          </a:bodyPr>
          <a:lstStyle>
            <a:lvl1pPr>
              <a:spcBef>
                <a:spcPts val="600"/>
              </a:spcBef>
              <a:defRPr sz="800">
                <a:solidFill>
                  <a:schemeClr val="tx1"/>
                </a:solidFill>
              </a:defRPr>
            </a:lvl1pPr>
          </a:lstStyle>
          <a:p>
            <a:pPr lvl="0"/>
            <a:r>
              <a:rPr lang="en-US" dirty="0"/>
              <a:t>Click to add footer text</a:t>
            </a:r>
          </a:p>
        </p:txBody>
      </p:sp>
    </p:spTree>
    <p:extLst>
      <p:ext uri="{BB962C8B-B14F-4D97-AF65-F5344CB8AC3E}">
        <p14:creationId xmlns:p14="http://schemas.microsoft.com/office/powerpoint/2010/main" val="16739400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4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87B2F0-43B3-4961-A04C-5D39351ED983}"/>
              </a:ext>
            </a:extLst>
          </p:cNvPr>
          <p:cNvSpPr>
            <a:spLocks noGrp="1"/>
          </p:cNvSpPr>
          <p:nvPr>
            <p:ph type="title"/>
          </p:nvPr>
        </p:nvSpPr>
        <p:spPr/>
        <p:txBody>
          <a:bodyPr/>
          <a:lstStyle/>
          <a:p>
            <a:r>
              <a:rPr lang="en-US"/>
              <a:t>Click to edit Master title style</a:t>
            </a:r>
            <a:endParaRPr lang="en-GB"/>
          </a:p>
        </p:txBody>
      </p:sp>
      <p:sp>
        <p:nvSpPr>
          <p:cNvPr id="3" name="Slide Number Placeholder 2">
            <a:extLst>
              <a:ext uri="{FF2B5EF4-FFF2-40B4-BE49-F238E27FC236}">
                <a16:creationId xmlns:a16="http://schemas.microsoft.com/office/drawing/2014/main" id="{42BB52B4-3DFF-4E98-BA6D-98F1128064CE}"/>
              </a:ext>
            </a:extLst>
          </p:cNvPr>
          <p:cNvSpPr>
            <a:spLocks noGrp="1"/>
          </p:cNvSpPr>
          <p:nvPr>
            <p:ph type="sldNum" sz="quarter" idx="10"/>
          </p:nvPr>
        </p:nvSpPr>
        <p:spPr/>
        <p:txBody>
          <a:bodyPr/>
          <a:lstStyle/>
          <a:p>
            <a:fld id="{4034BEE3-566C-4068-A777-C3A4762E861B}" type="slidenum">
              <a:rPr lang="en-GB" smtClean="0"/>
              <a:pPr/>
              <a:t>‹#›</a:t>
            </a:fld>
            <a:endParaRPr lang="en-GB" dirty="0"/>
          </a:p>
        </p:txBody>
      </p:sp>
      <p:sp>
        <p:nvSpPr>
          <p:cNvPr id="4" name="Footer Placeholder 3">
            <a:extLst>
              <a:ext uri="{FF2B5EF4-FFF2-40B4-BE49-F238E27FC236}">
                <a16:creationId xmlns:a16="http://schemas.microsoft.com/office/drawing/2014/main" id="{37DC4912-6D02-4B6A-A290-3903A930DDAB}"/>
              </a:ext>
            </a:extLst>
          </p:cNvPr>
          <p:cNvSpPr>
            <a:spLocks noGrp="1"/>
          </p:cNvSpPr>
          <p:nvPr>
            <p:ph type="ftr" sz="quarter" idx="11"/>
          </p:nvPr>
        </p:nvSpPr>
        <p:spPr/>
        <p:txBody>
          <a:bodyPr/>
          <a:lstStyle/>
          <a:p>
            <a:endParaRPr lang="en-GB" dirty="0"/>
          </a:p>
        </p:txBody>
      </p:sp>
    </p:spTree>
    <p:extLst>
      <p:ext uri="{BB962C8B-B14F-4D97-AF65-F5344CB8AC3E}">
        <p14:creationId xmlns:p14="http://schemas.microsoft.com/office/powerpoint/2010/main" val="2069557275"/>
      </p:ext>
    </p:extLst>
  </p:cSld>
  <p:clrMapOvr>
    <a:masterClrMapping/>
  </p:clrMapOvr>
</p:sldLayout>
</file>

<file path=ppt/slideLayouts/slideLayout246.xml><?xml version="1.0" encoding="utf-8"?>
<p:sldLayout xmlns:a="http://schemas.openxmlformats.org/drawingml/2006/main" xmlns:r="http://schemas.openxmlformats.org/officeDocument/2006/relationships" xmlns:p="http://schemas.openxmlformats.org/presentationml/2006/main" userDrawn="1">
  <p:cSld name="Title and 4 x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3C880B-B2A1-4343-8F1B-D11FAEA2A2C5}"/>
              </a:ext>
            </a:extLst>
          </p:cNvPr>
          <p:cNvSpPr>
            <a:spLocks noGrp="1"/>
          </p:cNvSpPr>
          <p:nvPr>
            <p:ph type="title" hasCustomPrompt="1"/>
          </p:nvPr>
        </p:nvSpPr>
        <p:spPr>
          <a:xfrm>
            <a:off x="359999" y="430718"/>
            <a:ext cx="11466875" cy="403200"/>
          </a:xfrm>
        </p:spPr>
        <p:txBody>
          <a:bodyPr/>
          <a:lstStyle/>
          <a:p>
            <a:r>
              <a:rPr lang="en-US" dirty="0"/>
              <a:t>Click to add title</a:t>
            </a:r>
            <a:endParaRPr lang="en-GB" dirty="0"/>
          </a:p>
        </p:txBody>
      </p:sp>
      <p:sp>
        <p:nvSpPr>
          <p:cNvPr id="3" name="Slide Number Placeholder 2">
            <a:extLst>
              <a:ext uri="{FF2B5EF4-FFF2-40B4-BE49-F238E27FC236}">
                <a16:creationId xmlns:a16="http://schemas.microsoft.com/office/drawing/2014/main" id="{C41184D5-78E0-4646-8F38-C52C718FFF6F}"/>
              </a:ext>
            </a:extLst>
          </p:cNvPr>
          <p:cNvSpPr>
            <a:spLocks noGrp="1"/>
          </p:cNvSpPr>
          <p:nvPr>
            <p:ph type="sldNum" sz="quarter" idx="10"/>
          </p:nvPr>
        </p:nvSpPr>
        <p:spPr/>
        <p:txBody>
          <a:bodyPr/>
          <a:lstStyle/>
          <a:p>
            <a:fld id="{4034BEE3-566C-4068-A777-C3A4762E861B}" type="slidenum">
              <a:rPr lang="en-GB" smtClean="0"/>
              <a:pPr/>
              <a:t>‹#›</a:t>
            </a:fld>
            <a:endParaRPr lang="en-GB" dirty="0"/>
          </a:p>
        </p:txBody>
      </p:sp>
      <p:sp>
        <p:nvSpPr>
          <p:cNvPr id="4" name="Footer Placeholder 3">
            <a:extLst>
              <a:ext uri="{FF2B5EF4-FFF2-40B4-BE49-F238E27FC236}">
                <a16:creationId xmlns:a16="http://schemas.microsoft.com/office/drawing/2014/main" id="{09802832-2B66-4562-9C71-D7D1507397C2}"/>
              </a:ext>
            </a:extLst>
          </p:cNvPr>
          <p:cNvSpPr>
            <a:spLocks noGrp="1"/>
          </p:cNvSpPr>
          <p:nvPr>
            <p:ph type="ftr" sz="quarter" idx="11"/>
          </p:nvPr>
        </p:nvSpPr>
        <p:spPr/>
        <p:txBody>
          <a:bodyPr/>
          <a:lstStyle/>
          <a:p>
            <a:endParaRPr lang="en-GB" dirty="0"/>
          </a:p>
        </p:txBody>
      </p:sp>
      <p:sp>
        <p:nvSpPr>
          <p:cNvPr id="6" name="Content Placeholder 5">
            <a:extLst>
              <a:ext uri="{FF2B5EF4-FFF2-40B4-BE49-F238E27FC236}">
                <a16:creationId xmlns:a16="http://schemas.microsoft.com/office/drawing/2014/main" id="{AEF49FA9-6D89-44C4-B6C9-EA8D7FB75632}"/>
              </a:ext>
            </a:extLst>
          </p:cNvPr>
          <p:cNvSpPr>
            <a:spLocks noGrp="1"/>
          </p:cNvSpPr>
          <p:nvPr>
            <p:ph sz="quarter" idx="12" hasCustomPrompt="1"/>
          </p:nvPr>
        </p:nvSpPr>
        <p:spPr>
          <a:xfrm>
            <a:off x="360362" y="1710000"/>
            <a:ext cx="2728800" cy="3999600"/>
          </a:xfrm>
        </p:spPr>
        <p:txBody>
          <a:bodyPr/>
          <a:lstStyle>
            <a:lvl1pPr>
              <a:defRPr/>
            </a:lvl1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8" name="Content Placeholder 7">
            <a:extLst>
              <a:ext uri="{FF2B5EF4-FFF2-40B4-BE49-F238E27FC236}">
                <a16:creationId xmlns:a16="http://schemas.microsoft.com/office/drawing/2014/main" id="{BAD1D924-231B-4C18-8E90-2DFF9C04EF04}"/>
              </a:ext>
            </a:extLst>
          </p:cNvPr>
          <p:cNvSpPr>
            <a:spLocks noGrp="1"/>
          </p:cNvSpPr>
          <p:nvPr>
            <p:ph sz="quarter" idx="13" hasCustomPrompt="1"/>
          </p:nvPr>
        </p:nvSpPr>
        <p:spPr>
          <a:xfrm>
            <a:off x="3272933" y="1710000"/>
            <a:ext cx="2728800" cy="3999600"/>
          </a:xfrm>
        </p:spPr>
        <p:txBody>
          <a:bodyPr/>
          <a:lstStyle>
            <a:lvl1pPr>
              <a:defRPr/>
            </a:lvl1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0" name="Content Placeholder 9">
            <a:extLst>
              <a:ext uri="{FF2B5EF4-FFF2-40B4-BE49-F238E27FC236}">
                <a16:creationId xmlns:a16="http://schemas.microsoft.com/office/drawing/2014/main" id="{9EF0024D-3708-4302-8C69-256AD7593873}"/>
              </a:ext>
            </a:extLst>
          </p:cNvPr>
          <p:cNvSpPr>
            <a:spLocks noGrp="1"/>
          </p:cNvSpPr>
          <p:nvPr>
            <p:ph sz="quarter" idx="14" hasCustomPrompt="1"/>
          </p:nvPr>
        </p:nvSpPr>
        <p:spPr>
          <a:xfrm>
            <a:off x="6185504" y="1710000"/>
            <a:ext cx="2728800" cy="3999600"/>
          </a:xfrm>
        </p:spPr>
        <p:txBody>
          <a:bodyPr/>
          <a:lstStyle>
            <a:lvl1pPr>
              <a:defRPr/>
            </a:lvl1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2" name="Content Placeholder 11">
            <a:extLst>
              <a:ext uri="{FF2B5EF4-FFF2-40B4-BE49-F238E27FC236}">
                <a16:creationId xmlns:a16="http://schemas.microsoft.com/office/drawing/2014/main" id="{E3415997-1B6E-4BEC-B682-F9280D0D5E3E}"/>
              </a:ext>
            </a:extLst>
          </p:cNvPr>
          <p:cNvSpPr>
            <a:spLocks noGrp="1"/>
          </p:cNvSpPr>
          <p:nvPr>
            <p:ph sz="quarter" idx="15" hasCustomPrompt="1"/>
          </p:nvPr>
        </p:nvSpPr>
        <p:spPr>
          <a:xfrm>
            <a:off x="9098074" y="1710000"/>
            <a:ext cx="2728800" cy="3999600"/>
          </a:xfrm>
        </p:spPr>
        <p:txBody>
          <a:bodyPr/>
          <a:lstStyle>
            <a:lvl1pPr>
              <a:defRPr/>
            </a:lvl1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4" name="Text Placeholder 13">
            <a:extLst>
              <a:ext uri="{FF2B5EF4-FFF2-40B4-BE49-F238E27FC236}">
                <a16:creationId xmlns:a16="http://schemas.microsoft.com/office/drawing/2014/main" id="{A97B1331-D3E0-4904-82E5-02B601057EBC}"/>
              </a:ext>
            </a:extLst>
          </p:cNvPr>
          <p:cNvSpPr>
            <a:spLocks noGrp="1"/>
          </p:cNvSpPr>
          <p:nvPr>
            <p:ph type="body" sz="quarter" idx="16" hasCustomPrompt="1"/>
          </p:nvPr>
        </p:nvSpPr>
        <p:spPr>
          <a:xfrm>
            <a:off x="360000" y="910800"/>
            <a:ext cx="11466000" cy="396000"/>
          </a:xfrm>
        </p:spPr>
        <p:txBody>
          <a:bodyPr/>
          <a:lstStyle>
            <a:lvl1pPr>
              <a:defRPr sz="2200"/>
            </a:lvl1pPr>
          </a:lstStyle>
          <a:p>
            <a:pPr lvl="0"/>
            <a:r>
              <a:rPr lang="en-US" dirty="0"/>
              <a:t>Click to add subtitle</a:t>
            </a:r>
            <a:endParaRPr lang="en-GB" dirty="0"/>
          </a:p>
        </p:txBody>
      </p:sp>
    </p:spTree>
    <p:extLst>
      <p:ext uri="{BB962C8B-B14F-4D97-AF65-F5344CB8AC3E}">
        <p14:creationId xmlns:p14="http://schemas.microsoft.com/office/powerpoint/2010/main" val="428107615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itle and 2 x content - no sub headin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E667F2-B31E-4932-857C-E542EC7E06FE}"/>
              </a:ext>
            </a:extLst>
          </p:cNvPr>
          <p:cNvSpPr>
            <a:spLocks noGrp="1"/>
          </p:cNvSpPr>
          <p:nvPr>
            <p:ph type="title" hasCustomPrompt="1"/>
          </p:nvPr>
        </p:nvSpPr>
        <p:spPr/>
        <p:txBody>
          <a:bodyPr/>
          <a:lstStyle>
            <a:lvl1pPr>
              <a:defRPr/>
            </a:lvl1pPr>
          </a:lstStyle>
          <a:p>
            <a:r>
              <a:rPr lang="en-US"/>
              <a:t>Click to add title</a:t>
            </a:r>
            <a:endParaRPr lang="en-GB"/>
          </a:p>
        </p:txBody>
      </p:sp>
      <p:sp>
        <p:nvSpPr>
          <p:cNvPr id="3" name="Slide Number Placeholder 2">
            <a:extLst>
              <a:ext uri="{FF2B5EF4-FFF2-40B4-BE49-F238E27FC236}">
                <a16:creationId xmlns:a16="http://schemas.microsoft.com/office/drawing/2014/main" id="{4286C412-8D9A-4518-BD82-093D1D70BD3A}"/>
              </a:ext>
            </a:extLst>
          </p:cNvPr>
          <p:cNvSpPr>
            <a:spLocks noGrp="1"/>
          </p:cNvSpPr>
          <p:nvPr>
            <p:ph type="sldNum" sz="quarter" idx="10"/>
          </p:nvPr>
        </p:nvSpPr>
        <p:spPr/>
        <p:txBody>
          <a:bodyPr/>
          <a:lstStyle/>
          <a:p>
            <a:fld id="{4034BEE3-566C-4068-A777-C3A4762E861B}" type="slidenum">
              <a:rPr lang="en-GB" smtClean="0"/>
              <a:pPr/>
              <a:t>‹#›</a:t>
            </a:fld>
            <a:endParaRPr lang="en-GB"/>
          </a:p>
        </p:txBody>
      </p:sp>
      <p:sp>
        <p:nvSpPr>
          <p:cNvPr id="4" name="Footer Placeholder 3">
            <a:extLst>
              <a:ext uri="{FF2B5EF4-FFF2-40B4-BE49-F238E27FC236}">
                <a16:creationId xmlns:a16="http://schemas.microsoft.com/office/drawing/2014/main" id="{458D1434-081E-42DD-A0E7-8AD211AD6053}"/>
              </a:ext>
            </a:extLst>
          </p:cNvPr>
          <p:cNvSpPr>
            <a:spLocks noGrp="1"/>
          </p:cNvSpPr>
          <p:nvPr>
            <p:ph type="ftr" sz="quarter" idx="11"/>
          </p:nvPr>
        </p:nvSpPr>
        <p:spPr/>
        <p:txBody>
          <a:bodyPr/>
          <a:lstStyle/>
          <a:p>
            <a:endParaRPr lang="en-GB"/>
          </a:p>
        </p:txBody>
      </p:sp>
      <p:sp>
        <p:nvSpPr>
          <p:cNvPr id="6" name="Content Placeholder 5">
            <a:extLst>
              <a:ext uri="{FF2B5EF4-FFF2-40B4-BE49-F238E27FC236}">
                <a16:creationId xmlns:a16="http://schemas.microsoft.com/office/drawing/2014/main" id="{F1D24B38-2DD2-4BE4-A6BC-6AB461A6A6AC}"/>
              </a:ext>
            </a:extLst>
          </p:cNvPr>
          <p:cNvSpPr>
            <a:spLocks noGrp="1"/>
          </p:cNvSpPr>
          <p:nvPr>
            <p:ph sz="quarter" idx="12" hasCustomPrompt="1"/>
          </p:nvPr>
        </p:nvSpPr>
        <p:spPr>
          <a:xfrm>
            <a:off x="360363" y="1710000"/>
            <a:ext cx="5626800" cy="3999600"/>
          </a:xfrm>
        </p:spPr>
        <p:txBody>
          <a:bodyPr/>
          <a:lstStyle>
            <a:lvl1pPr>
              <a:defRPr/>
            </a:lvl1pPr>
          </a:lstStyle>
          <a:p>
            <a:pPr lvl="0"/>
            <a:r>
              <a:rPr lang="en-US"/>
              <a:t>Click to add text</a:t>
            </a:r>
          </a:p>
          <a:p>
            <a:pPr lvl="1"/>
            <a:r>
              <a:rPr lang="en-US"/>
              <a:t>Second level</a:t>
            </a:r>
          </a:p>
          <a:p>
            <a:pPr lvl="2"/>
            <a:r>
              <a:rPr lang="en-US"/>
              <a:t>Third level</a:t>
            </a:r>
          </a:p>
          <a:p>
            <a:pPr lvl="3"/>
            <a:r>
              <a:rPr lang="en-US"/>
              <a:t>Fourth level</a:t>
            </a:r>
          </a:p>
          <a:p>
            <a:pPr lvl="4"/>
            <a:r>
              <a:rPr lang="en-US"/>
              <a:t>Fifth level</a:t>
            </a:r>
            <a:endParaRPr lang="en-GB"/>
          </a:p>
        </p:txBody>
      </p:sp>
      <p:sp>
        <p:nvSpPr>
          <p:cNvPr id="8" name="Content Placeholder 7">
            <a:extLst>
              <a:ext uri="{FF2B5EF4-FFF2-40B4-BE49-F238E27FC236}">
                <a16:creationId xmlns:a16="http://schemas.microsoft.com/office/drawing/2014/main" id="{A028BB49-92B7-4BBE-AD91-816AF9386D4C}"/>
              </a:ext>
            </a:extLst>
          </p:cNvPr>
          <p:cNvSpPr>
            <a:spLocks noGrp="1"/>
          </p:cNvSpPr>
          <p:nvPr>
            <p:ph sz="quarter" idx="13" hasCustomPrompt="1"/>
          </p:nvPr>
        </p:nvSpPr>
        <p:spPr>
          <a:xfrm>
            <a:off x="6200965" y="1710000"/>
            <a:ext cx="5626800" cy="3998913"/>
          </a:xfrm>
        </p:spPr>
        <p:txBody>
          <a:bodyPr/>
          <a:lstStyle>
            <a:lvl1pPr>
              <a:defRPr/>
            </a:lvl1pPr>
          </a:lstStyle>
          <a:p>
            <a:pPr lvl="0"/>
            <a:r>
              <a:rPr lang="en-US"/>
              <a:t>Click to add text</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42821337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itle and 2 x content + headings - no sub headin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707A87-9762-46A5-A1BF-60907C2C37A7}"/>
              </a:ext>
            </a:extLst>
          </p:cNvPr>
          <p:cNvSpPr>
            <a:spLocks noGrp="1"/>
          </p:cNvSpPr>
          <p:nvPr>
            <p:ph type="title" hasCustomPrompt="1"/>
          </p:nvPr>
        </p:nvSpPr>
        <p:spPr/>
        <p:txBody>
          <a:bodyPr/>
          <a:lstStyle>
            <a:lvl1pPr>
              <a:defRPr/>
            </a:lvl1pPr>
          </a:lstStyle>
          <a:p>
            <a:r>
              <a:rPr lang="en-US"/>
              <a:t>Click to add title</a:t>
            </a:r>
            <a:endParaRPr lang="en-GB"/>
          </a:p>
        </p:txBody>
      </p:sp>
      <p:sp>
        <p:nvSpPr>
          <p:cNvPr id="3" name="Slide Number Placeholder 2">
            <a:extLst>
              <a:ext uri="{FF2B5EF4-FFF2-40B4-BE49-F238E27FC236}">
                <a16:creationId xmlns:a16="http://schemas.microsoft.com/office/drawing/2014/main" id="{3CEE70F8-6350-4489-8BF1-B1E111BCABD9}"/>
              </a:ext>
            </a:extLst>
          </p:cNvPr>
          <p:cNvSpPr>
            <a:spLocks noGrp="1"/>
          </p:cNvSpPr>
          <p:nvPr>
            <p:ph type="sldNum" sz="quarter" idx="10"/>
          </p:nvPr>
        </p:nvSpPr>
        <p:spPr/>
        <p:txBody>
          <a:bodyPr/>
          <a:lstStyle/>
          <a:p>
            <a:fld id="{4034BEE3-566C-4068-A777-C3A4762E861B}" type="slidenum">
              <a:rPr lang="en-GB" smtClean="0"/>
              <a:pPr/>
              <a:t>‹#›</a:t>
            </a:fld>
            <a:endParaRPr lang="en-GB"/>
          </a:p>
        </p:txBody>
      </p:sp>
      <p:sp>
        <p:nvSpPr>
          <p:cNvPr id="4" name="Footer Placeholder 3">
            <a:extLst>
              <a:ext uri="{FF2B5EF4-FFF2-40B4-BE49-F238E27FC236}">
                <a16:creationId xmlns:a16="http://schemas.microsoft.com/office/drawing/2014/main" id="{A50CCAD9-3BB6-43FD-8F71-48FD58809076}"/>
              </a:ext>
            </a:extLst>
          </p:cNvPr>
          <p:cNvSpPr>
            <a:spLocks noGrp="1"/>
          </p:cNvSpPr>
          <p:nvPr>
            <p:ph type="ftr" sz="quarter" idx="11"/>
          </p:nvPr>
        </p:nvSpPr>
        <p:spPr/>
        <p:txBody>
          <a:bodyPr/>
          <a:lstStyle/>
          <a:p>
            <a:endParaRPr lang="en-GB"/>
          </a:p>
        </p:txBody>
      </p:sp>
      <p:sp>
        <p:nvSpPr>
          <p:cNvPr id="6" name="Text Placeholder 5">
            <a:extLst>
              <a:ext uri="{FF2B5EF4-FFF2-40B4-BE49-F238E27FC236}">
                <a16:creationId xmlns:a16="http://schemas.microsoft.com/office/drawing/2014/main" id="{260E6D9E-AC7D-4CD8-9A1B-DC502AAB0B81}"/>
              </a:ext>
            </a:extLst>
          </p:cNvPr>
          <p:cNvSpPr>
            <a:spLocks noGrp="1"/>
          </p:cNvSpPr>
          <p:nvPr>
            <p:ph type="body" sz="quarter" idx="12" hasCustomPrompt="1"/>
          </p:nvPr>
        </p:nvSpPr>
        <p:spPr>
          <a:xfrm>
            <a:off x="360363" y="1710000"/>
            <a:ext cx="5626800" cy="604800"/>
          </a:xfrm>
        </p:spPr>
        <p:txBody>
          <a:bodyPr/>
          <a:lstStyle>
            <a:lvl1pPr>
              <a:defRPr b="1"/>
            </a:lvl1pPr>
          </a:lstStyle>
          <a:p>
            <a:pPr lvl="0"/>
            <a:r>
              <a:rPr lang="en-US"/>
              <a:t>Click to add text</a:t>
            </a:r>
            <a:endParaRPr lang="en-GB"/>
          </a:p>
        </p:txBody>
      </p:sp>
      <p:sp>
        <p:nvSpPr>
          <p:cNvPr id="8" name="Content Placeholder 7">
            <a:extLst>
              <a:ext uri="{FF2B5EF4-FFF2-40B4-BE49-F238E27FC236}">
                <a16:creationId xmlns:a16="http://schemas.microsoft.com/office/drawing/2014/main" id="{0F252CF9-0987-4CBA-8CC7-B6582ECA2390}"/>
              </a:ext>
            </a:extLst>
          </p:cNvPr>
          <p:cNvSpPr>
            <a:spLocks noGrp="1"/>
          </p:cNvSpPr>
          <p:nvPr>
            <p:ph sz="quarter" idx="13" hasCustomPrompt="1"/>
          </p:nvPr>
        </p:nvSpPr>
        <p:spPr>
          <a:xfrm>
            <a:off x="360363" y="2376000"/>
            <a:ext cx="5626800" cy="3344400"/>
          </a:xfrm>
        </p:spPr>
        <p:txBody>
          <a:bodyPr/>
          <a:lstStyle>
            <a:lvl1pPr>
              <a:defRPr/>
            </a:lvl1pPr>
          </a:lstStyle>
          <a:p>
            <a:pPr lvl="0"/>
            <a:r>
              <a:rPr lang="en-US"/>
              <a:t>Click to add text</a:t>
            </a:r>
          </a:p>
          <a:p>
            <a:pPr lvl="1"/>
            <a:r>
              <a:rPr lang="en-US"/>
              <a:t>Second level</a:t>
            </a:r>
          </a:p>
          <a:p>
            <a:pPr lvl="2"/>
            <a:r>
              <a:rPr lang="en-US"/>
              <a:t>Third level</a:t>
            </a:r>
          </a:p>
          <a:p>
            <a:pPr lvl="3"/>
            <a:r>
              <a:rPr lang="en-US"/>
              <a:t>Fourth level</a:t>
            </a:r>
          </a:p>
          <a:p>
            <a:pPr lvl="4"/>
            <a:r>
              <a:rPr lang="en-US"/>
              <a:t>Fifth level</a:t>
            </a:r>
            <a:endParaRPr lang="en-GB"/>
          </a:p>
        </p:txBody>
      </p:sp>
      <p:sp>
        <p:nvSpPr>
          <p:cNvPr id="10" name="Text Placeholder 9">
            <a:extLst>
              <a:ext uri="{FF2B5EF4-FFF2-40B4-BE49-F238E27FC236}">
                <a16:creationId xmlns:a16="http://schemas.microsoft.com/office/drawing/2014/main" id="{1FAA4903-9221-4FF9-912C-268A8584F333}"/>
              </a:ext>
            </a:extLst>
          </p:cNvPr>
          <p:cNvSpPr>
            <a:spLocks noGrp="1"/>
          </p:cNvSpPr>
          <p:nvPr>
            <p:ph type="body" sz="quarter" idx="14" hasCustomPrompt="1"/>
          </p:nvPr>
        </p:nvSpPr>
        <p:spPr>
          <a:xfrm>
            <a:off x="6202800" y="1710000"/>
            <a:ext cx="5626800" cy="604838"/>
          </a:xfrm>
        </p:spPr>
        <p:txBody>
          <a:bodyPr/>
          <a:lstStyle>
            <a:lvl1pPr>
              <a:defRPr b="1"/>
            </a:lvl1pPr>
          </a:lstStyle>
          <a:p>
            <a:pPr lvl="0"/>
            <a:r>
              <a:rPr lang="en-US"/>
              <a:t>Click to add text</a:t>
            </a:r>
            <a:endParaRPr lang="en-GB"/>
          </a:p>
        </p:txBody>
      </p:sp>
      <p:sp>
        <p:nvSpPr>
          <p:cNvPr id="12" name="Content Placeholder 11">
            <a:extLst>
              <a:ext uri="{FF2B5EF4-FFF2-40B4-BE49-F238E27FC236}">
                <a16:creationId xmlns:a16="http://schemas.microsoft.com/office/drawing/2014/main" id="{23F8654F-9C23-4A2E-AF1D-7C6743D88CE6}"/>
              </a:ext>
            </a:extLst>
          </p:cNvPr>
          <p:cNvSpPr>
            <a:spLocks noGrp="1"/>
          </p:cNvSpPr>
          <p:nvPr>
            <p:ph sz="quarter" idx="15" hasCustomPrompt="1"/>
          </p:nvPr>
        </p:nvSpPr>
        <p:spPr>
          <a:xfrm>
            <a:off x="6202363" y="2376488"/>
            <a:ext cx="5626800" cy="3343275"/>
          </a:xfrm>
        </p:spPr>
        <p:txBody>
          <a:bodyPr/>
          <a:lstStyle>
            <a:lvl1pPr>
              <a:defRPr/>
            </a:lvl1pPr>
          </a:lstStyle>
          <a:p>
            <a:pPr lvl="0"/>
            <a:r>
              <a:rPr lang="en-US"/>
              <a:t>Click to add text</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11168379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Title and 3 x content - no sub headin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AECC06-0E64-440D-9CE8-5164D165186F}"/>
              </a:ext>
            </a:extLst>
          </p:cNvPr>
          <p:cNvSpPr>
            <a:spLocks noGrp="1"/>
          </p:cNvSpPr>
          <p:nvPr>
            <p:ph type="title" hasCustomPrompt="1"/>
          </p:nvPr>
        </p:nvSpPr>
        <p:spPr>
          <a:xfrm>
            <a:off x="359999" y="430718"/>
            <a:ext cx="11466875" cy="403200"/>
          </a:xfrm>
        </p:spPr>
        <p:txBody>
          <a:bodyPr/>
          <a:lstStyle>
            <a:lvl1pPr>
              <a:defRPr/>
            </a:lvl1pPr>
          </a:lstStyle>
          <a:p>
            <a:r>
              <a:rPr lang="en-US"/>
              <a:t>Click to add title</a:t>
            </a:r>
            <a:endParaRPr lang="en-GB"/>
          </a:p>
        </p:txBody>
      </p:sp>
      <p:sp>
        <p:nvSpPr>
          <p:cNvPr id="3" name="Slide Number Placeholder 2">
            <a:extLst>
              <a:ext uri="{FF2B5EF4-FFF2-40B4-BE49-F238E27FC236}">
                <a16:creationId xmlns:a16="http://schemas.microsoft.com/office/drawing/2014/main" id="{F490BAE0-3503-40B7-97FF-3BBA5C4DD77A}"/>
              </a:ext>
            </a:extLst>
          </p:cNvPr>
          <p:cNvSpPr>
            <a:spLocks noGrp="1"/>
          </p:cNvSpPr>
          <p:nvPr>
            <p:ph type="sldNum" sz="quarter" idx="10"/>
          </p:nvPr>
        </p:nvSpPr>
        <p:spPr/>
        <p:txBody>
          <a:bodyPr/>
          <a:lstStyle/>
          <a:p>
            <a:fld id="{4034BEE3-566C-4068-A777-C3A4762E861B}" type="slidenum">
              <a:rPr lang="en-GB" smtClean="0"/>
              <a:pPr/>
              <a:t>‹#›</a:t>
            </a:fld>
            <a:endParaRPr lang="en-GB"/>
          </a:p>
        </p:txBody>
      </p:sp>
      <p:sp>
        <p:nvSpPr>
          <p:cNvPr id="4" name="Footer Placeholder 3">
            <a:extLst>
              <a:ext uri="{FF2B5EF4-FFF2-40B4-BE49-F238E27FC236}">
                <a16:creationId xmlns:a16="http://schemas.microsoft.com/office/drawing/2014/main" id="{A542D4FE-2A34-4C36-A765-CE00B9912ADD}"/>
              </a:ext>
            </a:extLst>
          </p:cNvPr>
          <p:cNvSpPr>
            <a:spLocks noGrp="1"/>
          </p:cNvSpPr>
          <p:nvPr>
            <p:ph type="ftr" sz="quarter" idx="11"/>
          </p:nvPr>
        </p:nvSpPr>
        <p:spPr/>
        <p:txBody>
          <a:bodyPr/>
          <a:lstStyle/>
          <a:p>
            <a:endParaRPr lang="en-GB"/>
          </a:p>
        </p:txBody>
      </p:sp>
      <p:sp>
        <p:nvSpPr>
          <p:cNvPr id="6" name="Content Placeholder 5">
            <a:extLst>
              <a:ext uri="{FF2B5EF4-FFF2-40B4-BE49-F238E27FC236}">
                <a16:creationId xmlns:a16="http://schemas.microsoft.com/office/drawing/2014/main" id="{D9E4B3E9-7CA2-4847-B7BD-96957DE30226}"/>
              </a:ext>
            </a:extLst>
          </p:cNvPr>
          <p:cNvSpPr>
            <a:spLocks noGrp="1"/>
          </p:cNvSpPr>
          <p:nvPr>
            <p:ph sz="quarter" idx="12" hasCustomPrompt="1"/>
          </p:nvPr>
        </p:nvSpPr>
        <p:spPr>
          <a:xfrm>
            <a:off x="360362" y="1710000"/>
            <a:ext cx="3672000" cy="3999600"/>
          </a:xfrm>
        </p:spPr>
        <p:txBody>
          <a:bodyPr/>
          <a:lstStyle>
            <a:lvl1pPr>
              <a:defRPr/>
            </a:lvl1pPr>
          </a:lstStyle>
          <a:p>
            <a:pPr lvl="0"/>
            <a:r>
              <a:rPr lang="en-US"/>
              <a:t>Click to add text</a:t>
            </a:r>
          </a:p>
          <a:p>
            <a:pPr lvl="1"/>
            <a:r>
              <a:rPr lang="en-US"/>
              <a:t>Second level</a:t>
            </a:r>
          </a:p>
          <a:p>
            <a:pPr lvl="2"/>
            <a:r>
              <a:rPr lang="en-US"/>
              <a:t>Third level</a:t>
            </a:r>
          </a:p>
          <a:p>
            <a:pPr lvl="3"/>
            <a:r>
              <a:rPr lang="en-US"/>
              <a:t>Fourth level</a:t>
            </a:r>
          </a:p>
          <a:p>
            <a:pPr lvl="4"/>
            <a:r>
              <a:rPr lang="en-US"/>
              <a:t>Fifth level</a:t>
            </a:r>
            <a:endParaRPr lang="en-GB"/>
          </a:p>
        </p:txBody>
      </p:sp>
      <p:sp>
        <p:nvSpPr>
          <p:cNvPr id="8" name="Content Placeholder 7">
            <a:extLst>
              <a:ext uri="{FF2B5EF4-FFF2-40B4-BE49-F238E27FC236}">
                <a16:creationId xmlns:a16="http://schemas.microsoft.com/office/drawing/2014/main" id="{910D5E0E-637F-4A32-A98F-3FE4ED81219E}"/>
              </a:ext>
            </a:extLst>
          </p:cNvPr>
          <p:cNvSpPr>
            <a:spLocks noGrp="1"/>
          </p:cNvSpPr>
          <p:nvPr>
            <p:ph sz="quarter" idx="13" hasCustomPrompt="1"/>
          </p:nvPr>
        </p:nvSpPr>
        <p:spPr>
          <a:xfrm>
            <a:off x="4257618" y="1710000"/>
            <a:ext cx="3672000" cy="3999600"/>
          </a:xfrm>
        </p:spPr>
        <p:txBody>
          <a:bodyPr/>
          <a:lstStyle>
            <a:lvl1pPr>
              <a:defRPr/>
            </a:lvl1pPr>
          </a:lstStyle>
          <a:p>
            <a:pPr lvl="0"/>
            <a:r>
              <a:rPr lang="en-US"/>
              <a:t>Click to add text</a:t>
            </a:r>
          </a:p>
          <a:p>
            <a:pPr lvl="1"/>
            <a:r>
              <a:rPr lang="en-US"/>
              <a:t>Second level</a:t>
            </a:r>
          </a:p>
          <a:p>
            <a:pPr lvl="2"/>
            <a:r>
              <a:rPr lang="en-US"/>
              <a:t>Third level</a:t>
            </a:r>
          </a:p>
          <a:p>
            <a:pPr lvl="3"/>
            <a:r>
              <a:rPr lang="en-US"/>
              <a:t>Fourth level</a:t>
            </a:r>
          </a:p>
          <a:p>
            <a:pPr lvl="4"/>
            <a:r>
              <a:rPr lang="en-US"/>
              <a:t>Fifth level</a:t>
            </a:r>
            <a:endParaRPr lang="en-GB"/>
          </a:p>
        </p:txBody>
      </p:sp>
      <p:sp>
        <p:nvSpPr>
          <p:cNvPr id="10" name="Content Placeholder 9">
            <a:extLst>
              <a:ext uri="{FF2B5EF4-FFF2-40B4-BE49-F238E27FC236}">
                <a16:creationId xmlns:a16="http://schemas.microsoft.com/office/drawing/2014/main" id="{A6435609-FC5D-424F-A15C-A0856D1FFFF3}"/>
              </a:ext>
            </a:extLst>
          </p:cNvPr>
          <p:cNvSpPr>
            <a:spLocks noGrp="1"/>
          </p:cNvSpPr>
          <p:nvPr>
            <p:ph sz="quarter" idx="14" hasCustomPrompt="1"/>
          </p:nvPr>
        </p:nvSpPr>
        <p:spPr>
          <a:xfrm>
            <a:off x="8154874" y="1710000"/>
            <a:ext cx="3672000" cy="3999600"/>
          </a:xfrm>
        </p:spPr>
        <p:txBody>
          <a:bodyPr/>
          <a:lstStyle>
            <a:lvl1pPr>
              <a:defRPr/>
            </a:lvl1pPr>
          </a:lstStyle>
          <a:p>
            <a:pPr lvl="0"/>
            <a:r>
              <a:rPr lang="en-US"/>
              <a:t>Click to add text</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38871709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Title and 3 x content + headings - no sub headin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E5AEE3-9929-4A79-A968-8D4311BF5D5E}"/>
              </a:ext>
            </a:extLst>
          </p:cNvPr>
          <p:cNvSpPr>
            <a:spLocks noGrp="1"/>
          </p:cNvSpPr>
          <p:nvPr>
            <p:ph type="title" hasCustomPrompt="1"/>
          </p:nvPr>
        </p:nvSpPr>
        <p:spPr>
          <a:xfrm>
            <a:off x="359999" y="430718"/>
            <a:ext cx="11466875" cy="403200"/>
          </a:xfrm>
        </p:spPr>
        <p:txBody>
          <a:bodyPr/>
          <a:lstStyle/>
          <a:p>
            <a:r>
              <a:rPr lang="en-US"/>
              <a:t>Click to add title</a:t>
            </a:r>
            <a:endParaRPr lang="en-GB"/>
          </a:p>
        </p:txBody>
      </p:sp>
      <p:sp>
        <p:nvSpPr>
          <p:cNvPr id="3" name="Slide Number Placeholder 2">
            <a:extLst>
              <a:ext uri="{FF2B5EF4-FFF2-40B4-BE49-F238E27FC236}">
                <a16:creationId xmlns:a16="http://schemas.microsoft.com/office/drawing/2014/main" id="{DDAA155B-CCB9-45EF-83E7-A4F386C3D593}"/>
              </a:ext>
            </a:extLst>
          </p:cNvPr>
          <p:cNvSpPr>
            <a:spLocks noGrp="1"/>
          </p:cNvSpPr>
          <p:nvPr>
            <p:ph type="sldNum" sz="quarter" idx="10"/>
          </p:nvPr>
        </p:nvSpPr>
        <p:spPr/>
        <p:txBody>
          <a:bodyPr/>
          <a:lstStyle/>
          <a:p>
            <a:fld id="{4034BEE3-566C-4068-A777-C3A4762E861B}" type="slidenum">
              <a:rPr lang="en-GB" smtClean="0"/>
              <a:pPr/>
              <a:t>‹#›</a:t>
            </a:fld>
            <a:endParaRPr lang="en-GB"/>
          </a:p>
        </p:txBody>
      </p:sp>
      <p:sp>
        <p:nvSpPr>
          <p:cNvPr id="4" name="Footer Placeholder 3">
            <a:extLst>
              <a:ext uri="{FF2B5EF4-FFF2-40B4-BE49-F238E27FC236}">
                <a16:creationId xmlns:a16="http://schemas.microsoft.com/office/drawing/2014/main" id="{6E46BAB9-04B4-4317-A1F0-FDDB9A1286EA}"/>
              </a:ext>
            </a:extLst>
          </p:cNvPr>
          <p:cNvSpPr>
            <a:spLocks noGrp="1"/>
          </p:cNvSpPr>
          <p:nvPr>
            <p:ph type="ftr" sz="quarter" idx="11"/>
          </p:nvPr>
        </p:nvSpPr>
        <p:spPr/>
        <p:txBody>
          <a:bodyPr/>
          <a:lstStyle/>
          <a:p>
            <a:endParaRPr lang="en-GB"/>
          </a:p>
        </p:txBody>
      </p:sp>
      <p:sp>
        <p:nvSpPr>
          <p:cNvPr id="6" name="Text Placeholder 5">
            <a:extLst>
              <a:ext uri="{FF2B5EF4-FFF2-40B4-BE49-F238E27FC236}">
                <a16:creationId xmlns:a16="http://schemas.microsoft.com/office/drawing/2014/main" id="{02044888-1B05-4294-ABC2-A93A4A32E0DD}"/>
              </a:ext>
            </a:extLst>
          </p:cNvPr>
          <p:cNvSpPr>
            <a:spLocks noGrp="1"/>
          </p:cNvSpPr>
          <p:nvPr>
            <p:ph type="body" sz="quarter" idx="12" hasCustomPrompt="1"/>
          </p:nvPr>
        </p:nvSpPr>
        <p:spPr>
          <a:xfrm>
            <a:off x="360000" y="1710000"/>
            <a:ext cx="3672000" cy="604800"/>
          </a:xfrm>
        </p:spPr>
        <p:txBody>
          <a:bodyPr/>
          <a:lstStyle>
            <a:lvl1pPr>
              <a:defRPr b="1"/>
            </a:lvl1pPr>
          </a:lstStyle>
          <a:p>
            <a:pPr lvl="0"/>
            <a:r>
              <a:rPr lang="en-US"/>
              <a:t>Click to add text</a:t>
            </a:r>
          </a:p>
        </p:txBody>
      </p:sp>
      <p:sp>
        <p:nvSpPr>
          <p:cNvPr id="8" name="Content Placeholder 7">
            <a:extLst>
              <a:ext uri="{FF2B5EF4-FFF2-40B4-BE49-F238E27FC236}">
                <a16:creationId xmlns:a16="http://schemas.microsoft.com/office/drawing/2014/main" id="{FB8C48F8-FEC0-41E0-BBB9-68EC3003D7D8}"/>
              </a:ext>
            </a:extLst>
          </p:cNvPr>
          <p:cNvSpPr>
            <a:spLocks noGrp="1"/>
          </p:cNvSpPr>
          <p:nvPr>
            <p:ph sz="quarter" idx="13" hasCustomPrompt="1"/>
          </p:nvPr>
        </p:nvSpPr>
        <p:spPr>
          <a:xfrm>
            <a:off x="360363" y="2376000"/>
            <a:ext cx="3672000" cy="3344400"/>
          </a:xfrm>
        </p:spPr>
        <p:txBody>
          <a:bodyPr/>
          <a:lstStyle>
            <a:lvl1pPr>
              <a:defRPr/>
            </a:lvl1pPr>
          </a:lstStyle>
          <a:p>
            <a:pPr lvl="0"/>
            <a:r>
              <a:rPr lang="en-US"/>
              <a:t>Click to add text</a:t>
            </a:r>
          </a:p>
          <a:p>
            <a:pPr lvl="1"/>
            <a:r>
              <a:rPr lang="en-US"/>
              <a:t>Second level</a:t>
            </a:r>
          </a:p>
          <a:p>
            <a:pPr lvl="2"/>
            <a:r>
              <a:rPr lang="en-US"/>
              <a:t>Third level</a:t>
            </a:r>
          </a:p>
          <a:p>
            <a:pPr lvl="3"/>
            <a:r>
              <a:rPr lang="en-US"/>
              <a:t>Fourth level</a:t>
            </a:r>
          </a:p>
          <a:p>
            <a:pPr lvl="4"/>
            <a:r>
              <a:rPr lang="en-US"/>
              <a:t>Fifth level</a:t>
            </a:r>
            <a:endParaRPr lang="en-GB"/>
          </a:p>
        </p:txBody>
      </p:sp>
      <p:sp>
        <p:nvSpPr>
          <p:cNvPr id="10" name="Text Placeholder 9">
            <a:extLst>
              <a:ext uri="{FF2B5EF4-FFF2-40B4-BE49-F238E27FC236}">
                <a16:creationId xmlns:a16="http://schemas.microsoft.com/office/drawing/2014/main" id="{F59D2917-03D0-4000-AA1D-13CEEB10FBFD}"/>
              </a:ext>
            </a:extLst>
          </p:cNvPr>
          <p:cNvSpPr>
            <a:spLocks noGrp="1"/>
          </p:cNvSpPr>
          <p:nvPr>
            <p:ph type="body" sz="quarter" idx="14" hasCustomPrompt="1"/>
          </p:nvPr>
        </p:nvSpPr>
        <p:spPr>
          <a:xfrm>
            <a:off x="4257437" y="1710000"/>
            <a:ext cx="3672000" cy="604800"/>
          </a:xfrm>
        </p:spPr>
        <p:txBody>
          <a:bodyPr/>
          <a:lstStyle>
            <a:lvl1pPr>
              <a:defRPr b="1"/>
            </a:lvl1pPr>
          </a:lstStyle>
          <a:p>
            <a:pPr lvl="0"/>
            <a:r>
              <a:rPr lang="en-US"/>
              <a:t>Click to add text</a:t>
            </a:r>
            <a:endParaRPr lang="en-GB"/>
          </a:p>
        </p:txBody>
      </p:sp>
      <p:sp>
        <p:nvSpPr>
          <p:cNvPr id="12" name="Content Placeholder 11">
            <a:extLst>
              <a:ext uri="{FF2B5EF4-FFF2-40B4-BE49-F238E27FC236}">
                <a16:creationId xmlns:a16="http://schemas.microsoft.com/office/drawing/2014/main" id="{DDE23886-2490-491C-8436-F655BBCD8C99}"/>
              </a:ext>
            </a:extLst>
          </p:cNvPr>
          <p:cNvSpPr>
            <a:spLocks noGrp="1"/>
          </p:cNvSpPr>
          <p:nvPr>
            <p:ph sz="quarter" idx="15" hasCustomPrompt="1"/>
          </p:nvPr>
        </p:nvSpPr>
        <p:spPr>
          <a:xfrm>
            <a:off x="4257619" y="2376488"/>
            <a:ext cx="3672000" cy="3343275"/>
          </a:xfrm>
        </p:spPr>
        <p:txBody>
          <a:bodyPr/>
          <a:lstStyle>
            <a:lvl1pPr>
              <a:defRPr/>
            </a:lvl1pPr>
          </a:lstStyle>
          <a:p>
            <a:pPr lvl="0"/>
            <a:r>
              <a:rPr lang="en-US"/>
              <a:t>Click to add text</a:t>
            </a:r>
          </a:p>
          <a:p>
            <a:pPr lvl="1"/>
            <a:r>
              <a:rPr lang="en-US"/>
              <a:t>Second level</a:t>
            </a:r>
          </a:p>
          <a:p>
            <a:pPr lvl="2"/>
            <a:r>
              <a:rPr lang="en-US"/>
              <a:t>Third level</a:t>
            </a:r>
          </a:p>
          <a:p>
            <a:pPr lvl="3"/>
            <a:r>
              <a:rPr lang="en-US"/>
              <a:t>Fourth level</a:t>
            </a:r>
          </a:p>
          <a:p>
            <a:pPr lvl="4"/>
            <a:r>
              <a:rPr lang="en-US"/>
              <a:t>Fifth level</a:t>
            </a:r>
            <a:endParaRPr lang="en-GB"/>
          </a:p>
        </p:txBody>
      </p:sp>
      <p:sp>
        <p:nvSpPr>
          <p:cNvPr id="14" name="Text Placeholder 13">
            <a:extLst>
              <a:ext uri="{FF2B5EF4-FFF2-40B4-BE49-F238E27FC236}">
                <a16:creationId xmlns:a16="http://schemas.microsoft.com/office/drawing/2014/main" id="{51DA3C15-7E9D-4E22-895A-F50878BD332E}"/>
              </a:ext>
            </a:extLst>
          </p:cNvPr>
          <p:cNvSpPr>
            <a:spLocks noGrp="1"/>
          </p:cNvSpPr>
          <p:nvPr>
            <p:ph type="body" sz="quarter" idx="16" hasCustomPrompt="1"/>
          </p:nvPr>
        </p:nvSpPr>
        <p:spPr>
          <a:xfrm>
            <a:off x="8154874" y="1710000"/>
            <a:ext cx="3672000" cy="604838"/>
          </a:xfrm>
        </p:spPr>
        <p:txBody>
          <a:bodyPr/>
          <a:lstStyle>
            <a:lvl1pPr>
              <a:defRPr b="1"/>
            </a:lvl1pPr>
          </a:lstStyle>
          <a:p>
            <a:pPr lvl="0"/>
            <a:r>
              <a:rPr lang="en-US"/>
              <a:t>Click to add text</a:t>
            </a:r>
            <a:endParaRPr lang="en-GB"/>
          </a:p>
        </p:txBody>
      </p:sp>
      <p:sp>
        <p:nvSpPr>
          <p:cNvPr id="16" name="Content Placeholder 15">
            <a:extLst>
              <a:ext uri="{FF2B5EF4-FFF2-40B4-BE49-F238E27FC236}">
                <a16:creationId xmlns:a16="http://schemas.microsoft.com/office/drawing/2014/main" id="{C41F52C9-6836-4FC9-99EA-1BF6FF01DF3F}"/>
              </a:ext>
            </a:extLst>
          </p:cNvPr>
          <p:cNvSpPr>
            <a:spLocks noGrp="1"/>
          </p:cNvSpPr>
          <p:nvPr>
            <p:ph sz="quarter" idx="17" hasCustomPrompt="1"/>
          </p:nvPr>
        </p:nvSpPr>
        <p:spPr>
          <a:xfrm>
            <a:off x="8154874" y="2376000"/>
            <a:ext cx="3672000" cy="3344400"/>
          </a:xfrm>
        </p:spPr>
        <p:txBody>
          <a:bodyPr/>
          <a:lstStyle>
            <a:lvl1pPr>
              <a:defRPr/>
            </a:lvl1pPr>
          </a:lstStyle>
          <a:p>
            <a:pPr lvl="0"/>
            <a:r>
              <a:rPr lang="en-US"/>
              <a:t>Click to add text</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26984758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Title and 4 x content - no sub headin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3C880B-B2A1-4343-8F1B-D11FAEA2A2C5}"/>
              </a:ext>
            </a:extLst>
          </p:cNvPr>
          <p:cNvSpPr>
            <a:spLocks noGrp="1"/>
          </p:cNvSpPr>
          <p:nvPr>
            <p:ph type="title" hasCustomPrompt="1"/>
          </p:nvPr>
        </p:nvSpPr>
        <p:spPr>
          <a:xfrm>
            <a:off x="359999" y="430718"/>
            <a:ext cx="11466875" cy="403200"/>
          </a:xfrm>
        </p:spPr>
        <p:txBody>
          <a:bodyPr/>
          <a:lstStyle>
            <a:lvl1pPr>
              <a:defRPr/>
            </a:lvl1pPr>
          </a:lstStyle>
          <a:p>
            <a:r>
              <a:rPr lang="en-US"/>
              <a:t>Click to add title</a:t>
            </a:r>
            <a:endParaRPr lang="en-GB"/>
          </a:p>
        </p:txBody>
      </p:sp>
      <p:sp>
        <p:nvSpPr>
          <p:cNvPr id="3" name="Slide Number Placeholder 2">
            <a:extLst>
              <a:ext uri="{FF2B5EF4-FFF2-40B4-BE49-F238E27FC236}">
                <a16:creationId xmlns:a16="http://schemas.microsoft.com/office/drawing/2014/main" id="{C41184D5-78E0-4646-8F38-C52C718FFF6F}"/>
              </a:ext>
            </a:extLst>
          </p:cNvPr>
          <p:cNvSpPr>
            <a:spLocks noGrp="1"/>
          </p:cNvSpPr>
          <p:nvPr>
            <p:ph type="sldNum" sz="quarter" idx="10"/>
          </p:nvPr>
        </p:nvSpPr>
        <p:spPr/>
        <p:txBody>
          <a:bodyPr/>
          <a:lstStyle/>
          <a:p>
            <a:fld id="{4034BEE3-566C-4068-A777-C3A4762E861B}" type="slidenum">
              <a:rPr lang="en-GB" smtClean="0"/>
              <a:pPr/>
              <a:t>‹#›</a:t>
            </a:fld>
            <a:endParaRPr lang="en-GB"/>
          </a:p>
        </p:txBody>
      </p:sp>
      <p:sp>
        <p:nvSpPr>
          <p:cNvPr id="4" name="Footer Placeholder 3">
            <a:extLst>
              <a:ext uri="{FF2B5EF4-FFF2-40B4-BE49-F238E27FC236}">
                <a16:creationId xmlns:a16="http://schemas.microsoft.com/office/drawing/2014/main" id="{09802832-2B66-4562-9C71-D7D1507397C2}"/>
              </a:ext>
            </a:extLst>
          </p:cNvPr>
          <p:cNvSpPr>
            <a:spLocks noGrp="1"/>
          </p:cNvSpPr>
          <p:nvPr>
            <p:ph type="ftr" sz="quarter" idx="11"/>
          </p:nvPr>
        </p:nvSpPr>
        <p:spPr/>
        <p:txBody>
          <a:bodyPr/>
          <a:lstStyle/>
          <a:p>
            <a:endParaRPr lang="en-GB"/>
          </a:p>
        </p:txBody>
      </p:sp>
      <p:sp>
        <p:nvSpPr>
          <p:cNvPr id="6" name="Content Placeholder 5">
            <a:extLst>
              <a:ext uri="{FF2B5EF4-FFF2-40B4-BE49-F238E27FC236}">
                <a16:creationId xmlns:a16="http://schemas.microsoft.com/office/drawing/2014/main" id="{AEF49FA9-6D89-44C4-B6C9-EA8D7FB75632}"/>
              </a:ext>
            </a:extLst>
          </p:cNvPr>
          <p:cNvSpPr>
            <a:spLocks noGrp="1"/>
          </p:cNvSpPr>
          <p:nvPr>
            <p:ph sz="quarter" idx="12" hasCustomPrompt="1"/>
          </p:nvPr>
        </p:nvSpPr>
        <p:spPr>
          <a:xfrm>
            <a:off x="360362" y="1710000"/>
            <a:ext cx="2728800" cy="3999600"/>
          </a:xfrm>
        </p:spPr>
        <p:txBody>
          <a:bodyPr/>
          <a:lstStyle>
            <a:lvl1pPr>
              <a:defRPr/>
            </a:lvl1pPr>
          </a:lstStyle>
          <a:p>
            <a:pPr lvl="0"/>
            <a:r>
              <a:rPr lang="en-US"/>
              <a:t>Click to add text</a:t>
            </a:r>
          </a:p>
          <a:p>
            <a:pPr lvl="1"/>
            <a:r>
              <a:rPr lang="en-US"/>
              <a:t>Second level</a:t>
            </a:r>
          </a:p>
          <a:p>
            <a:pPr lvl="2"/>
            <a:r>
              <a:rPr lang="en-US"/>
              <a:t>Third level</a:t>
            </a:r>
          </a:p>
          <a:p>
            <a:pPr lvl="3"/>
            <a:r>
              <a:rPr lang="en-US"/>
              <a:t>Fourth level</a:t>
            </a:r>
          </a:p>
          <a:p>
            <a:pPr lvl="4"/>
            <a:r>
              <a:rPr lang="en-US"/>
              <a:t>Fifth level</a:t>
            </a:r>
            <a:endParaRPr lang="en-GB"/>
          </a:p>
        </p:txBody>
      </p:sp>
      <p:sp>
        <p:nvSpPr>
          <p:cNvPr id="8" name="Content Placeholder 7">
            <a:extLst>
              <a:ext uri="{FF2B5EF4-FFF2-40B4-BE49-F238E27FC236}">
                <a16:creationId xmlns:a16="http://schemas.microsoft.com/office/drawing/2014/main" id="{BAD1D924-231B-4C18-8E90-2DFF9C04EF04}"/>
              </a:ext>
            </a:extLst>
          </p:cNvPr>
          <p:cNvSpPr>
            <a:spLocks noGrp="1"/>
          </p:cNvSpPr>
          <p:nvPr>
            <p:ph sz="quarter" idx="13" hasCustomPrompt="1"/>
          </p:nvPr>
        </p:nvSpPr>
        <p:spPr>
          <a:xfrm>
            <a:off x="3272933" y="1710000"/>
            <a:ext cx="2728800" cy="3999600"/>
          </a:xfrm>
        </p:spPr>
        <p:txBody>
          <a:bodyPr/>
          <a:lstStyle>
            <a:lvl1pPr>
              <a:defRPr/>
            </a:lvl1pPr>
          </a:lstStyle>
          <a:p>
            <a:pPr lvl="0"/>
            <a:r>
              <a:rPr lang="en-US"/>
              <a:t>Click to add text</a:t>
            </a:r>
          </a:p>
          <a:p>
            <a:pPr lvl="1"/>
            <a:r>
              <a:rPr lang="en-US"/>
              <a:t>Second level</a:t>
            </a:r>
          </a:p>
          <a:p>
            <a:pPr lvl="2"/>
            <a:r>
              <a:rPr lang="en-US"/>
              <a:t>Third level</a:t>
            </a:r>
          </a:p>
          <a:p>
            <a:pPr lvl="3"/>
            <a:r>
              <a:rPr lang="en-US"/>
              <a:t>Fourth level</a:t>
            </a:r>
          </a:p>
          <a:p>
            <a:pPr lvl="4"/>
            <a:r>
              <a:rPr lang="en-US"/>
              <a:t>Fifth level</a:t>
            </a:r>
            <a:endParaRPr lang="en-GB"/>
          </a:p>
        </p:txBody>
      </p:sp>
      <p:sp>
        <p:nvSpPr>
          <p:cNvPr id="10" name="Content Placeholder 9">
            <a:extLst>
              <a:ext uri="{FF2B5EF4-FFF2-40B4-BE49-F238E27FC236}">
                <a16:creationId xmlns:a16="http://schemas.microsoft.com/office/drawing/2014/main" id="{9EF0024D-3708-4302-8C69-256AD7593873}"/>
              </a:ext>
            </a:extLst>
          </p:cNvPr>
          <p:cNvSpPr>
            <a:spLocks noGrp="1"/>
          </p:cNvSpPr>
          <p:nvPr>
            <p:ph sz="quarter" idx="14" hasCustomPrompt="1"/>
          </p:nvPr>
        </p:nvSpPr>
        <p:spPr>
          <a:xfrm>
            <a:off x="6185504" y="1710000"/>
            <a:ext cx="2728800" cy="3999600"/>
          </a:xfrm>
        </p:spPr>
        <p:txBody>
          <a:bodyPr/>
          <a:lstStyle>
            <a:lvl1pPr>
              <a:defRPr/>
            </a:lvl1pPr>
          </a:lstStyle>
          <a:p>
            <a:pPr lvl="0"/>
            <a:r>
              <a:rPr lang="en-US"/>
              <a:t>Click to add text</a:t>
            </a:r>
          </a:p>
          <a:p>
            <a:pPr lvl="1"/>
            <a:r>
              <a:rPr lang="en-US"/>
              <a:t>Second level</a:t>
            </a:r>
          </a:p>
          <a:p>
            <a:pPr lvl="2"/>
            <a:r>
              <a:rPr lang="en-US"/>
              <a:t>Third level</a:t>
            </a:r>
          </a:p>
          <a:p>
            <a:pPr lvl="3"/>
            <a:r>
              <a:rPr lang="en-US"/>
              <a:t>Fourth level</a:t>
            </a:r>
          </a:p>
          <a:p>
            <a:pPr lvl="4"/>
            <a:r>
              <a:rPr lang="en-US"/>
              <a:t>Fifth level</a:t>
            </a:r>
            <a:endParaRPr lang="en-GB"/>
          </a:p>
        </p:txBody>
      </p:sp>
      <p:sp>
        <p:nvSpPr>
          <p:cNvPr id="12" name="Content Placeholder 11">
            <a:extLst>
              <a:ext uri="{FF2B5EF4-FFF2-40B4-BE49-F238E27FC236}">
                <a16:creationId xmlns:a16="http://schemas.microsoft.com/office/drawing/2014/main" id="{E3415997-1B6E-4BEC-B682-F9280D0D5E3E}"/>
              </a:ext>
            </a:extLst>
          </p:cNvPr>
          <p:cNvSpPr>
            <a:spLocks noGrp="1"/>
          </p:cNvSpPr>
          <p:nvPr>
            <p:ph sz="quarter" idx="15" hasCustomPrompt="1"/>
          </p:nvPr>
        </p:nvSpPr>
        <p:spPr>
          <a:xfrm>
            <a:off x="9098074" y="1710000"/>
            <a:ext cx="2728800" cy="3999600"/>
          </a:xfrm>
        </p:spPr>
        <p:txBody>
          <a:bodyPr/>
          <a:lstStyle>
            <a:lvl1pPr>
              <a:defRPr/>
            </a:lvl1pPr>
          </a:lstStyle>
          <a:p>
            <a:pPr lvl="0"/>
            <a:r>
              <a:rPr lang="en-US"/>
              <a:t>Click to add text</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36688559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Title slide 1 (black)">
    <p:bg>
      <p:bgPr>
        <a:solidFill>
          <a:srgbClr val="000000"/>
        </a:solidFill>
        <a:effectLst/>
      </p:bgPr>
    </p:bg>
    <p:spTree>
      <p:nvGrpSpPr>
        <p:cNvPr id="1" name=""/>
        <p:cNvGrpSpPr/>
        <p:nvPr/>
      </p:nvGrpSpPr>
      <p:grpSpPr>
        <a:xfrm>
          <a:off x="0" y="0"/>
          <a:ext cx="0" cy="0"/>
          <a:chOff x="0" y="0"/>
          <a:chExt cx="0" cy="0"/>
        </a:xfrm>
      </p:grpSpPr>
      <p:sp>
        <p:nvSpPr>
          <p:cNvPr id="9" name="Picture Placeholder 8">
            <a:extLst>
              <a:ext uri="{FF2B5EF4-FFF2-40B4-BE49-F238E27FC236}">
                <a16:creationId xmlns:a16="http://schemas.microsoft.com/office/drawing/2014/main" id="{563292BB-BFD6-2927-3A21-3EBB7D24B699}"/>
              </a:ext>
            </a:extLst>
          </p:cNvPr>
          <p:cNvSpPr>
            <a:spLocks noGrp="1"/>
          </p:cNvSpPr>
          <p:nvPr>
            <p:ph type="pic" sz="quarter" idx="11"/>
          </p:nvPr>
        </p:nvSpPr>
        <p:spPr>
          <a:xfrm>
            <a:off x="0" y="0"/>
            <a:ext cx="12192000" cy="6858000"/>
          </a:xfrm>
        </p:spPr>
        <p:txBody>
          <a:bodyPr/>
          <a:lstStyle/>
          <a:p>
            <a:r>
              <a:rPr lang="en-US"/>
              <a:t>Click icon to add picture</a:t>
            </a:r>
          </a:p>
        </p:txBody>
      </p:sp>
      <p:sp>
        <p:nvSpPr>
          <p:cNvPr id="4" name="Kick">
            <a:extLst>
              <a:ext uri="{FF2B5EF4-FFF2-40B4-BE49-F238E27FC236}">
                <a16:creationId xmlns:a16="http://schemas.microsoft.com/office/drawing/2014/main" id="{D6E4C6C4-422B-CEDC-43DB-1AFEEB8913B6}"/>
              </a:ext>
            </a:extLst>
          </p:cNvPr>
          <p:cNvSpPr>
            <a:spLocks noGrp="1" noRot="1" noMove="1" noResize="1" noEditPoints="1" noAdjustHandles="1" noChangeArrowheads="1" noChangeShapeType="1"/>
          </p:cNvSpPr>
          <p:nvPr>
            <p:ph type="body" sz="quarter" idx="12" hasCustomPrompt="1"/>
          </p:nvPr>
        </p:nvSpPr>
        <p:spPr>
          <a:xfrm>
            <a:off x="0" y="0"/>
            <a:ext cx="3881438" cy="6858000"/>
          </a:xfrm>
          <a:blipFill>
            <a:blip r:embed="rId2">
              <a:extLst>
                <a:ext uri="{96DAC541-7B7A-43D3-8B79-37D633B846F1}">
                  <asvg:svgBlip xmlns:asvg="http://schemas.microsoft.com/office/drawing/2016/SVG/main" r:embed="rId3"/>
                </a:ext>
              </a:extLst>
            </a:blip>
            <a:stretch>
              <a:fillRect/>
            </a:stretch>
          </a:blipFill>
        </p:spPr>
        <p:txBody>
          <a:bodyPr/>
          <a:lstStyle>
            <a:lvl1pPr>
              <a:defRPr/>
            </a:lvl1pPr>
          </a:lstStyle>
          <a:p>
            <a:pPr lvl="0"/>
            <a:r>
              <a:rPr lang="en-US"/>
              <a:t> </a:t>
            </a:r>
          </a:p>
        </p:txBody>
      </p:sp>
      <p:sp>
        <p:nvSpPr>
          <p:cNvPr id="6" name="Text Placeholder 5">
            <a:extLst>
              <a:ext uri="{FF2B5EF4-FFF2-40B4-BE49-F238E27FC236}">
                <a16:creationId xmlns:a16="http://schemas.microsoft.com/office/drawing/2014/main" id="{50929DC8-987C-4BF4-9A49-8F549F1F3DBE}"/>
              </a:ext>
            </a:extLst>
          </p:cNvPr>
          <p:cNvSpPr>
            <a:spLocks noGrp="1"/>
          </p:cNvSpPr>
          <p:nvPr>
            <p:ph type="body" sz="quarter" idx="10" hasCustomPrompt="1"/>
          </p:nvPr>
        </p:nvSpPr>
        <p:spPr>
          <a:xfrm>
            <a:off x="360363" y="4971600"/>
            <a:ext cx="3521075" cy="1022350"/>
          </a:xfrm>
        </p:spPr>
        <p:txBody>
          <a:bodyPr anchor="b"/>
          <a:lstStyle>
            <a:lvl1pPr>
              <a:spcBef>
                <a:spcPts val="600"/>
              </a:spcBef>
              <a:defRPr sz="1200">
                <a:solidFill>
                  <a:srgbClr val="FFFFFF"/>
                </a:solidFill>
              </a:defRPr>
            </a:lvl1pPr>
          </a:lstStyle>
          <a:p>
            <a:pPr lvl="0"/>
            <a:r>
              <a:rPr lang="en-GB"/>
              <a:t>Click to add text</a:t>
            </a:r>
          </a:p>
        </p:txBody>
      </p:sp>
      <p:sp>
        <p:nvSpPr>
          <p:cNvPr id="3" name="Subtitle 2"/>
          <p:cNvSpPr>
            <a:spLocks noGrp="1"/>
          </p:cNvSpPr>
          <p:nvPr>
            <p:ph type="subTitle" idx="1" hasCustomPrompt="1"/>
          </p:nvPr>
        </p:nvSpPr>
        <p:spPr>
          <a:xfrm>
            <a:off x="360000" y="3708000"/>
            <a:ext cx="3520800" cy="1022400"/>
          </a:xfrm>
          <a:prstGeom prst="rect">
            <a:avLst/>
          </a:prstGeom>
        </p:spPr>
        <p:txBody>
          <a:bodyPr anchor="t">
            <a:noAutofit/>
          </a:bodyPr>
          <a:lstStyle>
            <a:lvl1pPr marL="0" indent="0" algn="l">
              <a:spcBef>
                <a:spcPts val="600"/>
              </a:spcBef>
              <a:buNone/>
              <a:defRPr sz="1800" b="0">
                <a:solidFill>
                  <a:srgbClr val="FFFFFF"/>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add subtitle</a:t>
            </a:r>
          </a:p>
        </p:txBody>
      </p:sp>
      <p:sp>
        <p:nvSpPr>
          <p:cNvPr id="2" name="Title 1"/>
          <p:cNvSpPr>
            <a:spLocks noGrp="1"/>
          </p:cNvSpPr>
          <p:nvPr>
            <p:ph type="ctrTitle" hasCustomPrompt="1"/>
          </p:nvPr>
        </p:nvSpPr>
        <p:spPr>
          <a:xfrm>
            <a:off x="360000" y="1490400"/>
            <a:ext cx="3520800" cy="1976400"/>
          </a:xfrm>
          <a:prstGeom prst="rect">
            <a:avLst/>
          </a:prstGeom>
        </p:spPr>
        <p:txBody>
          <a:bodyPr anchor="t">
            <a:noAutofit/>
          </a:bodyPr>
          <a:lstStyle>
            <a:lvl1pPr algn="l">
              <a:defRPr sz="3000" b="0">
                <a:solidFill>
                  <a:srgbClr val="FFFFFF"/>
                </a:solidFill>
              </a:defRPr>
            </a:lvl1pPr>
          </a:lstStyle>
          <a:p>
            <a:r>
              <a:rPr lang="en-GB"/>
              <a:t>Click to add title</a:t>
            </a:r>
          </a:p>
        </p:txBody>
      </p:sp>
      <p:sp>
        <p:nvSpPr>
          <p:cNvPr id="13" name="Kantar logo">
            <a:extLst>
              <a:ext uri="{FF2B5EF4-FFF2-40B4-BE49-F238E27FC236}">
                <a16:creationId xmlns:a16="http://schemas.microsoft.com/office/drawing/2014/main" id="{61544F70-E3D0-9F87-1D9D-CDA395FD9AE3}"/>
              </a:ext>
            </a:extLst>
          </p:cNvPr>
          <p:cNvSpPr>
            <a:spLocks noGrp="1" noRot="1" noMove="1" noResize="1" noEditPoints="1" noAdjustHandles="1" noChangeArrowheads="1" noChangeShapeType="1"/>
          </p:cNvSpPr>
          <p:nvPr>
            <p:ph type="body" sz="quarter" idx="13" hasCustomPrompt="1"/>
          </p:nvPr>
        </p:nvSpPr>
        <p:spPr>
          <a:xfrm>
            <a:off x="360363" y="557213"/>
            <a:ext cx="1939925" cy="368300"/>
          </a:xfrm>
          <a:blipFill>
            <a:blip r:embed="rId4">
              <a:extLst>
                <a:ext uri="{96DAC541-7B7A-43D3-8B79-37D633B846F1}">
                  <asvg:svgBlip xmlns:asvg="http://schemas.microsoft.com/office/drawing/2016/SVG/main" r:embed="rId5"/>
                </a:ext>
              </a:extLst>
            </a:blip>
            <a:stretch>
              <a:fillRect/>
            </a:stretch>
          </a:blipFill>
        </p:spPr>
        <p:txBody>
          <a:bodyPr/>
          <a:lstStyle>
            <a:lvl1pPr>
              <a:defRPr/>
            </a:lvl1pPr>
          </a:lstStyle>
          <a:p>
            <a:pPr lvl="0"/>
            <a:r>
              <a:rPr lang="en-US"/>
              <a:t> </a:t>
            </a:r>
          </a:p>
        </p:txBody>
      </p:sp>
    </p:spTree>
    <p:extLst>
      <p:ext uri="{BB962C8B-B14F-4D97-AF65-F5344CB8AC3E}">
        <p14:creationId xmlns:p14="http://schemas.microsoft.com/office/powerpoint/2010/main" val="37105119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Title and 4 x content + headings - no sub headin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36C45C-9BBB-4B14-BC71-8D9593AF9252}"/>
              </a:ext>
            </a:extLst>
          </p:cNvPr>
          <p:cNvSpPr>
            <a:spLocks noGrp="1"/>
          </p:cNvSpPr>
          <p:nvPr>
            <p:ph type="title" hasCustomPrompt="1"/>
          </p:nvPr>
        </p:nvSpPr>
        <p:spPr>
          <a:xfrm>
            <a:off x="359999" y="430718"/>
            <a:ext cx="11466875" cy="403200"/>
          </a:xfrm>
        </p:spPr>
        <p:txBody>
          <a:bodyPr/>
          <a:lstStyle>
            <a:lvl1pPr>
              <a:defRPr/>
            </a:lvl1pPr>
          </a:lstStyle>
          <a:p>
            <a:r>
              <a:rPr lang="en-US"/>
              <a:t>Click to add title</a:t>
            </a:r>
            <a:endParaRPr lang="en-GB"/>
          </a:p>
        </p:txBody>
      </p:sp>
      <p:sp>
        <p:nvSpPr>
          <p:cNvPr id="3" name="Slide Number Placeholder 2">
            <a:extLst>
              <a:ext uri="{FF2B5EF4-FFF2-40B4-BE49-F238E27FC236}">
                <a16:creationId xmlns:a16="http://schemas.microsoft.com/office/drawing/2014/main" id="{3DCA3869-0626-4D7E-A07F-ED2B248D284C}"/>
              </a:ext>
            </a:extLst>
          </p:cNvPr>
          <p:cNvSpPr>
            <a:spLocks noGrp="1"/>
          </p:cNvSpPr>
          <p:nvPr>
            <p:ph type="sldNum" sz="quarter" idx="10"/>
          </p:nvPr>
        </p:nvSpPr>
        <p:spPr/>
        <p:txBody>
          <a:bodyPr/>
          <a:lstStyle/>
          <a:p>
            <a:fld id="{4034BEE3-566C-4068-A777-C3A4762E861B}" type="slidenum">
              <a:rPr lang="en-GB" smtClean="0"/>
              <a:pPr/>
              <a:t>‹#›</a:t>
            </a:fld>
            <a:endParaRPr lang="en-GB"/>
          </a:p>
        </p:txBody>
      </p:sp>
      <p:sp>
        <p:nvSpPr>
          <p:cNvPr id="4" name="Footer Placeholder 3">
            <a:extLst>
              <a:ext uri="{FF2B5EF4-FFF2-40B4-BE49-F238E27FC236}">
                <a16:creationId xmlns:a16="http://schemas.microsoft.com/office/drawing/2014/main" id="{F29845BF-B227-4307-81B9-E7C8FC57CD26}"/>
              </a:ext>
            </a:extLst>
          </p:cNvPr>
          <p:cNvSpPr>
            <a:spLocks noGrp="1"/>
          </p:cNvSpPr>
          <p:nvPr>
            <p:ph type="ftr" sz="quarter" idx="11"/>
          </p:nvPr>
        </p:nvSpPr>
        <p:spPr/>
        <p:txBody>
          <a:bodyPr/>
          <a:lstStyle/>
          <a:p>
            <a:endParaRPr lang="en-GB"/>
          </a:p>
        </p:txBody>
      </p:sp>
      <p:sp>
        <p:nvSpPr>
          <p:cNvPr id="6" name="Text Placeholder 5">
            <a:extLst>
              <a:ext uri="{FF2B5EF4-FFF2-40B4-BE49-F238E27FC236}">
                <a16:creationId xmlns:a16="http://schemas.microsoft.com/office/drawing/2014/main" id="{C1A4FC7E-D91D-407A-BFBE-F405D6BBEA67}"/>
              </a:ext>
            </a:extLst>
          </p:cNvPr>
          <p:cNvSpPr>
            <a:spLocks noGrp="1"/>
          </p:cNvSpPr>
          <p:nvPr>
            <p:ph type="body" sz="quarter" idx="12" hasCustomPrompt="1"/>
          </p:nvPr>
        </p:nvSpPr>
        <p:spPr>
          <a:xfrm>
            <a:off x="360000" y="1710000"/>
            <a:ext cx="2728800" cy="604800"/>
          </a:xfrm>
        </p:spPr>
        <p:txBody>
          <a:bodyPr/>
          <a:lstStyle>
            <a:lvl1pPr>
              <a:defRPr b="1"/>
            </a:lvl1pPr>
          </a:lstStyle>
          <a:p>
            <a:pPr lvl="0"/>
            <a:r>
              <a:rPr lang="en-US"/>
              <a:t>Click to add text</a:t>
            </a:r>
            <a:endParaRPr lang="en-GB"/>
          </a:p>
        </p:txBody>
      </p:sp>
      <p:sp>
        <p:nvSpPr>
          <p:cNvPr id="8" name="Content Placeholder 7">
            <a:extLst>
              <a:ext uri="{FF2B5EF4-FFF2-40B4-BE49-F238E27FC236}">
                <a16:creationId xmlns:a16="http://schemas.microsoft.com/office/drawing/2014/main" id="{129916EF-EC2F-4137-B182-AA5508918E8F}"/>
              </a:ext>
            </a:extLst>
          </p:cNvPr>
          <p:cNvSpPr>
            <a:spLocks noGrp="1"/>
          </p:cNvSpPr>
          <p:nvPr>
            <p:ph sz="quarter" idx="13" hasCustomPrompt="1"/>
          </p:nvPr>
        </p:nvSpPr>
        <p:spPr>
          <a:xfrm>
            <a:off x="360000" y="2376000"/>
            <a:ext cx="2728800" cy="3344400"/>
          </a:xfrm>
        </p:spPr>
        <p:txBody>
          <a:bodyPr/>
          <a:lstStyle>
            <a:lvl1pPr>
              <a:defRPr/>
            </a:lvl1pPr>
          </a:lstStyle>
          <a:p>
            <a:pPr lvl="0"/>
            <a:r>
              <a:rPr lang="en-US"/>
              <a:t>Click to add text</a:t>
            </a:r>
          </a:p>
          <a:p>
            <a:pPr lvl="1"/>
            <a:r>
              <a:rPr lang="en-US"/>
              <a:t>Second level</a:t>
            </a:r>
          </a:p>
          <a:p>
            <a:pPr lvl="2"/>
            <a:r>
              <a:rPr lang="en-US"/>
              <a:t>Third level</a:t>
            </a:r>
          </a:p>
          <a:p>
            <a:pPr lvl="3"/>
            <a:r>
              <a:rPr lang="en-US"/>
              <a:t>Fourth level</a:t>
            </a:r>
          </a:p>
          <a:p>
            <a:pPr lvl="4"/>
            <a:r>
              <a:rPr lang="en-US"/>
              <a:t>Fifth level</a:t>
            </a:r>
            <a:endParaRPr lang="en-GB"/>
          </a:p>
        </p:txBody>
      </p:sp>
      <p:sp>
        <p:nvSpPr>
          <p:cNvPr id="10" name="Text Placeholder 9">
            <a:extLst>
              <a:ext uri="{FF2B5EF4-FFF2-40B4-BE49-F238E27FC236}">
                <a16:creationId xmlns:a16="http://schemas.microsoft.com/office/drawing/2014/main" id="{6D9A3CD5-4B7B-41AC-BFD5-7AA2D853D03E}"/>
              </a:ext>
            </a:extLst>
          </p:cNvPr>
          <p:cNvSpPr>
            <a:spLocks noGrp="1"/>
          </p:cNvSpPr>
          <p:nvPr>
            <p:ph type="body" sz="quarter" idx="14" hasCustomPrompt="1"/>
          </p:nvPr>
        </p:nvSpPr>
        <p:spPr>
          <a:xfrm>
            <a:off x="3272691" y="1710000"/>
            <a:ext cx="2728800" cy="604838"/>
          </a:xfrm>
        </p:spPr>
        <p:txBody>
          <a:bodyPr/>
          <a:lstStyle>
            <a:lvl1pPr>
              <a:defRPr b="1"/>
            </a:lvl1pPr>
          </a:lstStyle>
          <a:p>
            <a:pPr lvl="0"/>
            <a:r>
              <a:rPr lang="en-US"/>
              <a:t>Click to add text</a:t>
            </a:r>
            <a:endParaRPr lang="en-GB"/>
          </a:p>
        </p:txBody>
      </p:sp>
      <p:sp>
        <p:nvSpPr>
          <p:cNvPr id="12" name="Content Placeholder 11">
            <a:extLst>
              <a:ext uri="{FF2B5EF4-FFF2-40B4-BE49-F238E27FC236}">
                <a16:creationId xmlns:a16="http://schemas.microsoft.com/office/drawing/2014/main" id="{35F727AD-E63B-412E-B986-D86DFE5EED29}"/>
              </a:ext>
            </a:extLst>
          </p:cNvPr>
          <p:cNvSpPr>
            <a:spLocks noGrp="1"/>
          </p:cNvSpPr>
          <p:nvPr>
            <p:ph sz="quarter" idx="15" hasCustomPrompt="1"/>
          </p:nvPr>
        </p:nvSpPr>
        <p:spPr>
          <a:xfrm>
            <a:off x="3272691" y="2376488"/>
            <a:ext cx="2728800" cy="3344400"/>
          </a:xfrm>
        </p:spPr>
        <p:txBody>
          <a:bodyPr/>
          <a:lstStyle>
            <a:lvl1pPr>
              <a:defRPr/>
            </a:lvl1pPr>
          </a:lstStyle>
          <a:p>
            <a:pPr lvl="0"/>
            <a:r>
              <a:rPr lang="en-US"/>
              <a:t>Click to add text</a:t>
            </a:r>
          </a:p>
          <a:p>
            <a:pPr lvl="1"/>
            <a:r>
              <a:rPr lang="en-US"/>
              <a:t>Second level</a:t>
            </a:r>
          </a:p>
          <a:p>
            <a:pPr lvl="2"/>
            <a:r>
              <a:rPr lang="en-US"/>
              <a:t>Third level</a:t>
            </a:r>
          </a:p>
          <a:p>
            <a:pPr lvl="3"/>
            <a:r>
              <a:rPr lang="en-US"/>
              <a:t>Fourth level</a:t>
            </a:r>
          </a:p>
          <a:p>
            <a:pPr lvl="4"/>
            <a:r>
              <a:rPr lang="en-US"/>
              <a:t>Fifth level</a:t>
            </a:r>
            <a:endParaRPr lang="en-GB"/>
          </a:p>
        </p:txBody>
      </p:sp>
      <p:sp>
        <p:nvSpPr>
          <p:cNvPr id="14" name="Text Placeholder 13">
            <a:extLst>
              <a:ext uri="{FF2B5EF4-FFF2-40B4-BE49-F238E27FC236}">
                <a16:creationId xmlns:a16="http://schemas.microsoft.com/office/drawing/2014/main" id="{8CEE6CD4-960B-4926-8A35-E8FF363F8723}"/>
              </a:ext>
            </a:extLst>
          </p:cNvPr>
          <p:cNvSpPr>
            <a:spLocks noGrp="1"/>
          </p:cNvSpPr>
          <p:nvPr>
            <p:ph type="body" sz="quarter" idx="16" hasCustomPrompt="1"/>
          </p:nvPr>
        </p:nvSpPr>
        <p:spPr>
          <a:xfrm>
            <a:off x="6185382" y="1710000"/>
            <a:ext cx="2728800" cy="604800"/>
          </a:xfrm>
        </p:spPr>
        <p:txBody>
          <a:bodyPr/>
          <a:lstStyle>
            <a:lvl1pPr>
              <a:defRPr b="1"/>
            </a:lvl1pPr>
          </a:lstStyle>
          <a:p>
            <a:pPr lvl="0"/>
            <a:r>
              <a:rPr lang="en-US"/>
              <a:t>Click to add text</a:t>
            </a:r>
            <a:endParaRPr lang="en-GB"/>
          </a:p>
        </p:txBody>
      </p:sp>
      <p:sp>
        <p:nvSpPr>
          <p:cNvPr id="16" name="Content Placeholder 15">
            <a:extLst>
              <a:ext uri="{FF2B5EF4-FFF2-40B4-BE49-F238E27FC236}">
                <a16:creationId xmlns:a16="http://schemas.microsoft.com/office/drawing/2014/main" id="{E544BF1C-E9EC-43D2-A239-79E43B7C24CD}"/>
              </a:ext>
            </a:extLst>
          </p:cNvPr>
          <p:cNvSpPr>
            <a:spLocks noGrp="1"/>
          </p:cNvSpPr>
          <p:nvPr>
            <p:ph sz="quarter" idx="17" hasCustomPrompt="1"/>
          </p:nvPr>
        </p:nvSpPr>
        <p:spPr>
          <a:xfrm>
            <a:off x="6185382" y="2376000"/>
            <a:ext cx="2728800" cy="3344400"/>
          </a:xfrm>
        </p:spPr>
        <p:txBody>
          <a:bodyPr/>
          <a:lstStyle>
            <a:lvl1pPr>
              <a:defRPr/>
            </a:lvl1pPr>
          </a:lstStyle>
          <a:p>
            <a:pPr lvl="0"/>
            <a:r>
              <a:rPr lang="en-US"/>
              <a:t>Click to add text</a:t>
            </a:r>
          </a:p>
          <a:p>
            <a:pPr lvl="1"/>
            <a:r>
              <a:rPr lang="en-US"/>
              <a:t>Second level</a:t>
            </a:r>
          </a:p>
          <a:p>
            <a:pPr lvl="2"/>
            <a:r>
              <a:rPr lang="en-US"/>
              <a:t>Third level</a:t>
            </a:r>
          </a:p>
          <a:p>
            <a:pPr lvl="3"/>
            <a:r>
              <a:rPr lang="en-US"/>
              <a:t>Fourth level</a:t>
            </a:r>
          </a:p>
          <a:p>
            <a:pPr lvl="4"/>
            <a:r>
              <a:rPr lang="en-US"/>
              <a:t>Fifth level</a:t>
            </a:r>
            <a:endParaRPr lang="en-GB"/>
          </a:p>
        </p:txBody>
      </p:sp>
      <p:sp>
        <p:nvSpPr>
          <p:cNvPr id="18" name="Text Placeholder 17">
            <a:extLst>
              <a:ext uri="{FF2B5EF4-FFF2-40B4-BE49-F238E27FC236}">
                <a16:creationId xmlns:a16="http://schemas.microsoft.com/office/drawing/2014/main" id="{A27027DC-FD56-4CD6-8B38-7C623A97D1C4}"/>
              </a:ext>
            </a:extLst>
          </p:cNvPr>
          <p:cNvSpPr>
            <a:spLocks noGrp="1"/>
          </p:cNvSpPr>
          <p:nvPr>
            <p:ph type="body" sz="quarter" idx="18" hasCustomPrompt="1"/>
          </p:nvPr>
        </p:nvSpPr>
        <p:spPr>
          <a:xfrm>
            <a:off x="9098074" y="1710000"/>
            <a:ext cx="2728800" cy="604800"/>
          </a:xfrm>
        </p:spPr>
        <p:txBody>
          <a:bodyPr/>
          <a:lstStyle>
            <a:lvl1pPr>
              <a:defRPr b="1"/>
            </a:lvl1pPr>
          </a:lstStyle>
          <a:p>
            <a:pPr lvl="0"/>
            <a:r>
              <a:rPr lang="en-US"/>
              <a:t>Click to add text</a:t>
            </a:r>
            <a:endParaRPr lang="en-GB"/>
          </a:p>
        </p:txBody>
      </p:sp>
      <p:sp>
        <p:nvSpPr>
          <p:cNvPr id="20" name="Content Placeholder 19">
            <a:extLst>
              <a:ext uri="{FF2B5EF4-FFF2-40B4-BE49-F238E27FC236}">
                <a16:creationId xmlns:a16="http://schemas.microsoft.com/office/drawing/2014/main" id="{5513656D-7804-45C7-9561-4FFDBE1F523B}"/>
              </a:ext>
            </a:extLst>
          </p:cNvPr>
          <p:cNvSpPr>
            <a:spLocks noGrp="1"/>
          </p:cNvSpPr>
          <p:nvPr>
            <p:ph sz="quarter" idx="19" hasCustomPrompt="1"/>
          </p:nvPr>
        </p:nvSpPr>
        <p:spPr>
          <a:xfrm>
            <a:off x="9098074" y="2376488"/>
            <a:ext cx="2728800" cy="3343275"/>
          </a:xfrm>
        </p:spPr>
        <p:txBody>
          <a:bodyPr/>
          <a:lstStyle>
            <a:lvl1pPr>
              <a:defRPr/>
            </a:lvl1pPr>
          </a:lstStyle>
          <a:p>
            <a:pPr lvl="0"/>
            <a:r>
              <a:rPr lang="en-US"/>
              <a:t>Click to add text</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24558095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Title and 5 x content - no sub headin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2EED13-8109-40D7-B85E-48D72364D6E5}"/>
              </a:ext>
            </a:extLst>
          </p:cNvPr>
          <p:cNvSpPr>
            <a:spLocks noGrp="1"/>
          </p:cNvSpPr>
          <p:nvPr>
            <p:ph type="title" hasCustomPrompt="1"/>
          </p:nvPr>
        </p:nvSpPr>
        <p:spPr>
          <a:xfrm>
            <a:off x="359999" y="430718"/>
            <a:ext cx="11466875" cy="403200"/>
          </a:xfrm>
        </p:spPr>
        <p:txBody>
          <a:bodyPr/>
          <a:lstStyle>
            <a:lvl1pPr>
              <a:defRPr/>
            </a:lvl1pPr>
          </a:lstStyle>
          <a:p>
            <a:r>
              <a:rPr lang="en-US"/>
              <a:t>Click to add title</a:t>
            </a:r>
            <a:endParaRPr lang="en-GB"/>
          </a:p>
        </p:txBody>
      </p:sp>
      <p:sp>
        <p:nvSpPr>
          <p:cNvPr id="3" name="Slide Number Placeholder 2">
            <a:extLst>
              <a:ext uri="{FF2B5EF4-FFF2-40B4-BE49-F238E27FC236}">
                <a16:creationId xmlns:a16="http://schemas.microsoft.com/office/drawing/2014/main" id="{5A60EB60-D174-4782-B63F-DCF2657E1B13}"/>
              </a:ext>
            </a:extLst>
          </p:cNvPr>
          <p:cNvSpPr>
            <a:spLocks noGrp="1"/>
          </p:cNvSpPr>
          <p:nvPr>
            <p:ph type="sldNum" sz="quarter" idx="10"/>
          </p:nvPr>
        </p:nvSpPr>
        <p:spPr/>
        <p:txBody>
          <a:bodyPr/>
          <a:lstStyle/>
          <a:p>
            <a:fld id="{4034BEE3-566C-4068-A777-C3A4762E861B}" type="slidenum">
              <a:rPr lang="en-GB" smtClean="0"/>
              <a:pPr/>
              <a:t>‹#›</a:t>
            </a:fld>
            <a:endParaRPr lang="en-GB"/>
          </a:p>
        </p:txBody>
      </p:sp>
      <p:sp>
        <p:nvSpPr>
          <p:cNvPr id="4" name="Footer Placeholder 3">
            <a:extLst>
              <a:ext uri="{FF2B5EF4-FFF2-40B4-BE49-F238E27FC236}">
                <a16:creationId xmlns:a16="http://schemas.microsoft.com/office/drawing/2014/main" id="{E54526FD-FB6E-4148-89B3-7D266E27BD8F}"/>
              </a:ext>
            </a:extLst>
          </p:cNvPr>
          <p:cNvSpPr>
            <a:spLocks noGrp="1"/>
          </p:cNvSpPr>
          <p:nvPr>
            <p:ph type="ftr" sz="quarter" idx="11"/>
          </p:nvPr>
        </p:nvSpPr>
        <p:spPr/>
        <p:txBody>
          <a:bodyPr/>
          <a:lstStyle/>
          <a:p>
            <a:endParaRPr lang="en-GB"/>
          </a:p>
        </p:txBody>
      </p:sp>
      <p:sp>
        <p:nvSpPr>
          <p:cNvPr id="6" name="Content Placeholder 5">
            <a:extLst>
              <a:ext uri="{FF2B5EF4-FFF2-40B4-BE49-F238E27FC236}">
                <a16:creationId xmlns:a16="http://schemas.microsoft.com/office/drawing/2014/main" id="{AC5E99A7-B8B8-4860-8872-63A20BC4983E}"/>
              </a:ext>
            </a:extLst>
          </p:cNvPr>
          <p:cNvSpPr>
            <a:spLocks noGrp="1"/>
          </p:cNvSpPr>
          <p:nvPr>
            <p:ph sz="quarter" idx="12" hasCustomPrompt="1"/>
          </p:nvPr>
        </p:nvSpPr>
        <p:spPr>
          <a:xfrm>
            <a:off x="360363" y="1710000"/>
            <a:ext cx="2149200" cy="3999600"/>
          </a:xfrm>
        </p:spPr>
        <p:txBody>
          <a:bodyPr/>
          <a:lstStyle>
            <a:lvl1pPr>
              <a:defRPr/>
            </a:lvl1pPr>
          </a:lstStyle>
          <a:p>
            <a:pPr lvl="0"/>
            <a:r>
              <a:rPr lang="en-US"/>
              <a:t>Click to add text</a:t>
            </a:r>
          </a:p>
          <a:p>
            <a:pPr lvl="1"/>
            <a:r>
              <a:rPr lang="en-US"/>
              <a:t>Second level</a:t>
            </a:r>
          </a:p>
          <a:p>
            <a:pPr lvl="2"/>
            <a:r>
              <a:rPr lang="en-US"/>
              <a:t>Third level</a:t>
            </a:r>
          </a:p>
          <a:p>
            <a:pPr lvl="3"/>
            <a:r>
              <a:rPr lang="en-US"/>
              <a:t>Fourth level</a:t>
            </a:r>
          </a:p>
          <a:p>
            <a:pPr lvl="4"/>
            <a:r>
              <a:rPr lang="en-US"/>
              <a:t>Fifth level</a:t>
            </a:r>
            <a:endParaRPr lang="en-GB"/>
          </a:p>
        </p:txBody>
      </p:sp>
      <p:sp>
        <p:nvSpPr>
          <p:cNvPr id="8" name="Content Placeholder 7">
            <a:extLst>
              <a:ext uri="{FF2B5EF4-FFF2-40B4-BE49-F238E27FC236}">
                <a16:creationId xmlns:a16="http://schemas.microsoft.com/office/drawing/2014/main" id="{7136CF45-35B9-4F30-93CE-11D7DC6AE4AB}"/>
              </a:ext>
            </a:extLst>
          </p:cNvPr>
          <p:cNvSpPr>
            <a:spLocks noGrp="1"/>
          </p:cNvSpPr>
          <p:nvPr>
            <p:ph sz="quarter" idx="13" hasCustomPrompt="1"/>
          </p:nvPr>
        </p:nvSpPr>
        <p:spPr>
          <a:xfrm>
            <a:off x="2689691" y="1710000"/>
            <a:ext cx="2149200" cy="3999600"/>
          </a:xfrm>
        </p:spPr>
        <p:txBody>
          <a:bodyPr/>
          <a:lstStyle>
            <a:lvl1pPr>
              <a:defRPr/>
            </a:lvl1pPr>
          </a:lstStyle>
          <a:p>
            <a:pPr lvl="0"/>
            <a:r>
              <a:rPr lang="en-US"/>
              <a:t>Click to add text</a:t>
            </a:r>
          </a:p>
          <a:p>
            <a:pPr lvl="1"/>
            <a:r>
              <a:rPr lang="en-US"/>
              <a:t>Second level</a:t>
            </a:r>
          </a:p>
          <a:p>
            <a:pPr lvl="2"/>
            <a:r>
              <a:rPr lang="en-US"/>
              <a:t>Third level</a:t>
            </a:r>
          </a:p>
          <a:p>
            <a:pPr lvl="3"/>
            <a:r>
              <a:rPr lang="en-US"/>
              <a:t>Fourth level</a:t>
            </a:r>
          </a:p>
          <a:p>
            <a:pPr lvl="4"/>
            <a:r>
              <a:rPr lang="en-US"/>
              <a:t>Fifth level</a:t>
            </a:r>
            <a:endParaRPr lang="en-GB"/>
          </a:p>
        </p:txBody>
      </p:sp>
      <p:sp>
        <p:nvSpPr>
          <p:cNvPr id="10" name="Content Placeholder 9">
            <a:extLst>
              <a:ext uri="{FF2B5EF4-FFF2-40B4-BE49-F238E27FC236}">
                <a16:creationId xmlns:a16="http://schemas.microsoft.com/office/drawing/2014/main" id="{A190C909-262D-4930-924B-8C4285CF8554}"/>
              </a:ext>
            </a:extLst>
          </p:cNvPr>
          <p:cNvSpPr>
            <a:spLocks noGrp="1"/>
          </p:cNvSpPr>
          <p:nvPr>
            <p:ph sz="quarter" idx="14" hasCustomPrompt="1"/>
          </p:nvPr>
        </p:nvSpPr>
        <p:spPr>
          <a:xfrm>
            <a:off x="5019019" y="1710000"/>
            <a:ext cx="2149200" cy="3999600"/>
          </a:xfrm>
        </p:spPr>
        <p:txBody>
          <a:bodyPr/>
          <a:lstStyle>
            <a:lvl1pPr>
              <a:defRPr/>
            </a:lvl1pPr>
          </a:lstStyle>
          <a:p>
            <a:pPr lvl="0"/>
            <a:r>
              <a:rPr lang="en-US"/>
              <a:t>Click to add text</a:t>
            </a:r>
          </a:p>
          <a:p>
            <a:pPr lvl="1"/>
            <a:r>
              <a:rPr lang="en-US"/>
              <a:t>Second level</a:t>
            </a:r>
          </a:p>
          <a:p>
            <a:pPr lvl="2"/>
            <a:r>
              <a:rPr lang="en-US"/>
              <a:t>Third level</a:t>
            </a:r>
          </a:p>
          <a:p>
            <a:pPr lvl="3"/>
            <a:r>
              <a:rPr lang="en-US"/>
              <a:t>Fourth level</a:t>
            </a:r>
          </a:p>
          <a:p>
            <a:pPr lvl="4"/>
            <a:r>
              <a:rPr lang="en-US"/>
              <a:t>Fifth level</a:t>
            </a:r>
            <a:endParaRPr lang="en-GB"/>
          </a:p>
        </p:txBody>
      </p:sp>
      <p:sp>
        <p:nvSpPr>
          <p:cNvPr id="12" name="Content Placeholder 11">
            <a:extLst>
              <a:ext uri="{FF2B5EF4-FFF2-40B4-BE49-F238E27FC236}">
                <a16:creationId xmlns:a16="http://schemas.microsoft.com/office/drawing/2014/main" id="{C18864E4-1D92-4544-8F52-1155810D7924}"/>
              </a:ext>
            </a:extLst>
          </p:cNvPr>
          <p:cNvSpPr>
            <a:spLocks noGrp="1"/>
          </p:cNvSpPr>
          <p:nvPr>
            <p:ph sz="quarter" idx="15" hasCustomPrompt="1"/>
          </p:nvPr>
        </p:nvSpPr>
        <p:spPr>
          <a:xfrm>
            <a:off x="7348347" y="1710000"/>
            <a:ext cx="2149200" cy="3999600"/>
          </a:xfrm>
        </p:spPr>
        <p:txBody>
          <a:bodyPr/>
          <a:lstStyle>
            <a:lvl1pPr>
              <a:defRPr/>
            </a:lvl1pPr>
          </a:lstStyle>
          <a:p>
            <a:pPr lvl="0"/>
            <a:r>
              <a:rPr lang="en-US"/>
              <a:t>Click to add text</a:t>
            </a:r>
          </a:p>
          <a:p>
            <a:pPr lvl="1"/>
            <a:r>
              <a:rPr lang="en-US"/>
              <a:t>Second level</a:t>
            </a:r>
          </a:p>
          <a:p>
            <a:pPr lvl="2"/>
            <a:r>
              <a:rPr lang="en-US"/>
              <a:t>Third level</a:t>
            </a:r>
          </a:p>
          <a:p>
            <a:pPr lvl="3"/>
            <a:r>
              <a:rPr lang="en-US"/>
              <a:t>Fourth level</a:t>
            </a:r>
          </a:p>
          <a:p>
            <a:pPr lvl="4"/>
            <a:r>
              <a:rPr lang="en-US"/>
              <a:t>Fifth level</a:t>
            </a:r>
            <a:endParaRPr lang="en-GB"/>
          </a:p>
        </p:txBody>
      </p:sp>
      <p:sp>
        <p:nvSpPr>
          <p:cNvPr id="14" name="Content Placeholder 13">
            <a:extLst>
              <a:ext uri="{FF2B5EF4-FFF2-40B4-BE49-F238E27FC236}">
                <a16:creationId xmlns:a16="http://schemas.microsoft.com/office/drawing/2014/main" id="{E68E0E68-5345-4D62-8D07-AE58AE330678}"/>
              </a:ext>
            </a:extLst>
          </p:cNvPr>
          <p:cNvSpPr>
            <a:spLocks noGrp="1"/>
          </p:cNvSpPr>
          <p:nvPr>
            <p:ph sz="quarter" idx="16" hasCustomPrompt="1"/>
          </p:nvPr>
        </p:nvSpPr>
        <p:spPr>
          <a:xfrm>
            <a:off x="9677674" y="1710000"/>
            <a:ext cx="2149200" cy="3999600"/>
          </a:xfrm>
        </p:spPr>
        <p:txBody>
          <a:bodyPr/>
          <a:lstStyle>
            <a:lvl1pPr>
              <a:defRPr/>
            </a:lvl1pPr>
          </a:lstStyle>
          <a:p>
            <a:pPr lvl="0"/>
            <a:r>
              <a:rPr lang="en-US"/>
              <a:t>Click to add text</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4930899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Title and 5 x content + headings - no sub headin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05C433-9252-44D6-8AA4-495DB59340DB}"/>
              </a:ext>
            </a:extLst>
          </p:cNvPr>
          <p:cNvSpPr>
            <a:spLocks noGrp="1"/>
          </p:cNvSpPr>
          <p:nvPr>
            <p:ph type="title" hasCustomPrompt="1"/>
          </p:nvPr>
        </p:nvSpPr>
        <p:spPr>
          <a:xfrm>
            <a:off x="359999" y="430718"/>
            <a:ext cx="11466875" cy="403200"/>
          </a:xfrm>
        </p:spPr>
        <p:txBody>
          <a:bodyPr/>
          <a:lstStyle>
            <a:lvl1pPr>
              <a:defRPr/>
            </a:lvl1pPr>
          </a:lstStyle>
          <a:p>
            <a:r>
              <a:rPr lang="en-US"/>
              <a:t>Click to add title</a:t>
            </a:r>
            <a:endParaRPr lang="en-GB"/>
          </a:p>
        </p:txBody>
      </p:sp>
      <p:sp>
        <p:nvSpPr>
          <p:cNvPr id="3" name="Slide Number Placeholder 2">
            <a:extLst>
              <a:ext uri="{FF2B5EF4-FFF2-40B4-BE49-F238E27FC236}">
                <a16:creationId xmlns:a16="http://schemas.microsoft.com/office/drawing/2014/main" id="{A76AA46E-1017-4823-B4EC-B35766CE6763}"/>
              </a:ext>
            </a:extLst>
          </p:cNvPr>
          <p:cNvSpPr>
            <a:spLocks noGrp="1"/>
          </p:cNvSpPr>
          <p:nvPr>
            <p:ph type="sldNum" sz="quarter" idx="10"/>
          </p:nvPr>
        </p:nvSpPr>
        <p:spPr/>
        <p:txBody>
          <a:bodyPr/>
          <a:lstStyle/>
          <a:p>
            <a:fld id="{4034BEE3-566C-4068-A777-C3A4762E861B}" type="slidenum">
              <a:rPr lang="en-GB" smtClean="0"/>
              <a:pPr/>
              <a:t>‹#›</a:t>
            </a:fld>
            <a:endParaRPr lang="en-GB"/>
          </a:p>
        </p:txBody>
      </p:sp>
      <p:sp>
        <p:nvSpPr>
          <p:cNvPr id="4" name="Footer Placeholder 3">
            <a:extLst>
              <a:ext uri="{FF2B5EF4-FFF2-40B4-BE49-F238E27FC236}">
                <a16:creationId xmlns:a16="http://schemas.microsoft.com/office/drawing/2014/main" id="{01E1B86A-68D0-4D2D-A5CB-00F231C8BC28}"/>
              </a:ext>
            </a:extLst>
          </p:cNvPr>
          <p:cNvSpPr>
            <a:spLocks noGrp="1"/>
          </p:cNvSpPr>
          <p:nvPr>
            <p:ph type="ftr" sz="quarter" idx="11"/>
          </p:nvPr>
        </p:nvSpPr>
        <p:spPr/>
        <p:txBody>
          <a:bodyPr/>
          <a:lstStyle/>
          <a:p>
            <a:endParaRPr lang="en-GB"/>
          </a:p>
        </p:txBody>
      </p:sp>
      <p:sp>
        <p:nvSpPr>
          <p:cNvPr id="6" name="Text Placeholder 5">
            <a:extLst>
              <a:ext uri="{FF2B5EF4-FFF2-40B4-BE49-F238E27FC236}">
                <a16:creationId xmlns:a16="http://schemas.microsoft.com/office/drawing/2014/main" id="{634B8469-FF2E-4467-8E43-A49A3388A2F3}"/>
              </a:ext>
            </a:extLst>
          </p:cNvPr>
          <p:cNvSpPr>
            <a:spLocks noGrp="1"/>
          </p:cNvSpPr>
          <p:nvPr>
            <p:ph type="body" sz="quarter" idx="12" hasCustomPrompt="1"/>
          </p:nvPr>
        </p:nvSpPr>
        <p:spPr>
          <a:xfrm>
            <a:off x="360363" y="1710000"/>
            <a:ext cx="2149200" cy="604800"/>
          </a:xfrm>
        </p:spPr>
        <p:txBody>
          <a:bodyPr/>
          <a:lstStyle>
            <a:lvl1pPr>
              <a:defRPr b="1"/>
            </a:lvl1pPr>
          </a:lstStyle>
          <a:p>
            <a:pPr lvl="0"/>
            <a:r>
              <a:rPr lang="en-US"/>
              <a:t>Click to add text</a:t>
            </a:r>
            <a:endParaRPr lang="en-GB"/>
          </a:p>
        </p:txBody>
      </p:sp>
      <p:sp>
        <p:nvSpPr>
          <p:cNvPr id="8" name="Content Placeholder 7">
            <a:extLst>
              <a:ext uri="{FF2B5EF4-FFF2-40B4-BE49-F238E27FC236}">
                <a16:creationId xmlns:a16="http://schemas.microsoft.com/office/drawing/2014/main" id="{6F0DDC14-9B67-4FE8-BC58-A70501A5344F}"/>
              </a:ext>
            </a:extLst>
          </p:cNvPr>
          <p:cNvSpPr>
            <a:spLocks noGrp="1"/>
          </p:cNvSpPr>
          <p:nvPr>
            <p:ph sz="quarter" idx="13" hasCustomPrompt="1"/>
          </p:nvPr>
        </p:nvSpPr>
        <p:spPr>
          <a:xfrm>
            <a:off x="360000" y="2376000"/>
            <a:ext cx="2149200" cy="3344400"/>
          </a:xfrm>
        </p:spPr>
        <p:txBody>
          <a:bodyPr/>
          <a:lstStyle>
            <a:lvl1pPr>
              <a:defRPr/>
            </a:lvl1pPr>
          </a:lstStyle>
          <a:p>
            <a:pPr lvl="0"/>
            <a:r>
              <a:rPr lang="en-US"/>
              <a:t>Click to add text</a:t>
            </a:r>
          </a:p>
          <a:p>
            <a:pPr lvl="1"/>
            <a:r>
              <a:rPr lang="en-US"/>
              <a:t>Second level</a:t>
            </a:r>
          </a:p>
          <a:p>
            <a:pPr lvl="2"/>
            <a:r>
              <a:rPr lang="en-US"/>
              <a:t>Third level</a:t>
            </a:r>
          </a:p>
          <a:p>
            <a:pPr lvl="3"/>
            <a:r>
              <a:rPr lang="en-US"/>
              <a:t>Fourth level</a:t>
            </a:r>
          </a:p>
          <a:p>
            <a:pPr lvl="4"/>
            <a:r>
              <a:rPr lang="en-US"/>
              <a:t>Fifth level</a:t>
            </a:r>
            <a:endParaRPr lang="en-GB"/>
          </a:p>
        </p:txBody>
      </p:sp>
      <p:sp>
        <p:nvSpPr>
          <p:cNvPr id="10" name="Text Placeholder 9">
            <a:extLst>
              <a:ext uri="{FF2B5EF4-FFF2-40B4-BE49-F238E27FC236}">
                <a16:creationId xmlns:a16="http://schemas.microsoft.com/office/drawing/2014/main" id="{A007D028-2ECB-46AF-8517-CCF9C089D819}"/>
              </a:ext>
            </a:extLst>
          </p:cNvPr>
          <p:cNvSpPr>
            <a:spLocks noGrp="1"/>
          </p:cNvSpPr>
          <p:nvPr>
            <p:ph type="body" sz="quarter" idx="14" hasCustomPrompt="1"/>
          </p:nvPr>
        </p:nvSpPr>
        <p:spPr>
          <a:xfrm>
            <a:off x="2689691" y="1710000"/>
            <a:ext cx="2149200" cy="604800"/>
          </a:xfrm>
        </p:spPr>
        <p:txBody>
          <a:bodyPr/>
          <a:lstStyle>
            <a:lvl1pPr>
              <a:defRPr b="1"/>
            </a:lvl1pPr>
          </a:lstStyle>
          <a:p>
            <a:pPr lvl="0"/>
            <a:r>
              <a:rPr lang="en-US"/>
              <a:t>Click to add text</a:t>
            </a:r>
            <a:endParaRPr lang="en-GB"/>
          </a:p>
        </p:txBody>
      </p:sp>
      <p:sp>
        <p:nvSpPr>
          <p:cNvPr id="12" name="Content Placeholder 11">
            <a:extLst>
              <a:ext uri="{FF2B5EF4-FFF2-40B4-BE49-F238E27FC236}">
                <a16:creationId xmlns:a16="http://schemas.microsoft.com/office/drawing/2014/main" id="{2F1DDE75-E486-4A48-BDBB-2C2A5B5E64D3}"/>
              </a:ext>
            </a:extLst>
          </p:cNvPr>
          <p:cNvSpPr>
            <a:spLocks noGrp="1"/>
          </p:cNvSpPr>
          <p:nvPr>
            <p:ph sz="quarter" idx="15" hasCustomPrompt="1"/>
          </p:nvPr>
        </p:nvSpPr>
        <p:spPr>
          <a:xfrm>
            <a:off x="2689419" y="2376000"/>
            <a:ext cx="2149200" cy="3344400"/>
          </a:xfrm>
        </p:spPr>
        <p:txBody>
          <a:bodyPr/>
          <a:lstStyle>
            <a:lvl1pPr>
              <a:defRPr/>
            </a:lvl1pPr>
          </a:lstStyle>
          <a:p>
            <a:pPr lvl="0"/>
            <a:r>
              <a:rPr lang="en-US"/>
              <a:t>Click to add text</a:t>
            </a:r>
          </a:p>
          <a:p>
            <a:pPr lvl="1"/>
            <a:r>
              <a:rPr lang="en-US"/>
              <a:t>Second level</a:t>
            </a:r>
          </a:p>
          <a:p>
            <a:pPr lvl="2"/>
            <a:r>
              <a:rPr lang="en-US"/>
              <a:t>Third level</a:t>
            </a:r>
          </a:p>
          <a:p>
            <a:pPr lvl="3"/>
            <a:r>
              <a:rPr lang="en-US"/>
              <a:t>Fourth level</a:t>
            </a:r>
          </a:p>
          <a:p>
            <a:pPr lvl="4"/>
            <a:r>
              <a:rPr lang="en-US"/>
              <a:t>Fifth level</a:t>
            </a:r>
            <a:endParaRPr lang="en-GB"/>
          </a:p>
        </p:txBody>
      </p:sp>
      <p:sp>
        <p:nvSpPr>
          <p:cNvPr id="14" name="Text Placeholder 13">
            <a:extLst>
              <a:ext uri="{FF2B5EF4-FFF2-40B4-BE49-F238E27FC236}">
                <a16:creationId xmlns:a16="http://schemas.microsoft.com/office/drawing/2014/main" id="{87A506B6-1DA9-4CD7-9F56-C6BF2FDC187B}"/>
              </a:ext>
            </a:extLst>
          </p:cNvPr>
          <p:cNvSpPr>
            <a:spLocks noGrp="1"/>
          </p:cNvSpPr>
          <p:nvPr>
            <p:ph type="body" sz="quarter" idx="16" hasCustomPrompt="1"/>
          </p:nvPr>
        </p:nvSpPr>
        <p:spPr>
          <a:xfrm>
            <a:off x="5019019" y="1710000"/>
            <a:ext cx="2149200" cy="604800"/>
          </a:xfrm>
        </p:spPr>
        <p:txBody>
          <a:bodyPr/>
          <a:lstStyle>
            <a:lvl1pPr>
              <a:defRPr b="1"/>
            </a:lvl1pPr>
          </a:lstStyle>
          <a:p>
            <a:pPr lvl="0"/>
            <a:r>
              <a:rPr lang="en-US"/>
              <a:t>Click to add text</a:t>
            </a:r>
            <a:endParaRPr lang="en-GB"/>
          </a:p>
        </p:txBody>
      </p:sp>
      <p:sp>
        <p:nvSpPr>
          <p:cNvPr id="16" name="Content Placeholder 15">
            <a:extLst>
              <a:ext uri="{FF2B5EF4-FFF2-40B4-BE49-F238E27FC236}">
                <a16:creationId xmlns:a16="http://schemas.microsoft.com/office/drawing/2014/main" id="{3F41FFAE-2857-4B94-916D-0210AE0A1766}"/>
              </a:ext>
            </a:extLst>
          </p:cNvPr>
          <p:cNvSpPr>
            <a:spLocks noGrp="1"/>
          </p:cNvSpPr>
          <p:nvPr>
            <p:ph sz="quarter" idx="17" hasCustomPrompt="1"/>
          </p:nvPr>
        </p:nvSpPr>
        <p:spPr>
          <a:xfrm>
            <a:off x="5018838" y="2376000"/>
            <a:ext cx="2149200" cy="3344400"/>
          </a:xfrm>
        </p:spPr>
        <p:txBody>
          <a:bodyPr/>
          <a:lstStyle>
            <a:lvl1pPr>
              <a:defRPr/>
            </a:lvl1pPr>
          </a:lstStyle>
          <a:p>
            <a:pPr lvl="0"/>
            <a:r>
              <a:rPr lang="en-US"/>
              <a:t>Click to add text</a:t>
            </a:r>
          </a:p>
          <a:p>
            <a:pPr lvl="1"/>
            <a:r>
              <a:rPr lang="en-US"/>
              <a:t>Second level</a:t>
            </a:r>
          </a:p>
          <a:p>
            <a:pPr lvl="2"/>
            <a:r>
              <a:rPr lang="en-US"/>
              <a:t>Third level</a:t>
            </a:r>
          </a:p>
          <a:p>
            <a:pPr lvl="3"/>
            <a:r>
              <a:rPr lang="en-US"/>
              <a:t>Fourth level</a:t>
            </a:r>
          </a:p>
          <a:p>
            <a:pPr lvl="4"/>
            <a:r>
              <a:rPr lang="en-US"/>
              <a:t>Fifth level</a:t>
            </a:r>
            <a:endParaRPr lang="en-GB"/>
          </a:p>
        </p:txBody>
      </p:sp>
      <p:sp>
        <p:nvSpPr>
          <p:cNvPr id="18" name="Text Placeholder 17">
            <a:extLst>
              <a:ext uri="{FF2B5EF4-FFF2-40B4-BE49-F238E27FC236}">
                <a16:creationId xmlns:a16="http://schemas.microsoft.com/office/drawing/2014/main" id="{8C34C508-C3AF-422F-B1C7-A38F34513AB7}"/>
              </a:ext>
            </a:extLst>
          </p:cNvPr>
          <p:cNvSpPr>
            <a:spLocks noGrp="1"/>
          </p:cNvSpPr>
          <p:nvPr>
            <p:ph type="body" sz="quarter" idx="18" hasCustomPrompt="1"/>
          </p:nvPr>
        </p:nvSpPr>
        <p:spPr>
          <a:xfrm>
            <a:off x="7348347" y="1710000"/>
            <a:ext cx="2149200" cy="604800"/>
          </a:xfrm>
        </p:spPr>
        <p:txBody>
          <a:bodyPr/>
          <a:lstStyle>
            <a:lvl1pPr>
              <a:defRPr b="1"/>
            </a:lvl1pPr>
          </a:lstStyle>
          <a:p>
            <a:pPr lvl="0"/>
            <a:r>
              <a:rPr lang="en-US"/>
              <a:t>Click to add text</a:t>
            </a:r>
            <a:endParaRPr lang="en-GB"/>
          </a:p>
        </p:txBody>
      </p:sp>
      <p:sp>
        <p:nvSpPr>
          <p:cNvPr id="20" name="Content Placeholder 19">
            <a:extLst>
              <a:ext uri="{FF2B5EF4-FFF2-40B4-BE49-F238E27FC236}">
                <a16:creationId xmlns:a16="http://schemas.microsoft.com/office/drawing/2014/main" id="{0D9455C4-8047-4B5B-B5BC-4A0379405BC2}"/>
              </a:ext>
            </a:extLst>
          </p:cNvPr>
          <p:cNvSpPr>
            <a:spLocks noGrp="1"/>
          </p:cNvSpPr>
          <p:nvPr>
            <p:ph sz="quarter" idx="19" hasCustomPrompt="1"/>
          </p:nvPr>
        </p:nvSpPr>
        <p:spPr>
          <a:xfrm>
            <a:off x="7348257" y="2376488"/>
            <a:ext cx="2149200" cy="3344400"/>
          </a:xfrm>
        </p:spPr>
        <p:txBody>
          <a:bodyPr/>
          <a:lstStyle>
            <a:lvl1pPr>
              <a:defRPr/>
            </a:lvl1pPr>
          </a:lstStyle>
          <a:p>
            <a:pPr lvl="0"/>
            <a:r>
              <a:rPr lang="en-US"/>
              <a:t>Click to add text</a:t>
            </a:r>
          </a:p>
          <a:p>
            <a:pPr lvl="1"/>
            <a:r>
              <a:rPr lang="en-US"/>
              <a:t>Second level</a:t>
            </a:r>
          </a:p>
          <a:p>
            <a:pPr lvl="2"/>
            <a:r>
              <a:rPr lang="en-US"/>
              <a:t>Third level</a:t>
            </a:r>
          </a:p>
          <a:p>
            <a:pPr lvl="3"/>
            <a:r>
              <a:rPr lang="en-US"/>
              <a:t>Fourth level</a:t>
            </a:r>
          </a:p>
          <a:p>
            <a:pPr lvl="4"/>
            <a:r>
              <a:rPr lang="en-US"/>
              <a:t>Fifth level</a:t>
            </a:r>
            <a:endParaRPr lang="en-GB"/>
          </a:p>
        </p:txBody>
      </p:sp>
      <p:sp>
        <p:nvSpPr>
          <p:cNvPr id="22" name="Text Placeholder 21">
            <a:extLst>
              <a:ext uri="{FF2B5EF4-FFF2-40B4-BE49-F238E27FC236}">
                <a16:creationId xmlns:a16="http://schemas.microsoft.com/office/drawing/2014/main" id="{5AEAC907-A41C-4782-BCD8-2B8C0ADD422D}"/>
              </a:ext>
            </a:extLst>
          </p:cNvPr>
          <p:cNvSpPr>
            <a:spLocks noGrp="1"/>
          </p:cNvSpPr>
          <p:nvPr>
            <p:ph type="body" sz="quarter" idx="20" hasCustomPrompt="1"/>
          </p:nvPr>
        </p:nvSpPr>
        <p:spPr>
          <a:xfrm>
            <a:off x="9677674" y="1710000"/>
            <a:ext cx="2149200" cy="604800"/>
          </a:xfrm>
        </p:spPr>
        <p:txBody>
          <a:bodyPr/>
          <a:lstStyle>
            <a:lvl1pPr>
              <a:defRPr b="1"/>
            </a:lvl1pPr>
          </a:lstStyle>
          <a:p>
            <a:pPr lvl="0"/>
            <a:r>
              <a:rPr lang="en-US"/>
              <a:t>Click to add text</a:t>
            </a:r>
            <a:endParaRPr lang="en-GB"/>
          </a:p>
        </p:txBody>
      </p:sp>
      <p:sp>
        <p:nvSpPr>
          <p:cNvPr id="24" name="Content Placeholder 23">
            <a:extLst>
              <a:ext uri="{FF2B5EF4-FFF2-40B4-BE49-F238E27FC236}">
                <a16:creationId xmlns:a16="http://schemas.microsoft.com/office/drawing/2014/main" id="{056BBA8E-FD61-47C5-A779-B66918B4D327}"/>
              </a:ext>
            </a:extLst>
          </p:cNvPr>
          <p:cNvSpPr>
            <a:spLocks noGrp="1"/>
          </p:cNvSpPr>
          <p:nvPr>
            <p:ph sz="quarter" idx="21" hasCustomPrompt="1"/>
          </p:nvPr>
        </p:nvSpPr>
        <p:spPr>
          <a:xfrm>
            <a:off x="9677674" y="2376000"/>
            <a:ext cx="2149200" cy="3344400"/>
          </a:xfrm>
        </p:spPr>
        <p:txBody>
          <a:bodyPr/>
          <a:lstStyle>
            <a:lvl1pPr>
              <a:defRPr/>
            </a:lvl1pPr>
          </a:lstStyle>
          <a:p>
            <a:pPr lvl="0"/>
            <a:r>
              <a:rPr lang="en-US"/>
              <a:t>Click to add text</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4687401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Title and 6 x content - no sub headin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84F353-7CBB-4EBB-BB48-0DDB45E9B8E5}"/>
              </a:ext>
            </a:extLst>
          </p:cNvPr>
          <p:cNvSpPr>
            <a:spLocks noGrp="1"/>
          </p:cNvSpPr>
          <p:nvPr>
            <p:ph type="title" hasCustomPrompt="1"/>
          </p:nvPr>
        </p:nvSpPr>
        <p:spPr>
          <a:xfrm>
            <a:off x="359999" y="430718"/>
            <a:ext cx="11466875" cy="403200"/>
          </a:xfrm>
        </p:spPr>
        <p:txBody>
          <a:bodyPr/>
          <a:lstStyle>
            <a:lvl1pPr>
              <a:defRPr/>
            </a:lvl1pPr>
          </a:lstStyle>
          <a:p>
            <a:r>
              <a:rPr lang="en-US"/>
              <a:t>Click to add title</a:t>
            </a:r>
            <a:endParaRPr lang="en-GB"/>
          </a:p>
        </p:txBody>
      </p:sp>
      <p:sp>
        <p:nvSpPr>
          <p:cNvPr id="3" name="Slide Number Placeholder 2">
            <a:extLst>
              <a:ext uri="{FF2B5EF4-FFF2-40B4-BE49-F238E27FC236}">
                <a16:creationId xmlns:a16="http://schemas.microsoft.com/office/drawing/2014/main" id="{055794D1-DF29-4B89-9359-EE65C8A56AFE}"/>
              </a:ext>
            </a:extLst>
          </p:cNvPr>
          <p:cNvSpPr>
            <a:spLocks noGrp="1"/>
          </p:cNvSpPr>
          <p:nvPr>
            <p:ph type="sldNum" sz="quarter" idx="10"/>
          </p:nvPr>
        </p:nvSpPr>
        <p:spPr/>
        <p:txBody>
          <a:bodyPr/>
          <a:lstStyle/>
          <a:p>
            <a:fld id="{4034BEE3-566C-4068-A777-C3A4762E861B}" type="slidenum">
              <a:rPr lang="en-GB" smtClean="0"/>
              <a:pPr/>
              <a:t>‹#›</a:t>
            </a:fld>
            <a:endParaRPr lang="en-GB"/>
          </a:p>
        </p:txBody>
      </p:sp>
      <p:sp>
        <p:nvSpPr>
          <p:cNvPr id="4" name="Footer Placeholder 3">
            <a:extLst>
              <a:ext uri="{FF2B5EF4-FFF2-40B4-BE49-F238E27FC236}">
                <a16:creationId xmlns:a16="http://schemas.microsoft.com/office/drawing/2014/main" id="{5C772A83-22C7-42BE-87D1-B99FEC13505C}"/>
              </a:ext>
            </a:extLst>
          </p:cNvPr>
          <p:cNvSpPr>
            <a:spLocks noGrp="1"/>
          </p:cNvSpPr>
          <p:nvPr>
            <p:ph type="ftr" sz="quarter" idx="11"/>
          </p:nvPr>
        </p:nvSpPr>
        <p:spPr/>
        <p:txBody>
          <a:bodyPr/>
          <a:lstStyle/>
          <a:p>
            <a:endParaRPr lang="en-GB"/>
          </a:p>
        </p:txBody>
      </p:sp>
      <p:sp>
        <p:nvSpPr>
          <p:cNvPr id="6" name="Content Placeholder 5">
            <a:extLst>
              <a:ext uri="{FF2B5EF4-FFF2-40B4-BE49-F238E27FC236}">
                <a16:creationId xmlns:a16="http://schemas.microsoft.com/office/drawing/2014/main" id="{127B7932-7D06-4E7E-AF70-44D39F481C0B}"/>
              </a:ext>
            </a:extLst>
          </p:cNvPr>
          <p:cNvSpPr>
            <a:spLocks noGrp="1"/>
          </p:cNvSpPr>
          <p:nvPr>
            <p:ph sz="quarter" idx="12" hasCustomPrompt="1"/>
          </p:nvPr>
        </p:nvSpPr>
        <p:spPr>
          <a:xfrm>
            <a:off x="360000" y="1710000"/>
            <a:ext cx="1760400" cy="3999600"/>
          </a:xfrm>
        </p:spPr>
        <p:txBody>
          <a:bodyPr/>
          <a:lstStyle>
            <a:lvl1pPr>
              <a:defRPr/>
            </a:lvl1pPr>
          </a:lstStyle>
          <a:p>
            <a:pPr lvl="0"/>
            <a:r>
              <a:rPr lang="en-US"/>
              <a:t>Click to add text</a:t>
            </a:r>
          </a:p>
          <a:p>
            <a:pPr lvl="1"/>
            <a:r>
              <a:rPr lang="en-US"/>
              <a:t>Second level</a:t>
            </a:r>
          </a:p>
          <a:p>
            <a:pPr lvl="2"/>
            <a:r>
              <a:rPr lang="en-US"/>
              <a:t>Third level</a:t>
            </a:r>
          </a:p>
          <a:p>
            <a:pPr lvl="3"/>
            <a:r>
              <a:rPr lang="en-US"/>
              <a:t>Fourth level</a:t>
            </a:r>
          </a:p>
          <a:p>
            <a:pPr lvl="4"/>
            <a:r>
              <a:rPr lang="en-US"/>
              <a:t>Fifth level</a:t>
            </a:r>
            <a:endParaRPr lang="en-GB"/>
          </a:p>
        </p:txBody>
      </p:sp>
      <p:sp>
        <p:nvSpPr>
          <p:cNvPr id="8" name="Content Placeholder 7">
            <a:extLst>
              <a:ext uri="{FF2B5EF4-FFF2-40B4-BE49-F238E27FC236}">
                <a16:creationId xmlns:a16="http://schemas.microsoft.com/office/drawing/2014/main" id="{2FB353AB-4D08-4BBD-91C2-E6A30A5F493F}"/>
              </a:ext>
            </a:extLst>
          </p:cNvPr>
          <p:cNvSpPr>
            <a:spLocks noGrp="1"/>
          </p:cNvSpPr>
          <p:nvPr>
            <p:ph sz="quarter" idx="13" hasCustomPrompt="1"/>
          </p:nvPr>
        </p:nvSpPr>
        <p:spPr>
          <a:xfrm>
            <a:off x="2301295" y="1710000"/>
            <a:ext cx="1760400" cy="3999600"/>
          </a:xfrm>
        </p:spPr>
        <p:txBody>
          <a:bodyPr/>
          <a:lstStyle>
            <a:lvl1pPr>
              <a:defRPr/>
            </a:lvl1pPr>
          </a:lstStyle>
          <a:p>
            <a:pPr lvl="0"/>
            <a:r>
              <a:rPr lang="en-US"/>
              <a:t>Click to add text</a:t>
            </a:r>
          </a:p>
          <a:p>
            <a:pPr lvl="1"/>
            <a:r>
              <a:rPr lang="en-US"/>
              <a:t>Second level</a:t>
            </a:r>
          </a:p>
          <a:p>
            <a:pPr lvl="2"/>
            <a:r>
              <a:rPr lang="en-US"/>
              <a:t>Third level</a:t>
            </a:r>
          </a:p>
          <a:p>
            <a:pPr lvl="3"/>
            <a:r>
              <a:rPr lang="en-US"/>
              <a:t>Fourth level</a:t>
            </a:r>
          </a:p>
          <a:p>
            <a:pPr lvl="4"/>
            <a:r>
              <a:rPr lang="en-US"/>
              <a:t>Fifth level</a:t>
            </a:r>
            <a:endParaRPr lang="en-GB"/>
          </a:p>
        </p:txBody>
      </p:sp>
      <p:sp>
        <p:nvSpPr>
          <p:cNvPr id="10" name="Content Placeholder 9">
            <a:extLst>
              <a:ext uri="{FF2B5EF4-FFF2-40B4-BE49-F238E27FC236}">
                <a16:creationId xmlns:a16="http://schemas.microsoft.com/office/drawing/2014/main" id="{F4A6B5AF-EB3C-46C5-B212-27204822781C}"/>
              </a:ext>
            </a:extLst>
          </p:cNvPr>
          <p:cNvSpPr>
            <a:spLocks noGrp="1"/>
          </p:cNvSpPr>
          <p:nvPr>
            <p:ph sz="quarter" idx="14" hasCustomPrompt="1"/>
          </p:nvPr>
        </p:nvSpPr>
        <p:spPr>
          <a:xfrm>
            <a:off x="4240800" y="1710000"/>
            <a:ext cx="1760400" cy="3999600"/>
          </a:xfrm>
        </p:spPr>
        <p:txBody>
          <a:bodyPr/>
          <a:lstStyle>
            <a:lvl1pPr>
              <a:defRPr/>
            </a:lvl1pPr>
          </a:lstStyle>
          <a:p>
            <a:pPr lvl="0"/>
            <a:r>
              <a:rPr lang="en-US"/>
              <a:t>Click to add text</a:t>
            </a:r>
          </a:p>
          <a:p>
            <a:pPr lvl="1"/>
            <a:r>
              <a:rPr lang="en-US"/>
              <a:t>Second level</a:t>
            </a:r>
          </a:p>
          <a:p>
            <a:pPr lvl="2"/>
            <a:r>
              <a:rPr lang="en-US"/>
              <a:t>Third level</a:t>
            </a:r>
          </a:p>
          <a:p>
            <a:pPr lvl="3"/>
            <a:r>
              <a:rPr lang="en-US"/>
              <a:t>Fourth level</a:t>
            </a:r>
          </a:p>
          <a:p>
            <a:pPr lvl="4"/>
            <a:r>
              <a:rPr lang="en-US"/>
              <a:t>Fifth level</a:t>
            </a:r>
            <a:endParaRPr lang="en-GB"/>
          </a:p>
        </p:txBody>
      </p:sp>
      <p:sp>
        <p:nvSpPr>
          <p:cNvPr id="12" name="Content Placeholder 11">
            <a:extLst>
              <a:ext uri="{FF2B5EF4-FFF2-40B4-BE49-F238E27FC236}">
                <a16:creationId xmlns:a16="http://schemas.microsoft.com/office/drawing/2014/main" id="{5800475F-DBE2-47A0-89B9-1175EDD8427E}"/>
              </a:ext>
            </a:extLst>
          </p:cNvPr>
          <p:cNvSpPr>
            <a:spLocks noGrp="1"/>
          </p:cNvSpPr>
          <p:nvPr>
            <p:ph sz="quarter" idx="15" hasCustomPrompt="1"/>
          </p:nvPr>
        </p:nvSpPr>
        <p:spPr>
          <a:xfrm>
            <a:off x="6183885" y="1710000"/>
            <a:ext cx="1760400" cy="3999600"/>
          </a:xfrm>
        </p:spPr>
        <p:txBody>
          <a:bodyPr/>
          <a:lstStyle>
            <a:lvl1pPr>
              <a:defRPr/>
            </a:lvl1pPr>
          </a:lstStyle>
          <a:p>
            <a:pPr lvl="0"/>
            <a:r>
              <a:rPr lang="en-US"/>
              <a:t>Click to add text</a:t>
            </a:r>
          </a:p>
          <a:p>
            <a:pPr lvl="1"/>
            <a:r>
              <a:rPr lang="en-US"/>
              <a:t>Second level</a:t>
            </a:r>
          </a:p>
          <a:p>
            <a:pPr lvl="2"/>
            <a:r>
              <a:rPr lang="en-US"/>
              <a:t>Third level</a:t>
            </a:r>
          </a:p>
          <a:p>
            <a:pPr lvl="3"/>
            <a:r>
              <a:rPr lang="en-US"/>
              <a:t>Fourth level</a:t>
            </a:r>
          </a:p>
          <a:p>
            <a:pPr lvl="4"/>
            <a:r>
              <a:rPr lang="en-US"/>
              <a:t>Fifth level</a:t>
            </a:r>
            <a:endParaRPr lang="en-GB"/>
          </a:p>
        </p:txBody>
      </p:sp>
      <p:sp>
        <p:nvSpPr>
          <p:cNvPr id="14" name="Content Placeholder 13">
            <a:extLst>
              <a:ext uri="{FF2B5EF4-FFF2-40B4-BE49-F238E27FC236}">
                <a16:creationId xmlns:a16="http://schemas.microsoft.com/office/drawing/2014/main" id="{0B5CE08A-01D2-488B-843A-CA3415AB7320}"/>
              </a:ext>
            </a:extLst>
          </p:cNvPr>
          <p:cNvSpPr>
            <a:spLocks noGrp="1"/>
          </p:cNvSpPr>
          <p:nvPr>
            <p:ph sz="quarter" idx="16" hasCustomPrompt="1"/>
          </p:nvPr>
        </p:nvSpPr>
        <p:spPr>
          <a:xfrm>
            <a:off x="8125180" y="1710000"/>
            <a:ext cx="1760400" cy="3999600"/>
          </a:xfrm>
        </p:spPr>
        <p:txBody>
          <a:bodyPr/>
          <a:lstStyle>
            <a:lvl1pPr>
              <a:defRPr/>
            </a:lvl1pPr>
          </a:lstStyle>
          <a:p>
            <a:pPr lvl="0"/>
            <a:r>
              <a:rPr lang="en-US"/>
              <a:t>Click to add text</a:t>
            </a:r>
          </a:p>
          <a:p>
            <a:pPr lvl="1"/>
            <a:r>
              <a:rPr lang="en-US"/>
              <a:t>Second level</a:t>
            </a:r>
          </a:p>
          <a:p>
            <a:pPr lvl="2"/>
            <a:r>
              <a:rPr lang="en-US"/>
              <a:t>Third level</a:t>
            </a:r>
          </a:p>
          <a:p>
            <a:pPr lvl="3"/>
            <a:r>
              <a:rPr lang="en-US"/>
              <a:t>Fourth level</a:t>
            </a:r>
          </a:p>
          <a:p>
            <a:pPr lvl="4"/>
            <a:r>
              <a:rPr lang="en-US"/>
              <a:t>Fifth level</a:t>
            </a:r>
            <a:endParaRPr lang="en-GB"/>
          </a:p>
        </p:txBody>
      </p:sp>
      <p:sp>
        <p:nvSpPr>
          <p:cNvPr id="16" name="Content Placeholder 15">
            <a:extLst>
              <a:ext uri="{FF2B5EF4-FFF2-40B4-BE49-F238E27FC236}">
                <a16:creationId xmlns:a16="http://schemas.microsoft.com/office/drawing/2014/main" id="{39BAB9BC-6F39-4494-87B4-04D45B7607BE}"/>
              </a:ext>
            </a:extLst>
          </p:cNvPr>
          <p:cNvSpPr>
            <a:spLocks noGrp="1"/>
          </p:cNvSpPr>
          <p:nvPr>
            <p:ph sz="quarter" idx="17" hasCustomPrompt="1"/>
          </p:nvPr>
        </p:nvSpPr>
        <p:spPr>
          <a:xfrm>
            <a:off x="10066474" y="1710000"/>
            <a:ext cx="1760400" cy="3999600"/>
          </a:xfrm>
        </p:spPr>
        <p:txBody>
          <a:bodyPr/>
          <a:lstStyle>
            <a:lvl1pPr>
              <a:defRPr/>
            </a:lvl1pPr>
          </a:lstStyle>
          <a:p>
            <a:pPr lvl="0"/>
            <a:r>
              <a:rPr lang="en-US"/>
              <a:t>Click to add text</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30598209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Title and 6 x content + headings - no sub headin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836FA1-AACD-4AC6-8977-227A1E8204A7}"/>
              </a:ext>
            </a:extLst>
          </p:cNvPr>
          <p:cNvSpPr>
            <a:spLocks noGrp="1"/>
          </p:cNvSpPr>
          <p:nvPr>
            <p:ph type="title" hasCustomPrompt="1"/>
          </p:nvPr>
        </p:nvSpPr>
        <p:spPr>
          <a:xfrm>
            <a:off x="359999" y="430718"/>
            <a:ext cx="11466875" cy="403200"/>
          </a:xfrm>
        </p:spPr>
        <p:txBody>
          <a:bodyPr/>
          <a:lstStyle>
            <a:lvl1pPr>
              <a:defRPr/>
            </a:lvl1pPr>
          </a:lstStyle>
          <a:p>
            <a:r>
              <a:rPr lang="en-US"/>
              <a:t>Click to add title</a:t>
            </a:r>
            <a:endParaRPr lang="en-GB"/>
          </a:p>
        </p:txBody>
      </p:sp>
      <p:sp>
        <p:nvSpPr>
          <p:cNvPr id="3" name="Slide Number Placeholder 2">
            <a:extLst>
              <a:ext uri="{FF2B5EF4-FFF2-40B4-BE49-F238E27FC236}">
                <a16:creationId xmlns:a16="http://schemas.microsoft.com/office/drawing/2014/main" id="{9E9A02C0-437A-4731-B690-16D1AFCAA82F}"/>
              </a:ext>
            </a:extLst>
          </p:cNvPr>
          <p:cNvSpPr>
            <a:spLocks noGrp="1"/>
          </p:cNvSpPr>
          <p:nvPr>
            <p:ph type="sldNum" sz="quarter" idx="10"/>
          </p:nvPr>
        </p:nvSpPr>
        <p:spPr/>
        <p:txBody>
          <a:bodyPr/>
          <a:lstStyle/>
          <a:p>
            <a:fld id="{4034BEE3-566C-4068-A777-C3A4762E861B}" type="slidenum">
              <a:rPr lang="en-GB" smtClean="0"/>
              <a:pPr/>
              <a:t>‹#›</a:t>
            </a:fld>
            <a:endParaRPr lang="en-GB"/>
          </a:p>
        </p:txBody>
      </p:sp>
      <p:sp>
        <p:nvSpPr>
          <p:cNvPr id="4" name="Footer Placeholder 3">
            <a:extLst>
              <a:ext uri="{FF2B5EF4-FFF2-40B4-BE49-F238E27FC236}">
                <a16:creationId xmlns:a16="http://schemas.microsoft.com/office/drawing/2014/main" id="{B7CC7B4E-73B3-4F33-A7FC-00F64BC9BBCD}"/>
              </a:ext>
            </a:extLst>
          </p:cNvPr>
          <p:cNvSpPr>
            <a:spLocks noGrp="1"/>
          </p:cNvSpPr>
          <p:nvPr>
            <p:ph type="ftr" sz="quarter" idx="11"/>
          </p:nvPr>
        </p:nvSpPr>
        <p:spPr/>
        <p:txBody>
          <a:bodyPr/>
          <a:lstStyle/>
          <a:p>
            <a:endParaRPr lang="en-GB"/>
          </a:p>
        </p:txBody>
      </p:sp>
      <p:sp>
        <p:nvSpPr>
          <p:cNvPr id="6" name="Text Placeholder 5">
            <a:extLst>
              <a:ext uri="{FF2B5EF4-FFF2-40B4-BE49-F238E27FC236}">
                <a16:creationId xmlns:a16="http://schemas.microsoft.com/office/drawing/2014/main" id="{570764FD-7DA2-4FE5-A31B-6691075F4688}"/>
              </a:ext>
            </a:extLst>
          </p:cNvPr>
          <p:cNvSpPr>
            <a:spLocks noGrp="1"/>
          </p:cNvSpPr>
          <p:nvPr>
            <p:ph type="body" sz="quarter" idx="12" hasCustomPrompt="1"/>
          </p:nvPr>
        </p:nvSpPr>
        <p:spPr>
          <a:xfrm>
            <a:off x="360000" y="1708149"/>
            <a:ext cx="1760400" cy="604800"/>
          </a:xfrm>
        </p:spPr>
        <p:txBody>
          <a:bodyPr/>
          <a:lstStyle>
            <a:lvl1pPr>
              <a:defRPr b="1"/>
            </a:lvl1pPr>
          </a:lstStyle>
          <a:p>
            <a:pPr lvl="0"/>
            <a:r>
              <a:rPr lang="en-US"/>
              <a:t>Click to add text</a:t>
            </a:r>
            <a:endParaRPr lang="en-GB"/>
          </a:p>
        </p:txBody>
      </p:sp>
      <p:sp>
        <p:nvSpPr>
          <p:cNvPr id="8" name="Content Placeholder 7">
            <a:extLst>
              <a:ext uri="{FF2B5EF4-FFF2-40B4-BE49-F238E27FC236}">
                <a16:creationId xmlns:a16="http://schemas.microsoft.com/office/drawing/2014/main" id="{CBC0C4CA-E13F-460B-A188-81482902B701}"/>
              </a:ext>
            </a:extLst>
          </p:cNvPr>
          <p:cNvSpPr>
            <a:spLocks noGrp="1"/>
          </p:cNvSpPr>
          <p:nvPr>
            <p:ph sz="quarter" idx="13" hasCustomPrompt="1"/>
          </p:nvPr>
        </p:nvSpPr>
        <p:spPr>
          <a:xfrm>
            <a:off x="360000" y="2376000"/>
            <a:ext cx="1760400" cy="3344400"/>
          </a:xfrm>
        </p:spPr>
        <p:txBody>
          <a:bodyPr/>
          <a:lstStyle>
            <a:lvl1pPr>
              <a:defRPr/>
            </a:lvl1pPr>
          </a:lstStyle>
          <a:p>
            <a:pPr lvl="0"/>
            <a:r>
              <a:rPr lang="en-US"/>
              <a:t>Click to add text</a:t>
            </a:r>
          </a:p>
          <a:p>
            <a:pPr lvl="1"/>
            <a:r>
              <a:rPr lang="en-US"/>
              <a:t>Second level</a:t>
            </a:r>
          </a:p>
          <a:p>
            <a:pPr lvl="2"/>
            <a:r>
              <a:rPr lang="en-US"/>
              <a:t>Third level</a:t>
            </a:r>
          </a:p>
          <a:p>
            <a:pPr lvl="3"/>
            <a:r>
              <a:rPr lang="en-US"/>
              <a:t>Fourth level</a:t>
            </a:r>
          </a:p>
          <a:p>
            <a:pPr lvl="4"/>
            <a:r>
              <a:rPr lang="en-US"/>
              <a:t>Fifth level</a:t>
            </a:r>
            <a:endParaRPr lang="en-GB"/>
          </a:p>
        </p:txBody>
      </p:sp>
      <p:sp>
        <p:nvSpPr>
          <p:cNvPr id="10" name="Text Placeholder 9">
            <a:extLst>
              <a:ext uri="{FF2B5EF4-FFF2-40B4-BE49-F238E27FC236}">
                <a16:creationId xmlns:a16="http://schemas.microsoft.com/office/drawing/2014/main" id="{E105AA54-6669-4974-B1E8-3E58001D876E}"/>
              </a:ext>
            </a:extLst>
          </p:cNvPr>
          <p:cNvSpPr>
            <a:spLocks noGrp="1"/>
          </p:cNvSpPr>
          <p:nvPr>
            <p:ph type="body" sz="quarter" idx="14" hasCustomPrompt="1"/>
          </p:nvPr>
        </p:nvSpPr>
        <p:spPr>
          <a:xfrm>
            <a:off x="2301295" y="1708149"/>
            <a:ext cx="1760400" cy="604800"/>
          </a:xfrm>
        </p:spPr>
        <p:txBody>
          <a:bodyPr/>
          <a:lstStyle>
            <a:lvl1pPr>
              <a:defRPr b="1"/>
            </a:lvl1pPr>
          </a:lstStyle>
          <a:p>
            <a:pPr lvl="0"/>
            <a:r>
              <a:rPr lang="en-US"/>
              <a:t>Click to add text</a:t>
            </a:r>
            <a:endParaRPr lang="en-GB"/>
          </a:p>
        </p:txBody>
      </p:sp>
      <p:sp>
        <p:nvSpPr>
          <p:cNvPr id="12" name="Content Placeholder 11">
            <a:extLst>
              <a:ext uri="{FF2B5EF4-FFF2-40B4-BE49-F238E27FC236}">
                <a16:creationId xmlns:a16="http://schemas.microsoft.com/office/drawing/2014/main" id="{D2A0DDBF-A8B7-4F77-B8D5-E6CF8FB015AE}"/>
              </a:ext>
            </a:extLst>
          </p:cNvPr>
          <p:cNvSpPr>
            <a:spLocks noGrp="1"/>
          </p:cNvSpPr>
          <p:nvPr>
            <p:ph sz="quarter" idx="15" hasCustomPrompt="1"/>
          </p:nvPr>
        </p:nvSpPr>
        <p:spPr>
          <a:xfrm>
            <a:off x="2301295" y="2376000"/>
            <a:ext cx="1760400" cy="3344400"/>
          </a:xfrm>
        </p:spPr>
        <p:txBody>
          <a:bodyPr/>
          <a:lstStyle>
            <a:lvl1pPr>
              <a:defRPr/>
            </a:lvl1pPr>
          </a:lstStyle>
          <a:p>
            <a:pPr lvl="0"/>
            <a:r>
              <a:rPr lang="en-US"/>
              <a:t>Click to add text</a:t>
            </a:r>
          </a:p>
          <a:p>
            <a:pPr lvl="1"/>
            <a:r>
              <a:rPr lang="en-US"/>
              <a:t>Second level</a:t>
            </a:r>
          </a:p>
          <a:p>
            <a:pPr lvl="2"/>
            <a:r>
              <a:rPr lang="en-US"/>
              <a:t>Third level</a:t>
            </a:r>
          </a:p>
          <a:p>
            <a:pPr lvl="3"/>
            <a:r>
              <a:rPr lang="en-US"/>
              <a:t>Fourth level</a:t>
            </a:r>
          </a:p>
          <a:p>
            <a:pPr lvl="4"/>
            <a:r>
              <a:rPr lang="en-US"/>
              <a:t>Fifth level</a:t>
            </a:r>
            <a:endParaRPr lang="en-GB"/>
          </a:p>
        </p:txBody>
      </p:sp>
      <p:sp>
        <p:nvSpPr>
          <p:cNvPr id="14" name="Text Placeholder 13">
            <a:extLst>
              <a:ext uri="{FF2B5EF4-FFF2-40B4-BE49-F238E27FC236}">
                <a16:creationId xmlns:a16="http://schemas.microsoft.com/office/drawing/2014/main" id="{E793D7A9-75C8-4028-9CA8-F07E93F82E4E}"/>
              </a:ext>
            </a:extLst>
          </p:cNvPr>
          <p:cNvSpPr>
            <a:spLocks noGrp="1"/>
          </p:cNvSpPr>
          <p:nvPr>
            <p:ph type="body" sz="quarter" idx="16" hasCustomPrompt="1"/>
          </p:nvPr>
        </p:nvSpPr>
        <p:spPr>
          <a:xfrm>
            <a:off x="4240800" y="1708150"/>
            <a:ext cx="1760400" cy="604800"/>
          </a:xfrm>
        </p:spPr>
        <p:txBody>
          <a:bodyPr/>
          <a:lstStyle>
            <a:lvl1pPr>
              <a:defRPr b="1"/>
            </a:lvl1pPr>
          </a:lstStyle>
          <a:p>
            <a:pPr lvl="0"/>
            <a:r>
              <a:rPr lang="en-US"/>
              <a:t>Click to add text</a:t>
            </a:r>
            <a:endParaRPr lang="en-GB"/>
          </a:p>
        </p:txBody>
      </p:sp>
      <p:sp>
        <p:nvSpPr>
          <p:cNvPr id="16" name="Content Placeholder 15">
            <a:extLst>
              <a:ext uri="{FF2B5EF4-FFF2-40B4-BE49-F238E27FC236}">
                <a16:creationId xmlns:a16="http://schemas.microsoft.com/office/drawing/2014/main" id="{9B5E2A26-6C2A-419D-B4DC-291BA85B0C8A}"/>
              </a:ext>
            </a:extLst>
          </p:cNvPr>
          <p:cNvSpPr>
            <a:spLocks noGrp="1"/>
          </p:cNvSpPr>
          <p:nvPr>
            <p:ph sz="quarter" idx="17" hasCustomPrompt="1"/>
          </p:nvPr>
        </p:nvSpPr>
        <p:spPr>
          <a:xfrm>
            <a:off x="4240800" y="2376000"/>
            <a:ext cx="1760400" cy="3344400"/>
          </a:xfrm>
        </p:spPr>
        <p:txBody>
          <a:bodyPr/>
          <a:lstStyle>
            <a:lvl1pPr>
              <a:defRPr/>
            </a:lvl1pPr>
          </a:lstStyle>
          <a:p>
            <a:pPr lvl="0"/>
            <a:r>
              <a:rPr lang="en-US"/>
              <a:t>Click to add text</a:t>
            </a:r>
          </a:p>
          <a:p>
            <a:pPr lvl="1"/>
            <a:r>
              <a:rPr lang="en-US"/>
              <a:t>Second level</a:t>
            </a:r>
          </a:p>
          <a:p>
            <a:pPr lvl="2"/>
            <a:r>
              <a:rPr lang="en-US"/>
              <a:t>Third level</a:t>
            </a:r>
          </a:p>
          <a:p>
            <a:pPr lvl="3"/>
            <a:r>
              <a:rPr lang="en-US"/>
              <a:t>Fourth level</a:t>
            </a:r>
          </a:p>
          <a:p>
            <a:pPr lvl="4"/>
            <a:r>
              <a:rPr lang="en-US"/>
              <a:t>Fifth level</a:t>
            </a:r>
            <a:endParaRPr lang="en-GB"/>
          </a:p>
        </p:txBody>
      </p:sp>
      <p:sp>
        <p:nvSpPr>
          <p:cNvPr id="18" name="Text Placeholder 17">
            <a:extLst>
              <a:ext uri="{FF2B5EF4-FFF2-40B4-BE49-F238E27FC236}">
                <a16:creationId xmlns:a16="http://schemas.microsoft.com/office/drawing/2014/main" id="{3DE92C5F-EFFE-48BF-93E1-CC78EFCD2947}"/>
              </a:ext>
            </a:extLst>
          </p:cNvPr>
          <p:cNvSpPr>
            <a:spLocks noGrp="1"/>
          </p:cNvSpPr>
          <p:nvPr>
            <p:ph type="body" sz="quarter" idx="18" hasCustomPrompt="1"/>
          </p:nvPr>
        </p:nvSpPr>
        <p:spPr>
          <a:xfrm>
            <a:off x="6183885" y="1708149"/>
            <a:ext cx="1760400" cy="604800"/>
          </a:xfrm>
        </p:spPr>
        <p:txBody>
          <a:bodyPr/>
          <a:lstStyle>
            <a:lvl1pPr>
              <a:defRPr b="1"/>
            </a:lvl1pPr>
          </a:lstStyle>
          <a:p>
            <a:pPr lvl="0"/>
            <a:r>
              <a:rPr lang="en-US"/>
              <a:t>Click to add text</a:t>
            </a:r>
            <a:endParaRPr lang="en-GB"/>
          </a:p>
        </p:txBody>
      </p:sp>
      <p:sp>
        <p:nvSpPr>
          <p:cNvPr id="20" name="Content Placeholder 19">
            <a:extLst>
              <a:ext uri="{FF2B5EF4-FFF2-40B4-BE49-F238E27FC236}">
                <a16:creationId xmlns:a16="http://schemas.microsoft.com/office/drawing/2014/main" id="{3DA85A52-F7FD-4298-9AE5-CB80F4E3C640}"/>
              </a:ext>
            </a:extLst>
          </p:cNvPr>
          <p:cNvSpPr>
            <a:spLocks noGrp="1"/>
          </p:cNvSpPr>
          <p:nvPr>
            <p:ph sz="quarter" idx="19" hasCustomPrompt="1"/>
          </p:nvPr>
        </p:nvSpPr>
        <p:spPr>
          <a:xfrm>
            <a:off x="6183885" y="2376000"/>
            <a:ext cx="1760400" cy="3344400"/>
          </a:xfrm>
        </p:spPr>
        <p:txBody>
          <a:bodyPr/>
          <a:lstStyle>
            <a:lvl1pPr>
              <a:defRPr/>
            </a:lvl1pPr>
          </a:lstStyle>
          <a:p>
            <a:pPr lvl="0"/>
            <a:r>
              <a:rPr lang="en-US"/>
              <a:t>Click to add text</a:t>
            </a:r>
          </a:p>
          <a:p>
            <a:pPr lvl="1"/>
            <a:r>
              <a:rPr lang="en-US"/>
              <a:t>Second level</a:t>
            </a:r>
          </a:p>
          <a:p>
            <a:pPr lvl="2"/>
            <a:r>
              <a:rPr lang="en-US"/>
              <a:t>Third level</a:t>
            </a:r>
          </a:p>
          <a:p>
            <a:pPr lvl="3"/>
            <a:r>
              <a:rPr lang="en-US"/>
              <a:t>Fourth level</a:t>
            </a:r>
          </a:p>
          <a:p>
            <a:pPr lvl="4"/>
            <a:r>
              <a:rPr lang="en-US"/>
              <a:t>Fifth level</a:t>
            </a:r>
            <a:endParaRPr lang="en-GB"/>
          </a:p>
        </p:txBody>
      </p:sp>
      <p:sp>
        <p:nvSpPr>
          <p:cNvPr id="22" name="Text Placeholder 21">
            <a:extLst>
              <a:ext uri="{FF2B5EF4-FFF2-40B4-BE49-F238E27FC236}">
                <a16:creationId xmlns:a16="http://schemas.microsoft.com/office/drawing/2014/main" id="{44E88849-5449-4627-813B-31B40F08F009}"/>
              </a:ext>
            </a:extLst>
          </p:cNvPr>
          <p:cNvSpPr>
            <a:spLocks noGrp="1"/>
          </p:cNvSpPr>
          <p:nvPr>
            <p:ph type="body" sz="quarter" idx="20" hasCustomPrompt="1"/>
          </p:nvPr>
        </p:nvSpPr>
        <p:spPr>
          <a:xfrm>
            <a:off x="8125180" y="1708150"/>
            <a:ext cx="1760400" cy="604800"/>
          </a:xfrm>
        </p:spPr>
        <p:txBody>
          <a:bodyPr/>
          <a:lstStyle>
            <a:lvl1pPr>
              <a:defRPr b="1"/>
            </a:lvl1pPr>
          </a:lstStyle>
          <a:p>
            <a:pPr lvl="0"/>
            <a:r>
              <a:rPr lang="en-US"/>
              <a:t>Click to add text</a:t>
            </a:r>
            <a:endParaRPr lang="en-GB"/>
          </a:p>
        </p:txBody>
      </p:sp>
      <p:sp>
        <p:nvSpPr>
          <p:cNvPr id="24" name="Content Placeholder 23">
            <a:extLst>
              <a:ext uri="{FF2B5EF4-FFF2-40B4-BE49-F238E27FC236}">
                <a16:creationId xmlns:a16="http://schemas.microsoft.com/office/drawing/2014/main" id="{9A7FC01F-A245-4C0F-BF24-3AAE6AC55CC4}"/>
              </a:ext>
            </a:extLst>
          </p:cNvPr>
          <p:cNvSpPr>
            <a:spLocks noGrp="1"/>
          </p:cNvSpPr>
          <p:nvPr>
            <p:ph sz="quarter" idx="21" hasCustomPrompt="1"/>
          </p:nvPr>
        </p:nvSpPr>
        <p:spPr>
          <a:xfrm>
            <a:off x="8125180" y="2376000"/>
            <a:ext cx="1760400" cy="3344400"/>
          </a:xfrm>
        </p:spPr>
        <p:txBody>
          <a:bodyPr/>
          <a:lstStyle>
            <a:lvl1pPr>
              <a:defRPr/>
            </a:lvl1pPr>
          </a:lstStyle>
          <a:p>
            <a:pPr lvl="0"/>
            <a:r>
              <a:rPr lang="en-US"/>
              <a:t>Click to add text</a:t>
            </a:r>
          </a:p>
          <a:p>
            <a:pPr lvl="1"/>
            <a:r>
              <a:rPr lang="en-US"/>
              <a:t>Second level</a:t>
            </a:r>
          </a:p>
          <a:p>
            <a:pPr lvl="2"/>
            <a:r>
              <a:rPr lang="en-US"/>
              <a:t>Third level</a:t>
            </a:r>
          </a:p>
          <a:p>
            <a:pPr lvl="3"/>
            <a:r>
              <a:rPr lang="en-US"/>
              <a:t>Fourth level</a:t>
            </a:r>
          </a:p>
          <a:p>
            <a:pPr lvl="4"/>
            <a:r>
              <a:rPr lang="en-US"/>
              <a:t>Fifth level</a:t>
            </a:r>
            <a:endParaRPr lang="en-GB"/>
          </a:p>
        </p:txBody>
      </p:sp>
      <p:sp>
        <p:nvSpPr>
          <p:cNvPr id="26" name="Text Placeholder 25">
            <a:extLst>
              <a:ext uri="{FF2B5EF4-FFF2-40B4-BE49-F238E27FC236}">
                <a16:creationId xmlns:a16="http://schemas.microsoft.com/office/drawing/2014/main" id="{5CCD92EA-38A4-44E5-ADF7-78EA3D6DD06D}"/>
              </a:ext>
            </a:extLst>
          </p:cNvPr>
          <p:cNvSpPr>
            <a:spLocks noGrp="1"/>
          </p:cNvSpPr>
          <p:nvPr>
            <p:ph type="body" sz="quarter" idx="22" hasCustomPrompt="1"/>
          </p:nvPr>
        </p:nvSpPr>
        <p:spPr>
          <a:xfrm>
            <a:off x="10066474" y="1708150"/>
            <a:ext cx="1760400" cy="604800"/>
          </a:xfrm>
        </p:spPr>
        <p:txBody>
          <a:bodyPr/>
          <a:lstStyle>
            <a:lvl1pPr>
              <a:defRPr b="1"/>
            </a:lvl1pPr>
          </a:lstStyle>
          <a:p>
            <a:pPr lvl="0"/>
            <a:r>
              <a:rPr lang="en-US"/>
              <a:t>Click to add text</a:t>
            </a:r>
            <a:endParaRPr lang="en-GB"/>
          </a:p>
        </p:txBody>
      </p:sp>
      <p:sp>
        <p:nvSpPr>
          <p:cNvPr id="28" name="Content Placeholder 27">
            <a:extLst>
              <a:ext uri="{FF2B5EF4-FFF2-40B4-BE49-F238E27FC236}">
                <a16:creationId xmlns:a16="http://schemas.microsoft.com/office/drawing/2014/main" id="{8317D903-C6B2-443C-A2F2-E7B672E08E3B}"/>
              </a:ext>
            </a:extLst>
          </p:cNvPr>
          <p:cNvSpPr>
            <a:spLocks noGrp="1"/>
          </p:cNvSpPr>
          <p:nvPr>
            <p:ph sz="quarter" idx="23" hasCustomPrompt="1"/>
          </p:nvPr>
        </p:nvSpPr>
        <p:spPr>
          <a:xfrm>
            <a:off x="10066474" y="2376000"/>
            <a:ext cx="1760400" cy="3344400"/>
          </a:xfrm>
        </p:spPr>
        <p:txBody>
          <a:bodyPr/>
          <a:lstStyle>
            <a:lvl1pPr>
              <a:defRPr/>
            </a:lvl1pPr>
          </a:lstStyle>
          <a:p>
            <a:pPr lvl="0"/>
            <a:r>
              <a:rPr lang="en-US"/>
              <a:t>Click to add text</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40208902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Title only - no sub headin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698738-2E1C-4407-AE23-FC7C52247775}"/>
              </a:ext>
            </a:extLst>
          </p:cNvPr>
          <p:cNvSpPr>
            <a:spLocks noGrp="1"/>
          </p:cNvSpPr>
          <p:nvPr>
            <p:ph type="title" hasCustomPrompt="1"/>
          </p:nvPr>
        </p:nvSpPr>
        <p:spPr/>
        <p:txBody>
          <a:bodyPr/>
          <a:lstStyle>
            <a:lvl1pPr>
              <a:defRPr/>
            </a:lvl1pPr>
          </a:lstStyle>
          <a:p>
            <a:r>
              <a:rPr lang="en-US"/>
              <a:t>Click to add title</a:t>
            </a:r>
            <a:endParaRPr lang="en-GB"/>
          </a:p>
        </p:txBody>
      </p:sp>
      <p:sp>
        <p:nvSpPr>
          <p:cNvPr id="3" name="Slide Number Placeholder 2">
            <a:extLst>
              <a:ext uri="{FF2B5EF4-FFF2-40B4-BE49-F238E27FC236}">
                <a16:creationId xmlns:a16="http://schemas.microsoft.com/office/drawing/2014/main" id="{38DB932A-F9A4-4379-8F69-FA63BDFA2491}"/>
              </a:ext>
            </a:extLst>
          </p:cNvPr>
          <p:cNvSpPr>
            <a:spLocks noGrp="1"/>
          </p:cNvSpPr>
          <p:nvPr>
            <p:ph type="sldNum" sz="quarter" idx="10"/>
          </p:nvPr>
        </p:nvSpPr>
        <p:spPr/>
        <p:txBody>
          <a:bodyPr/>
          <a:lstStyle/>
          <a:p>
            <a:fld id="{4034BEE3-566C-4068-A777-C3A4762E861B}" type="slidenum">
              <a:rPr lang="en-GB" smtClean="0"/>
              <a:pPr/>
              <a:t>‹#›</a:t>
            </a:fld>
            <a:endParaRPr lang="en-GB"/>
          </a:p>
        </p:txBody>
      </p:sp>
      <p:sp>
        <p:nvSpPr>
          <p:cNvPr id="4" name="Footer Placeholder 3">
            <a:extLst>
              <a:ext uri="{FF2B5EF4-FFF2-40B4-BE49-F238E27FC236}">
                <a16:creationId xmlns:a16="http://schemas.microsoft.com/office/drawing/2014/main" id="{DC347A58-42BF-4A47-A878-643A5CD2794C}"/>
              </a:ext>
            </a:extLst>
          </p:cNvPr>
          <p:cNvSpPr>
            <a:spLocks noGrp="1"/>
          </p:cNvSpPr>
          <p:nvPr>
            <p:ph type="ftr" sz="quarter" idx="11"/>
          </p:nvPr>
        </p:nvSpPr>
        <p:spPr/>
        <p:txBody>
          <a:bodyPr/>
          <a:lstStyle/>
          <a:p>
            <a:endParaRPr lang="en-GB"/>
          </a:p>
        </p:txBody>
      </p:sp>
    </p:spTree>
    <p:extLst>
      <p:ext uri="{BB962C8B-B14F-4D97-AF65-F5344CB8AC3E}">
        <p14:creationId xmlns:p14="http://schemas.microsoft.com/office/powerpoint/2010/main" val="3095024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6.xml><?xml version="1.0" encoding="utf-8"?>
<p:sldLayout xmlns:a="http://schemas.openxmlformats.org/drawingml/2006/main" xmlns:r="http://schemas.openxmlformats.org/officeDocument/2006/relationships" xmlns:p="http://schemas.openxmlformats.org/presentationml/2006/main" userDrawn="1">
  <p:cSld name="Section header (black)">
    <p:spTree>
      <p:nvGrpSpPr>
        <p:cNvPr id="1" name=""/>
        <p:cNvGrpSpPr/>
        <p:nvPr/>
      </p:nvGrpSpPr>
      <p:grpSpPr>
        <a:xfrm>
          <a:off x="0" y="0"/>
          <a:ext cx="0" cy="0"/>
          <a:chOff x="0" y="0"/>
          <a:chExt cx="0" cy="0"/>
        </a:xfrm>
      </p:grpSpPr>
      <p:sp>
        <p:nvSpPr>
          <p:cNvPr id="5" name="Text Placeholder 2"/>
          <p:cNvSpPr>
            <a:spLocks noGrp="1"/>
          </p:cNvSpPr>
          <p:nvPr>
            <p:ph type="body" sz="quarter" idx="15" hasCustomPrompt="1"/>
          </p:nvPr>
        </p:nvSpPr>
        <p:spPr>
          <a:xfrm>
            <a:off x="359998" y="2257200"/>
            <a:ext cx="6686261" cy="1980000"/>
          </a:xfrm>
          <a:prstGeom prst="rect">
            <a:avLst/>
          </a:prstGeom>
        </p:spPr>
        <p:txBody>
          <a:bodyPr anchor="t"/>
          <a:lstStyle>
            <a:lvl1pPr algn="l">
              <a:spcBef>
                <a:spcPts val="200"/>
              </a:spcBef>
              <a:defRPr sz="4000" b="0" spc="300">
                <a:solidFill>
                  <a:schemeClr val="bg1"/>
                </a:solidFill>
              </a:defRPr>
            </a:lvl1pPr>
            <a:lvl2pPr marL="0" indent="0" algn="l">
              <a:spcBef>
                <a:spcPts val="200"/>
              </a:spcBef>
              <a:buNone/>
              <a:defRPr sz="2200" b="0">
                <a:solidFill>
                  <a:schemeClr val="bg1"/>
                </a:solidFill>
              </a:defRPr>
            </a:lvl2pPr>
          </a:lstStyle>
          <a:p>
            <a:pPr lvl="0"/>
            <a:r>
              <a:rPr lang="en-GB"/>
              <a:t>CLICK TO ADD TITLE</a:t>
            </a:r>
          </a:p>
        </p:txBody>
      </p:sp>
      <p:sp>
        <p:nvSpPr>
          <p:cNvPr id="7" name="Text Placeholder 2"/>
          <p:cNvSpPr>
            <a:spLocks noGrp="1"/>
          </p:cNvSpPr>
          <p:nvPr>
            <p:ph type="body" sz="quarter" idx="16" hasCustomPrompt="1"/>
          </p:nvPr>
        </p:nvSpPr>
        <p:spPr>
          <a:xfrm>
            <a:off x="360363" y="1713332"/>
            <a:ext cx="976312" cy="540000"/>
          </a:xfrm>
          <a:prstGeom prst="rect">
            <a:avLst/>
          </a:prstGeom>
        </p:spPr>
        <p:txBody>
          <a:bodyPr anchor="t"/>
          <a:lstStyle>
            <a:lvl1pPr algn="l">
              <a:spcBef>
                <a:spcPts val="200"/>
              </a:spcBef>
              <a:defRPr sz="4000" b="0">
                <a:solidFill>
                  <a:schemeClr val="bg1"/>
                </a:solidFill>
              </a:defRPr>
            </a:lvl1pPr>
            <a:lvl2pPr marL="0" indent="0" algn="l">
              <a:spcBef>
                <a:spcPts val="200"/>
              </a:spcBef>
              <a:buNone/>
              <a:defRPr sz="2200" b="0">
                <a:solidFill>
                  <a:schemeClr val="tx1"/>
                </a:solidFill>
              </a:defRPr>
            </a:lvl2pPr>
          </a:lstStyle>
          <a:p>
            <a:pPr lvl="0"/>
            <a:r>
              <a:rPr lang="en-US"/>
              <a:t>No.</a:t>
            </a:r>
          </a:p>
        </p:txBody>
      </p:sp>
    </p:spTree>
    <p:extLst>
      <p:ext uri="{BB962C8B-B14F-4D97-AF65-F5344CB8AC3E}">
        <p14:creationId xmlns:p14="http://schemas.microsoft.com/office/powerpoint/2010/main" val="20543373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Dashboard export">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D56FF685-0455-410C-BAD6-9C18A6B827C5}"/>
              </a:ext>
            </a:extLst>
          </p:cNvPr>
          <p:cNvSpPr>
            <a:spLocks noGrp="1"/>
          </p:cNvSpPr>
          <p:nvPr>
            <p:ph type="sldNum" sz="quarter" idx="10"/>
          </p:nvPr>
        </p:nvSpPr>
        <p:spPr>
          <a:xfrm>
            <a:off x="10856913" y="6390000"/>
            <a:ext cx="969962" cy="196850"/>
          </a:xfrm>
        </p:spPr>
        <p:txBody>
          <a:bodyPr/>
          <a:lstStyle/>
          <a:p>
            <a:fld id="{4034BEE3-566C-4068-A777-C3A4762E861B}" type="slidenum">
              <a:rPr lang="en-GB" smtClean="0"/>
              <a:pPr/>
              <a:t>‹#›</a:t>
            </a:fld>
            <a:endParaRPr lang="en-GB"/>
          </a:p>
        </p:txBody>
      </p:sp>
      <p:sp>
        <p:nvSpPr>
          <p:cNvPr id="4" name="Footer Placeholder 3">
            <a:extLst>
              <a:ext uri="{FF2B5EF4-FFF2-40B4-BE49-F238E27FC236}">
                <a16:creationId xmlns:a16="http://schemas.microsoft.com/office/drawing/2014/main" id="{C42994E6-33EF-41B4-9B8F-14CDAEC3A969}"/>
              </a:ext>
            </a:extLst>
          </p:cNvPr>
          <p:cNvSpPr>
            <a:spLocks noGrp="1"/>
          </p:cNvSpPr>
          <p:nvPr>
            <p:ph type="ftr" sz="quarter" idx="11"/>
          </p:nvPr>
        </p:nvSpPr>
        <p:spPr/>
        <p:txBody>
          <a:bodyPr/>
          <a:lstStyle/>
          <a:p>
            <a:endParaRPr lang="en-GB"/>
          </a:p>
        </p:txBody>
      </p:sp>
      <p:sp>
        <p:nvSpPr>
          <p:cNvPr id="6" name="Content Placeholder 5">
            <a:extLst>
              <a:ext uri="{FF2B5EF4-FFF2-40B4-BE49-F238E27FC236}">
                <a16:creationId xmlns:a16="http://schemas.microsoft.com/office/drawing/2014/main" id="{68E51B97-D115-41B0-A593-DB194CD06371}"/>
              </a:ext>
            </a:extLst>
          </p:cNvPr>
          <p:cNvSpPr>
            <a:spLocks noGrp="1"/>
          </p:cNvSpPr>
          <p:nvPr>
            <p:ph sz="quarter" idx="12" hasCustomPrompt="1"/>
          </p:nvPr>
        </p:nvSpPr>
        <p:spPr>
          <a:xfrm>
            <a:off x="360000" y="432000"/>
            <a:ext cx="9536400" cy="5281200"/>
          </a:xfrm>
        </p:spPr>
        <p:txBody>
          <a:bodyPr/>
          <a:lstStyle>
            <a:lvl1pPr>
              <a:defRPr/>
            </a:lvl1pPr>
          </a:lstStyle>
          <a:p>
            <a:pPr lvl="0"/>
            <a:r>
              <a:rPr lang="en-US"/>
              <a:t>Click to add content</a:t>
            </a:r>
          </a:p>
        </p:txBody>
      </p:sp>
      <p:sp>
        <p:nvSpPr>
          <p:cNvPr id="8" name="Text Placeholder 7">
            <a:extLst>
              <a:ext uri="{FF2B5EF4-FFF2-40B4-BE49-F238E27FC236}">
                <a16:creationId xmlns:a16="http://schemas.microsoft.com/office/drawing/2014/main" id="{8956DFF0-F399-4C7B-9862-88E481176C81}"/>
              </a:ext>
            </a:extLst>
          </p:cNvPr>
          <p:cNvSpPr>
            <a:spLocks noGrp="1"/>
          </p:cNvSpPr>
          <p:nvPr>
            <p:ph type="body" sz="quarter" idx="13" hasCustomPrompt="1"/>
          </p:nvPr>
        </p:nvSpPr>
        <p:spPr>
          <a:xfrm>
            <a:off x="10062000" y="432000"/>
            <a:ext cx="1764000" cy="5281200"/>
          </a:xfrm>
        </p:spPr>
        <p:txBody>
          <a:bodyPr/>
          <a:lstStyle>
            <a:lvl1pPr>
              <a:defRPr/>
            </a:lvl1pPr>
          </a:lstStyle>
          <a:p>
            <a:pPr lvl="0"/>
            <a:r>
              <a:rPr lang="en-US"/>
              <a:t>Click to add text</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27670442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preserve="1" userDrawn="1">
  <p:cSld name="Plain">
    <p:bg>
      <p:bgPr>
        <a:solidFill>
          <a:srgbClr val="000000"/>
        </a:solidFill>
        <a:effectLst/>
      </p:bgPr>
    </p:bg>
    <p:spTree>
      <p:nvGrpSpPr>
        <p:cNvPr id="1" name=""/>
        <p:cNvGrpSpPr/>
        <p:nvPr/>
      </p:nvGrpSpPr>
      <p:grpSpPr>
        <a:xfrm>
          <a:off x="0" y="0"/>
          <a:ext cx="0" cy="0"/>
          <a:chOff x="0" y="0"/>
          <a:chExt cx="0" cy="0"/>
        </a:xfrm>
      </p:grpSpPr>
      <p:sp>
        <p:nvSpPr>
          <p:cNvPr id="11" name="Picture Placeholder 10">
            <a:extLst>
              <a:ext uri="{FF2B5EF4-FFF2-40B4-BE49-F238E27FC236}">
                <a16:creationId xmlns:a16="http://schemas.microsoft.com/office/drawing/2014/main" id="{92EF4DA8-26BF-BAB1-9481-342310076930}"/>
              </a:ext>
            </a:extLst>
          </p:cNvPr>
          <p:cNvSpPr>
            <a:spLocks noGrp="1"/>
          </p:cNvSpPr>
          <p:nvPr>
            <p:ph type="pic" sz="quarter" idx="10"/>
          </p:nvPr>
        </p:nvSpPr>
        <p:spPr>
          <a:xfrm>
            <a:off x="0" y="0"/>
            <a:ext cx="12192000" cy="6858000"/>
          </a:xfrm>
          <a:prstGeom prst="rect">
            <a:avLst/>
          </a:prstGeom>
        </p:spPr>
        <p:txBody>
          <a:bodyPr anchor="ctr"/>
          <a:lstStyle>
            <a:lvl1pPr algn="ctr">
              <a:defRPr/>
            </a:lvl1pPr>
          </a:lstStyle>
          <a:p>
            <a:endParaRPr lang="en-GB"/>
          </a:p>
        </p:txBody>
      </p:sp>
    </p:spTree>
    <p:extLst>
      <p:ext uri="{BB962C8B-B14F-4D97-AF65-F5344CB8AC3E}">
        <p14:creationId xmlns:p14="http://schemas.microsoft.com/office/powerpoint/2010/main" val="28731110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Footer">
    <p:spTree>
      <p:nvGrpSpPr>
        <p:cNvPr id="1" name=""/>
        <p:cNvGrpSpPr/>
        <p:nvPr/>
      </p:nvGrpSpPr>
      <p:grpSpPr>
        <a:xfrm>
          <a:off x="0" y="0"/>
          <a:ext cx="0" cy="0"/>
          <a:chOff x="0" y="0"/>
          <a:chExt cx="0" cy="0"/>
        </a:xfrm>
      </p:grpSpPr>
      <p:sp>
        <p:nvSpPr>
          <p:cNvPr id="2" name="Picture Placeholder 4">
            <a:extLst>
              <a:ext uri="{FF2B5EF4-FFF2-40B4-BE49-F238E27FC236}">
                <a16:creationId xmlns:a16="http://schemas.microsoft.com/office/drawing/2014/main" id="{C1AAB878-B558-BE75-EA2E-373182F2B0E9}"/>
              </a:ext>
            </a:extLst>
          </p:cNvPr>
          <p:cNvSpPr>
            <a:spLocks noGrp="1"/>
          </p:cNvSpPr>
          <p:nvPr>
            <p:ph type="pic" sz="quarter" idx="11"/>
          </p:nvPr>
        </p:nvSpPr>
        <p:spPr>
          <a:xfrm>
            <a:off x="0" y="0"/>
            <a:ext cx="12192000" cy="6858000"/>
          </a:xfrm>
          <a:prstGeom prst="rect">
            <a:avLst/>
          </a:prstGeom>
        </p:spPr>
        <p:txBody>
          <a:bodyPr anchor="ctr"/>
          <a:lstStyle>
            <a:lvl1pPr algn="ctr">
              <a:defRPr/>
            </a:lvl1pPr>
          </a:lstStyle>
          <a:p>
            <a:endParaRPr lang="en-GB"/>
          </a:p>
        </p:txBody>
      </p:sp>
      <p:sp>
        <p:nvSpPr>
          <p:cNvPr id="3" name="Slide Number Placeholder 2">
            <a:extLst>
              <a:ext uri="{FF2B5EF4-FFF2-40B4-BE49-F238E27FC236}">
                <a16:creationId xmlns:a16="http://schemas.microsoft.com/office/drawing/2014/main" id="{A6B2F2EE-42BB-4EB6-8FC2-5E56E4F34F6F}"/>
              </a:ext>
            </a:extLst>
          </p:cNvPr>
          <p:cNvSpPr>
            <a:spLocks noGrp="1"/>
          </p:cNvSpPr>
          <p:nvPr>
            <p:ph type="sldNum" sz="quarter" idx="10"/>
          </p:nvPr>
        </p:nvSpPr>
        <p:spPr/>
        <p:txBody>
          <a:bodyPr/>
          <a:lstStyle/>
          <a:p>
            <a:fld id="{4034BEE3-566C-4068-A777-C3A4762E861B}" type="slidenum">
              <a:rPr lang="en-GB" smtClean="0"/>
              <a:pPr/>
              <a:t>‹#›</a:t>
            </a:fld>
            <a:endParaRPr lang="en-GB"/>
          </a:p>
        </p:txBody>
      </p:sp>
    </p:spTree>
    <p:extLst>
      <p:ext uri="{BB962C8B-B14F-4D97-AF65-F5344CB8AC3E}">
        <p14:creationId xmlns:p14="http://schemas.microsoft.com/office/powerpoint/2010/main" val="1401104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Title slide with image (black)">
    <p:bg>
      <p:bgPr>
        <a:solidFill>
          <a:srgbClr val="000000"/>
        </a:solidFill>
        <a:effectLst/>
      </p:bgPr>
    </p:bg>
    <p:spTree>
      <p:nvGrpSpPr>
        <p:cNvPr id="1" name=""/>
        <p:cNvGrpSpPr/>
        <p:nvPr/>
      </p:nvGrpSpPr>
      <p:grpSpPr>
        <a:xfrm>
          <a:off x="0" y="0"/>
          <a:ext cx="0" cy="0"/>
          <a:chOff x="0" y="0"/>
          <a:chExt cx="0" cy="0"/>
        </a:xfrm>
      </p:grpSpPr>
      <p:sp>
        <p:nvSpPr>
          <p:cNvPr id="6" name="Picture Placeholder 6">
            <a:extLst>
              <a:ext uri="{FF2B5EF4-FFF2-40B4-BE49-F238E27FC236}">
                <a16:creationId xmlns:a16="http://schemas.microsoft.com/office/drawing/2014/main" id="{CC213809-11F2-4FF6-8836-C61FDCCBA32E}"/>
              </a:ext>
            </a:extLst>
          </p:cNvPr>
          <p:cNvSpPr>
            <a:spLocks noGrp="1"/>
          </p:cNvSpPr>
          <p:nvPr>
            <p:ph type="pic" sz="quarter" idx="19"/>
          </p:nvPr>
        </p:nvSpPr>
        <p:spPr>
          <a:xfrm>
            <a:off x="4272000" y="1490400"/>
            <a:ext cx="7920000" cy="4500000"/>
          </a:xfrm>
        </p:spPr>
        <p:txBody>
          <a:bodyPr/>
          <a:lstStyle/>
          <a:p>
            <a:r>
              <a:rPr lang="en-US"/>
              <a:t>Click icon to add picture</a:t>
            </a:r>
            <a:endParaRPr lang="en-GB"/>
          </a:p>
        </p:txBody>
      </p:sp>
      <p:sp>
        <p:nvSpPr>
          <p:cNvPr id="8" name="small kick">
            <a:extLst>
              <a:ext uri="{FF2B5EF4-FFF2-40B4-BE49-F238E27FC236}">
                <a16:creationId xmlns:a16="http://schemas.microsoft.com/office/drawing/2014/main" id="{810F81F1-9895-E713-097A-193D916A5413}"/>
              </a:ext>
            </a:extLst>
          </p:cNvPr>
          <p:cNvSpPr>
            <a:spLocks noGrp="1" noRot="1" noMove="1" noResize="1" noEditPoints="1" noAdjustHandles="1" noChangeArrowheads="1" noChangeShapeType="1"/>
          </p:cNvSpPr>
          <p:nvPr>
            <p:ph type="body" sz="quarter" idx="22" hasCustomPrompt="1"/>
          </p:nvPr>
        </p:nvSpPr>
        <p:spPr>
          <a:xfrm>
            <a:off x="4270375" y="1490663"/>
            <a:ext cx="2568575" cy="4498975"/>
          </a:xfrm>
          <a:blipFill>
            <a:blip r:embed="rId3">
              <a:extLst>
                <a:ext uri="{96DAC541-7B7A-43D3-8B79-37D633B846F1}">
                  <asvg:svgBlip xmlns:asvg="http://schemas.microsoft.com/office/drawing/2016/SVG/main" r:embed="rId4"/>
                </a:ext>
              </a:extLst>
            </a:blip>
            <a:stretch>
              <a:fillRect/>
            </a:stretch>
          </a:blipFill>
        </p:spPr>
        <p:txBody>
          <a:bodyPr/>
          <a:lstStyle>
            <a:lvl1pPr>
              <a:defRPr/>
            </a:lvl1pPr>
          </a:lstStyle>
          <a:p>
            <a:pPr lvl="0"/>
            <a:r>
              <a:rPr lang="en-US"/>
              <a:t> </a:t>
            </a:r>
          </a:p>
        </p:txBody>
      </p:sp>
      <p:pic>
        <p:nvPicPr>
          <p:cNvPr id="7" name="Gold bar">
            <a:extLst>
              <a:ext uri="{FF2B5EF4-FFF2-40B4-BE49-F238E27FC236}">
                <a16:creationId xmlns:a16="http://schemas.microsoft.com/office/drawing/2014/main" id="{1ADB29CA-18EE-48E7-B991-4B2578F89377}"/>
              </a:ext>
            </a:extLst>
          </p:cNvPr>
          <p:cNvPicPr>
            <a:picLocks noChangeAspect="1"/>
          </p:cNvPicPr>
          <p:nvPr userDrawn="1"/>
        </p:nvPicPr>
        <p:blipFill>
          <a:blip r:embed="rId5"/>
          <a:stretch>
            <a:fillRect/>
          </a:stretch>
        </p:blipFill>
        <p:spPr>
          <a:xfrm>
            <a:off x="4207125" y="1490400"/>
            <a:ext cx="63981" cy="4500000"/>
          </a:xfrm>
          <a:prstGeom prst="rect">
            <a:avLst/>
          </a:prstGeom>
        </p:spPr>
      </p:pic>
      <p:sp>
        <p:nvSpPr>
          <p:cNvPr id="3" name="Text Placeholder 2">
            <a:extLst>
              <a:ext uri="{FF2B5EF4-FFF2-40B4-BE49-F238E27FC236}">
                <a16:creationId xmlns:a16="http://schemas.microsoft.com/office/drawing/2014/main" id="{198B54B2-17FC-4F44-A549-93DE726BD63E}"/>
              </a:ext>
            </a:extLst>
          </p:cNvPr>
          <p:cNvSpPr>
            <a:spLocks noGrp="1"/>
          </p:cNvSpPr>
          <p:nvPr>
            <p:ph type="body" sz="quarter" idx="20" hasCustomPrompt="1"/>
          </p:nvPr>
        </p:nvSpPr>
        <p:spPr>
          <a:xfrm>
            <a:off x="360000" y="4971600"/>
            <a:ext cx="3519536" cy="1022713"/>
          </a:xfrm>
        </p:spPr>
        <p:txBody>
          <a:bodyPr anchor="b"/>
          <a:lstStyle>
            <a:lvl1pPr>
              <a:spcBef>
                <a:spcPts val="600"/>
              </a:spcBef>
              <a:defRPr sz="1200">
                <a:solidFill>
                  <a:schemeClr val="bg1"/>
                </a:solidFill>
              </a:defRPr>
            </a:lvl1pPr>
          </a:lstStyle>
          <a:p>
            <a:pPr lvl="0"/>
            <a:r>
              <a:rPr lang="en-US"/>
              <a:t>Click to add text </a:t>
            </a:r>
          </a:p>
        </p:txBody>
      </p:sp>
      <p:sp>
        <p:nvSpPr>
          <p:cNvPr id="10" name="Subtitle 2">
            <a:extLst>
              <a:ext uri="{FF2B5EF4-FFF2-40B4-BE49-F238E27FC236}">
                <a16:creationId xmlns:a16="http://schemas.microsoft.com/office/drawing/2014/main" id="{E8F4C310-09FC-4B27-9FA2-5128CE9C6086}"/>
              </a:ext>
            </a:extLst>
          </p:cNvPr>
          <p:cNvSpPr>
            <a:spLocks noGrp="1"/>
          </p:cNvSpPr>
          <p:nvPr>
            <p:ph type="subTitle" idx="1" hasCustomPrompt="1"/>
          </p:nvPr>
        </p:nvSpPr>
        <p:spPr>
          <a:xfrm>
            <a:off x="360000" y="3708000"/>
            <a:ext cx="3520800" cy="1022713"/>
          </a:xfrm>
          <a:prstGeom prst="rect">
            <a:avLst/>
          </a:prstGeom>
        </p:spPr>
        <p:txBody>
          <a:bodyPr anchor="t">
            <a:noAutofit/>
          </a:bodyPr>
          <a:lstStyle>
            <a:lvl1pPr marL="0" indent="0" algn="l">
              <a:spcBef>
                <a:spcPts val="600"/>
              </a:spcBef>
              <a:buNone/>
              <a:defRPr sz="1800" b="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add subtitle</a:t>
            </a:r>
          </a:p>
        </p:txBody>
      </p:sp>
      <p:sp>
        <p:nvSpPr>
          <p:cNvPr id="9" name="Title 1">
            <a:extLst>
              <a:ext uri="{FF2B5EF4-FFF2-40B4-BE49-F238E27FC236}">
                <a16:creationId xmlns:a16="http://schemas.microsoft.com/office/drawing/2014/main" id="{F1EB514B-0857-4EBF-B042-2A3E81792E20}"/>
              </a:ext>
            </a:extLst>
          </p:cNvPr>
          <p:cNvSpPr>
            <a:spLocks noGrp="1"/>
          </p:cNvSpPr>
          <p:nvPr>
            <p:ph type="ctrTitle" hasCustomPrompt="1"/>
          </p:nvPr>
        </p:nvSpPr>
        <p:spPr>
          <a:xfrm>
            <a:off x="360000" y="1490400"/>
            <a:ext cx="3520800" cy="1975330"/>
          </a:xfrm>
          <a:prstGeom prst="rect">
            <a:avLst/>
          </a:prstGeom>
        </p:spPr>
        <p:txBody>
          <a:bodyPr anchor="t">
            <a:noAutofit/>
          </a:bodyPr>
          <a:lstStyle>
            <a:lvl1pPr algn="l">
              <a:defRPr sz="3000" b="0">
                <a:solidFill>
                  <a:schemeClr val="bg1"/>
                </a:solidFill>
              </a:defRPr>
            </a:lvl1pPr>
          </a:lstStyle>
          <a:p>
            <a:r>
              <a:rPr lang="en-GB"/>
              <a:t>Click to add title</a:t>
            </a:r>
          </a:p>
        </p:txBody>
      </p:sp>
      <p:pic>
        <p:nvPicPr>
          <p:cNvPr id="11" name="Kantar Logo">
            <a:extLst>
              <a:ext uri="{FF2B5EF4-FFF2-40B4-BE49-F238E27FC236}">
                <a16:creationId xmlns:a16="http://schemas.microsoft.com/office/drawing/2014/main" id="{01EE2173-34DD-4E4A-828D-CFC09D3A11C3}"/>
              </a:ext>
            </a:extLst>
          </p:cNvPr>
          <p:cNvPicPr>
            <a:picLocks noChangeAspect="1"/>
          </p:cNvPicPr>
          <p:nvPr userDrawn="1">
            <p:custDataLst>
              <p:tags r:id="rId1"/>
            </p:custDataLst>
          </p:nvPr>
        </p:nvPicPr>
        <p:blipFill>
          <a:blip r:embed="rId6">
            <a:extLst>
              <a:ext uri="{96DAC541-7B7A-43D3-8B79-37D633B846F1}">
                <asvg:svgBlip xmlns:asvg="http://schemas.microsoft.com/office/drawing/2016/SVG/main" r:embed="rId7"/>
              </a:ext>
            </a:extLst>
          </a:blip>
          <a:stretch>
            <a:fillRect/>
          </a:stretch>
        </p:blipFill>
        <p:spPr>
          <a:xfrm>
            <a:off x="360000" y="558000"/>
            <a:ext cx="1940914" cy="367200"/>
          </a:xfrm>
          <a:prstGeom prst="rect">
            <a:avLst/>
          </a:prstGeom>
        </p:spPr>
      </p:pic>
    </p:spTree>
    <p:extLst>
      <p:ext uri="{BB962C8B-B14F-4D97-AF65-F5344CB8AC3E}">
        <p14:creationId xmlns:p14="http://schemas.microsoft.com/office/powerpoint/2010/main" val="14807113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0.xml><?xml version="1.0" encoding="utf-8"?>
<p:sldLayout xmlns:a="http://schemas.openxmlformats.org/drawingml/2006/main" xmlns:r="http://schemas.openxmlformats.org/officeDocument/2006/relationships" xmlns:p="http://schemas.openxmlformats.org/presentationml/2006/main" userDrawn="1">
  <p:cSld name="1_Image and text">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4D98AB83-7001-CF05-E7D6-66E64B980F79}"/>
              </a:ext>
            </a:extLst>
          </p:cNvPr>
          <p:cNvSpPr/>
          <p:nvPr userDrawn="1"/>
        </p:nvSpPr>
        <p:spPr bwMode="ltGray">
          <a:xfrm>
            <a:off x="6096000" y="0"/>
            <a:ext cx="6096000" cy="6858000"/>
          </a:xfrm>
          <a:prstGeom prst="rect">
            <a:avLst/>
          </a:prstGeom>
          <a:solidFill>
            <a:schemeClr val="tx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endParaRPr lang="en-US" sz="1600" b="0" dirty="0"/>
          </a:p>
        </p:txBody>
      </p:sp>
      <p:sp>
        <p:nvSpPr>
          <p:cNvPr id="3" name="Slide Number Placeholder 2">
            <a:extLst>
              <a:ext uri="{FF2B5EF4-FFF2-40B4-BE49-F238E27FC236}">
                <a16:creationId xmlns:a16="http://schemas.microsoft.com/office/drawing/2014/main" id="{28FAACB8-7B00-457D-8F89-FB4DD9039A6A}"/>
              </a:ext>
            </a:extLst>
          </p:cNvPr>
          <p:cNvSpPr>
            <a:spLocks noGrp="1"/>
          </p:cNvSpPr>
          <p:nvPr>
            <p:ph type="sldNum" sz="quarter" idx="10"/>
          </p:nvPr>
        </p:nvSpPr>
        <p:spPr/>
        <p:txBody>
          <a:bodyPr/>
          <a:lstStyle>
            <a:lvl1pPr>
              <a:defRPr>
                <a:solidFill>
                  <a:schemeClr val="bg1"/>
                </a:solidFill>
              </a:defRPr>
            </a:lvl1pPr>
          </a:lstStyle>
          <a:p>
            <a:fld id="{4034BEE3-566C-4068-A777-C3A4762E861B}" type="slidenum">
              <a:rPr lang="en-GB" smtClean="0"/>
              <a:pPr/>
              <a:t>‹#›</a:t>
            </a:fld>
            <a:endParaRPr lang="en-GB" dirty="0"/>
          </a:p>
        </p:txBody>
      </p:sp>
      <p:sp>
        <p:nvSpPr>
          <p:cNvPr id="4" name="Footer Placeholder 3">
            <a:extLst>
              <a:ext uri="{FF2B5EF4-FFF2-40B4-BE49-F238E27FC236}">
                <a16:creationId xmlns:a16="http://schemas.microsoft.com/office/drawing/2014/main" id="{F6556072-910B-4986-8C02-A52A75446092}"/>
              </a:ext>
            </a:extLst>
          </p:cNvPr>
          <p:cNvSpPr>
            <a:spLocks noGrp="1"/>
          </p:cNvSpPr>
          <p:nvPr>
            <p:ph type="ftr" sz="quarter" idx="11"/>
          </p:nvPr>
        </p:nvSpPr>
        <p:spPr>
          <a:xfrm>
            <a:off x="6191250" y="6403063"/>
            <a:ext cx="4576349" cy="191976"/>
          </a:xfrm>
        </p:spPr>
        <p:txBody>
          <a:bodyPr/>
          <a:lstStyle>
            <a:lvl1pPr>
              <a:defRPr>
                <a:solidFill>
                  <a:schemeClr val="bg1"/>
                </a:solidFill>
              </a:defRPr>
            </a:lvl1pPr>
          </a:lstStyle>
          <a:p>
            <a:endParaRPr lang="en-GB" dirty="0"/>
          </a:p>
        </p:txBody>
      </p:sp>
      <p:sp>
        <p:nvSpPr>
          <p:cNvPr id="8" name="Picture Placeholder 7">
            <a:extLst>
              <a:ext uri="{FF2B5EF4-FFF2-40B4-BE49-F238E27FC236}">
                <a16:creationId xmlns:a16="http://schemas.microsoft.com/office/drawing/2014/main" id="{44F34447-13E0-43B9-BE1F-C60C03555D39}"/>
              </a:ext>
            </a:extLst>
          </p:cNvPr>
          <p:cNvSpPr>
            <a:spLocks noGrp="1"/>
          </p:cNvSpPr>
          <p:nvPr>
            <p:ph type="pic" sz="quarter" idx="12"/>
          </p:nvPr>
        </p:nvSpPr>
        <p:spPr>
          <a:xfrm>
            <a:off x="360000" y="1708150"/>
            <a:ext cx="5643925" cy="4192250"/>
          </a:xfrm>
        </p:spPr>
        <p:txBody>
          <a:bodyPr anchor="ctr" anchorCtr="0"/>
          <a:lstStyle>
            <a:lvl1pPr algn="ctr">
              <a:defRPr/>
            </a:lvl1pPr>
          </a:lstStyle>
          <a:p>
            <a:r>
              <a:rPr lang="en-US" dirty="0"/>
              <a:t>Click icon to add picture</a:t>
            </a:r>
            <a:endParaRPr lang="en-GB" dirty="0"/>
          </a:p>
        </p:txBody>
      </p:sp>
      <p:sp>
        <p:nvSpPr>
          <p:cNvPr id="6" name="Text Placeholder 5">
            <a:extLst>
              <a:ext uri="{FF2B5EF4-FFF2-40B4-BE49-F238E27FC236}">
                <a16:creationId xmlns:a16="http://schemas.microsoft.com/office/drawing/2014/main" id="{10D6BD01-6C23-44ED-8363-1C234E2533EA}"/>
              </a:ext>
            </a:extLst>
          </p:cNvPr>
          <p:cNvSpPr>
            <a:spLocks noGrp="1"/>
          </p:cNvSpPr>
          <p:nvPr>
            <p:ph type="body" sz="quarter" idx="13" hasCustomPrompt="1"/>
          </p:nvPr>
        </p:nvSpPr>
        <p:spPr>
          <a:xfrm>
            <a:off x="6374674" y="1708150"/>
            <a:ext cx="5454486" cy="3999600"/>
          </a:xfrm>
        </p:spPr>
        <p:txBody>
          <a:bodyPr/>
          <a:lstStyle>
            <a:lvl1pPr>
              <a:spcBef>
                <a:spcPts val="200"/>
              </a:spcBef>
              <a:spcAft>
                <a:spcPts val="400"/>
              </a:spcAft>
              <a:defRPr sz="1100" b="1">
                <a:solidFill>
                  <a:schemeClr val="bg1"/>
                </a:solidFill>
              </a:defRPr>
            </a:lvl1pPr>
            <a:lvl2pPr>
              <a:spcBef>
                <a:spcPts val="200"/>
              </a:spcBef>
              <a:spcAft>
                <a:spcPts val="400"/>
              </a:spcAft>
              <a:defRPr>
                <a:solidFill>
                  <a:schemeClr val="bg1"/>
                </a:solidFill>
              </a:defRPr>
            </a:lvl2pPr>
            <a:lvl3pPr>
              <a:spcBef>
                <a:spcPts val="200"/>
              </a:spcBef>
              <a:spcAft>
                <a:spcPts val="400"/>
              </a:spcAft>
              <a:defRPr>
                <a:solidFill>
                  <a:schemeClr val="bg1"/>
                </a:solidFill>
              </a:defRPr>
            </a:lvl3pPr>
            <a:lvl4pPr>
              <a:spcBef>
                <a:spcPts val="200"/>
              </a:spcBef>
              <a:spcAft>
                <a:spcPts val="400"/>
              </a:spcAft>
              <a:defRPr>
                <a:solidFill>
                  <a:schemeClr val="bg1"/>
                </a:solidFill>
              </a:defRPr>
            </a:lvl4pPr>
            <a:lvl5pPr>
              <a:spcBef>
                <a:spcPts val="200"/>
              </a:spcBef>
              <a:spcAft>
                <a:spcPts val="400"/>
              </a:spcAft>
              <a:defRPr>
                <a:solidFill>
                  <a:schemeClr val="bg1"/>
                </a:solidFill>
              </a:defRPr>
            </a:lvl5pPr>
          </a:lstStyle>
          <a:p>
            <a:pPr lvl="0"/>
            <a:r>
              <a:rPr lang="en-US"/>
              <a:t>Click to add text</a:t>
            </a:r>
          </a:p>
          <a:p>
            <a:pPr lvl="1"/>
            <a:r>
              <a:rPr lang="en-US"/>
              <a:t>Second level</a:t>
            </a:r>
          </a:p>
          <a:p>
            <a:pPr lvl="2"/>
            <a:r>
              <a:rPr lang="en-US"/>
              <a:t>Third level</a:t>
            </a:r>
          </a:p>
          <a:p>
            <a:pPr lvl="3"/>
            <a:r>
              <a:rPr lang="en-US"/>
              <a:t>Fourth level</a:t>
            </a:r>
          </a:p>
          <a:p>
            <a:pPr lvl="4"/>
            <a:r>
              <a:rPr lang="en-US"/>
              <a:t>Fifth level</a:t>
            </a:r>
            <a:endParaRPr lang="en-GB"/>
          </a:p>
        </p:txBody>
      </p:sp>
      <p:sp>
        <p:nvSpPr>
          <p:cNvPr id="2" name="Title 1">
            <a:extLst>
              <a:ext uri="{FF2B5EF4-FFF2-40B4-BE49-F238E27FC236}">
                <a16:creationId xmlns:a16="http://schemas.microsoft.com/office/drawing/2014/main" id="{586AABB0-FC25-4DDA-B141-9861B8EF64BF}"/>
              </a:ext>
            </a:extLst>
          </p:cNvPr>
          <p:cNvSpPr>
            <a:spLocks noGrp="1"/>
          </p:cNvSpPr>
          <p:nvPr>
            <p:ph type="title" hasCustomPrompt="1"/>
          </p:nvPr>
        </p:nvSpPr>
        <p:spPr>
          <a:xfrm>
            <a:off x="6374674" y="430718"/>
            <a:ext cx="5454486" cy="403200"/>
          </a:xfrm>
        </p:spPr>
        <p:txBody>
          <a:bodyPr/>
          <a:lstStyle>
            <a:lvl1pPr>
              <a:defRPr>
                <a:solidFill>
                  <a:schemeClr val="bg1"/>
                </a:solidFill>
              </a:defRPr>
            </a:lvl1pPr>
          </a:lstStyle>
          <a:p>
            <a:r>
              <a:rPr lang="en-US"/>
              <a:t>Click to add title</a:t>
            </a:r>
            <a:endParaRPr lang="en-GB"/>
          </a:p>
        </p:txBody>
      </p:sp>
      <p:cxnSp>
        <p:nvCxnSpPr>
          <p:cNvPr id="7" name="Straight Connector 6">
            <a:extLst>
              <a:ext uri="{FF2B5EF4-FFF2-40B4-BE49-F238E27FC236}">
                <a16:creationId xmlns:a16="http://schemas.microsoft.com/office/drawing/2014/main" id="{40326C99-D387-9CE4-77F7-420463959D4C}"/>
              </a:ext>
            </a:extLst>
          </p:cNvPr>
          <p:cNvCxnSpPr>
            <a:cxnSpLocks/>
          </p:cNvCxnSpPr>
          <p:nvPr userDrawn="1">
            <p:custDataLst>
              <p:tags r:id="rId1"/>
            </p:custDataLst>
          </p:nvPr>
        </p:nvCxnSpPr>
        <p:spPr>
          <a:xfrm>
            <a:off x="6096000" y="6120000"/>
            <a:ext cx="5738161" cy="0"/>
          </a:xfrm>
          <a:prstGeom prst="line">
            <a:avLst/>
          </a:prstGeom>
          <a:ln w="38100">
            <a:solidFill>
              <a:schemeClr val="bg1"/>
            </a:solidFill>
            <a:tailEnd type="none"/>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D974ECF9-0102-D803-51AE-88252ABEA2BA}"/>
              </a:ext>
            </a:extLst>
          </p:cNvPr>
          <p:cNvCxnSpPr>
            <a:cxnSpLocks/>
          </p:cNvCxnSpPr>
          <p:nvPr userDrawn="1"/>
        </p:nvCxnSpPr>
        <p:spPr>
          <a:xfrm>
            <a:off x="6374674" y="1257300"/>
            <a:ext cx="1721179" cy="0"/>
          </a:xfrm>
          <a:prstGeom prst="line">
            <a:avLst/>
          </a:prstGeom>
          <a:ln w="38100">
            <a:solidFill>
              <a:srgbClr val="FFC000"/>
            </a:solidFill>
            <a:tailEnd type="none"/>
          </a:ln>
        </p:spPr>
        <p:style>
          <a:lnRef idx="1">
            <a:schemeClr val="accent1"/>
          </a:lnRef>
          <a:fillRef idx="0">
            <a:schemeClr val="accent1"/>
          </a:fillRef>
          <a:effectRef idx="0">
            <a:schemeClr val="accent1"/>
          </a:effectRef>
          <a:fontRef idx="minor">
            <a:schemeClr val="tx1"/>
          </a:fontRef>
        </p:style>
      </p:cxnSp>
      <p:sp>
        <p:nvSpPr>
          <p:cNvPr id="13" name="Text Placeholder 12">
            <a:extLst>
              <a:ext uri="{FF2B5EF4-FFF2-40B4-BE49-F238E27FC236}">
                <a16:creationId xmlns:a16="http://schemas.microsoft.com/office/drawing/2014/main" id="{5A8EB864-3FBC-89B7-8C72-F58CD92E60B0}"/>
              </a:ext>
            </a:extLst>
          </p:cNvPr>
          <p:cNvSpPr>
            <a:spLocks noGrp="1"/>
          </p:cNvSpPr>
          <p:nvPr>
            <p:ph type="body" sz="quarter" idx="14"/>
          </p:nvPr>
        </p:nvSpPr>
        <p:spPr>
          <a:xfrm>
            <a:off x="367909" y="430213"/>
            <a:ext cx="4840679" cy="527050"/>
          </a:xfrm>
        </p:spPr>
        <p:txBody>
          <a:bodyPr/>
          <a:lstStyle>
            <a:lvl1pPr>
              <a:defRPr sz="2000" b="1">
                <a:latin typeface="+mn-lt"/>
              </a:defRPr>
            </a:lvl1pPr>
            <a:lvl2pPr>
              <a:defRPr sz="2000" b="1">
                <a:latin typeface="+mn-lt"/>
              </a:defRPr>
            </a:lvl2pPr>
            <a:lvl3pPr>
              <a:defRPr sz="2000" b="1">
                <a:latin typeface="+mn-lt"/>
              </a:defRPr>
            </a:lvl3pPr>
            <a:lvl4pPr>
              <a:defRPr sz="2000" b="1">
                <a:latin typeface="+mn-lt"/>
              </a:defRPr>
            </a:lvl4pPr>
            <a:lvl5pPr>
              <a:defRPr sz="2000" b="1">
                <a:latin typeface="+mn-lt"/>
              </a:defRPr>
            </a:lvl5pPr>
          </a:lstStyle>
          <a:p>
            <a:pPr lvl="0"/>
            <a:r>
              <a:rPr lang="en-US"/>
              <a:t>Click to edit Master text styles</a:t>
            </a:r>
          </a:p>
        </p:txBody>
      </p:sp>
      <p:sp>
        <p:nvSpPr>
          <p:cNvPr id="16" name="Text Placeholder 15">
            <a:extLst>
              <a:ext uri="{FF2B5EF4-FFF2-40B4-BE49-F238E27FC236}">
                <a16:creationId xmlns:a16="http://schemas.microsoft.com/office/drawing/2014/main" id="{21956874-85DD-F70A-F90D-C8ADA09F62D5}"/>
              </a:ext>
            </a:extLst>
          </p:cNvPr>
          <p:cNvSpPr>
            <a:spLocks noGrp="1"/>
          </p:cNvSpPr>
          <p:nvPr>
            <p:ph type="body" sz="quarter" idx="15"/>
          </p:nvPr>
        </p:nvSpPr>
        <p:spPr>
          <a:xfrm>
            <a:off x="5208588" y="957263"/>
            <a:ext cx="696912" cy="195263"/>
          </a:xfrm>
        </p:spPr>
        <p:txBody>
          <a:bodyPr/>
          <a:lstStyle>
            <a:lvl1pPr algn="ctr">
              <a:defRPr sz="1000"/>
            </a:lvl1pPr>
            <a:lvl2pPr>
              <a:defRPr sz="900"/>
            </a:lvl2pPr>
            <a:lvl3pPr>
              <a:defRPr sz="900"/>
            </a:lvl3pPr>
            <a:lvl4pPr>
              <a:defRPr sz="900"/>
            </a:lvl4pPr>
            <a:lvl5pPr>
              <a:defRPr sz="900"/>
            </a:lvl5pPr>
          </a:lstStyle>
          <a:p>
            <a:pPr lvl="0"/>
            <a:r>
              <a:rPr lang="en-US"/>
              <a:t>Click to edit</a:t>
            </a:r>
          </a:p>
        </p:txBody>
      </p:sp>
    </p:spTree>
    <p:extLst>
      <p:ext uri="{BB962C8B-B14F-4D97-AF65-F5344CB8AC3E}">
        <p14:creationId xmlns:p14="http://schemas.microsoft.com/office/powerpoint/2010/main" val="8288355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1.xml><?xml version="1.0" encoding="utf-8"?>
<p:sldLayout xmlns:a="http://schemas.openxmlformats.org/drawingml/2006/main" xmlns:r="http://schemas.openxmlformats.org/officeDocument/2006/relationships" xmlns:p="http://schemas.openxmlformats.org/presentationml/2006/main" userDrawn="1">
  <p:cSld name="Title and 6 x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84F353-7CBB-4EBB-BB48-0DDB45E9B8E5}"/>
              </a:ext>
            </a:extLst>
          </p:cNvPr>
          <p:cNvSpPr>
            <a:spLocks noGrp="1"/>
          </p:cNvSpPr>
          <p:nvPr>
            <p:ph type="title" hasCustomPrompt="1"/>
          </p:nvPr>
        </p:nvSpPr>
        <p:spPr/>
        <p:txBody>
          <a:bodyPr/>
          <a:lstStyle>
            <a:lvl1pPr>
              <a:defRPr/>
            </a:lvl1pPr>
          </a:lstStyle>
          <a:p>
            <a:r>
              <a:rPr lang="en-US"/>
              <a:t>Click to add title</a:t>
            </a:r>
            <a:endParaRPr lang="en-GB"/>
          </a:p>
        </p:txBody>
      </p:sp>
      <p:sp>
        <p:nvSpPr>
          <p:cNvPr id="3" name="Slide Number Placeholder 2">
            <a:extLst>
              <a:ext uri="{FF2B5EF4-FFF2-40B4-BE49-F238E27FC236}">
                <a16:creationId xmlns:a16="http://schemas.microsoft.com/office/drawing/2014/main" id="{055794D1-DF29-4B89-9359-EE65C8A56AFE}"/>
              </a:ext>
            </a:extLst>
          </p:cNvPr>
          <p:cNvSpPr>
            <a:spLocks noGrp="1"/>
          </p:cNvSpPr>
          <p:nvPr>
            <p:ph type="sldNum" sz="quarter" idx="10"/>
          </p:nvPr>
        </p:nvSpPr>
        <p:spPr/>
        <p:txBody>
          <a:bodyPr/>
          <a:lstStyle/>
          <a:p>
            <a:fld id="{4034BEE3-566C-4068-A777-C3A4762E861B}" type="slidenum">
              <a:rPr lang="en-GB" smtClean="0"/>
              <a:pPr/>
              <a:t>‹#›</a:t>
            </a:fld>
            <a:endParaRPr lang="en-GB"/>
          </a:p>
        </p:txBody>
      </p:sp>
      <p:sp>
        <p:nvSpPr>
          <p:cNvPr id="4" name="Footer Placeholder 3">
            <a:extLst>
              <a:ext uri="{FF2B5EF4-FFF2-40B4-BE49-F238E27FC236}">
                <a16:creationId xmlns:a16="http://schemas.microsoft.com/office/drawing/2014/main" id="{5C772A83-22C7-42BE-87D1-B99FEC13505C}"/>
              </a:ext>
            </a:extLst>
          </p:cNvPr>
          <p:cNvSpPr>
            <a:spLocks noGrp="1"/>
          </p:cNvSpPr>
          <p:nvPr>
            <p:ph type="ftr" sz="quarter" idx="11"/>
          </p:nvPr>
        </p:nvSpPr>
        <p:spPr/>
        <p:txBody>
          <a:bodyPr/>
          <a:lstStyle/>
          <a:p>
            <a:endParaRPr lang="en-GB"/>
          </a:p>
        </p:txBody>
      </p:sp>
      <p:sp>
        <p:nvSpPr>
          <p:cNvPr id="6" name="Content Placeholder 5">
            <a:extLst>
              <a:ext uri="{FF2B5EF4-FFF2-40B4-BE49-F238E27FC236}">
                <a16:creationId xmlns:a16="http://schemas.microsoft.com/office/drawing/2014/main" id="{127B7932-7D06-4E7E-AF70-44D39F481C0B}"/>
              </a:ext>
            </a:extLst>
          </p:cNvPr>
          <p:cNvSpPr>
            <a:spLocks noGrp="1"/>
          </p:cNvSpPr>
          <p:nvPr>
            <p:ph sz="quarter" idx="12" hasCustomPrompt="1"/>
          </p:nvPr>
        </p:nvSpPr>
        <p:spPr>
          <a:xfrm>
            <a:off x="360000" y="1710000"/>
            <a:ext cx="1760400" cy="3999600"/>
          </a:xfrm>
        </p:spPr>
        <p:txBody>
          <a:bodyPr/>
          <a:lstStyle>
            <a:lvl1pPr>
              <a:defRPr/>
            </a:lvl1pPr>
          </a:lstStyle>
          <a:p>
            <a:pPr lvl="0"/>
            <a:r>
              <a:rPr lang="en-US"/>
              <a:t>Click to add text</a:t>
            </a:r>
          </a:p>
          <a:p>
            <a:pPr lvl="1"/>
            <a:r>
              <a:rPr lang="en-US"/>
              <a:t>Second level</a:t>
            </a:r>
          </a:p>
          <a:p>
            <a:pPr lvl="2"/>
            <a:r>
              <a:rPr lang="en-US"/>
              <a:t>Third level</a:t>
            </a:r>
          </a:p>
          <a:p>
            <a:pPr lvl="3"/>
            <a:r>
              <a:rPr lang="en-US"/>
              <a:t>Fourth level</a:t>
            </a:r>
          </a:p>
          <a:p>
            <a:pPr lvl="4"/>
            <a:r>
              <a:rPr lang="en-US"/>
              <a:t>Fifth level</a:t>
            </a:r>
            <a:endParaRPr lang="en-GB"/>
          </a:p>
        </p:txBody>
      </p:sp>
      <p:sp>
        <p:nvSpPr>
          <p:cNvPr id="8" name="Content Placeholder 7">
            <a:extLst>
              <a:ext uri="{FF2B5EF4-FFF2-40B4-BE49-F238E27FC236}">
                <a16:creationId xmlns:a16="http://schemas.microsoft.com/office/drawing/2014/main" id="{2FB353AB-4D08-4BBD-91C2-E6A30A5F493F}"/>
              </a:ext>
            </a:extLst>
          </p:cNvPr>
          <p:cNvSpPr>
            <a:spLocks noGrp="1"/>
          </p:cNvSpPr>
          <p:nvPr>
            <p:ph sz="quarter" idx="13" hasCustomPrompt="1"/>
          </p:nvPr>
        </p:nvSpPr>
        <p:spPr>
          <a:xfrm>
            <a:off x="2301120" y="1710000"/>
            <a:ext cx="1760400" cy="3999600"/>
          </a:xfrm>
        </p:spPr>
        <p:txBody>
          <a:bodyPr/>
          <a:lstStyle>
            <a:lvl1pPr>
              <a:defRPr/>
            </a:lvl1pPr>
          </a:lstStyle>
          <a:p>
            <a:pPr lvl="0"/>
            <a:r>
              <a:rPr lang="en-US"/>
              <a:t>Click to add text</a:t>
            </a:r>
          </a:p>
          <a:p>
            <a:pPr lvl="1"/>
            <a:r>
              <a:rPr lang="en-US"/>
              <a:t>Second level</a:t>
            </a:r>
          </a:p>
          <a:p>
            <a:pPr lvl="2"/>
            <a:r>
              <a:rPr lang="en-US"/>
              <a:t>Third level</a:t>
            </a:r>
          </a:p>
          <a:p>
            <a:pPr lvl="3"/>
            <a:r>
              <a:rPr lang="en-US"/>
              <a:t>Fourth level</a:t>
            </a:r>
          </a:p>
          <a:p>
            <a:pPr lvl="4"/>
            <a:r>
              <a:rPr lang="en-US"/>
              <a:t>Fifth level</a:t>
            </a:r>
            <a:endParaRPr lang="en-GB"/>
          </a:p>
        </p:txBody>
      </p:sp>
      <p:sp>
        <p:nvSpPr>
          <p:cNvPr id="10" name="Content Placeholder 9">
            <a:extLst>
              <a:ext uri="{FF2B5EF4-FFF2-40B4-BE49-F238E27FC236}">
                <a16:creationId xmlns:a16="http://schemas.microsoft.com/office/drawing/2014/main" id="{F4A6B5AF-EB3C-46C5-B212-27204822781C}"/>
              </a:ext>
            </a:extLst>
          </p:cNvPr>
          <p:cNvSpPr>
            <a:spLocks noGrp="1"/>
          </p:cNvSpPr>
          <p:nvPr>
            <p:ph sz="quarter" idx="14" hasCustomPrompt="1"/>
          </p:nvPr>
        </p:nvSpPr>
        <p:spPr>
          <a:xfrm>
            <a:off x="4242240" y="1710000"/>
            <a:ext cx="1760400" cy="3999600"/>
          </a:xfrm>
        </p:spPr>
        <p:txBody>
          <a:bodyPr/>
          <a:lstStyle>
            <a:lvl1pPr>
              <a:defRPr/>
            </a:lvl1pPr>
          </a:lstStyle>
          <a:p>
            <a:pPr lvl="0"/>
            <a:r>
              <a:rPr lang="en-US"/>
              <a:t>Click to add text</a:t>
            </a:r>
          </a:p>
          <a:p>
            <a:pPr lvl="1"/>
            <a:r>
              <a:rPr lang="en-US"/>
              <a:t>Second level</a:t>
            </a:r>
          </a:p>
          <a:p>
            <a:pPr lvl="2"/>
            <a:r>
              <a:rPr lang="en-US"/>
              <a:t>Third level</a:t>
            </a:r>
          </a:p>
          <a:p>
            <a:pPr lvl="3"/>
            <a:r>
              <a:rPr lang="en-US"/>
              <a:t>Fourth level</a:t>
            </a:r>
          </a:p>
          <a:p>
            <a:pPr lvl="4"/>
            <a:r>
              <a:rPr lang="en-US"/>
              <a:t>Fifth level</a:t>
            </a:r>
            <a:endParaRPr lang="en-GB"/>
          </a:p>
        </p:txBody>
      </p:sp>
      <p:sp>
        <p:nvSpPr>
          <p:cNvPr id="12" name="Content Placeholder 11">
            <a:extLst>
              <a:ext uri="{FF2B5EF4-FFF2-40B4-BE49-F238E27FC236}">
                <a16:creationId xmlns:a16="http://schemas.microsoft.com/office/drawing/2014/main" id="{5800475F-DBE2-47A0-89B9-1175EDD8427E}"/>
              </a:ext>
            </a:extLst>
          </p:cNvPr>
          <p:cNvSpPr>
            <a:spLocks noGrp="1"/>
          </p:cNvSpPr>
          <p:nvPr>
            <p:ph sz="quarter" idx="15" hasCustomPrompt="1"/>
          </p:nvPr>
        </p:nvSpPr>
        <p:spPr>
          <a:xfrm>
            <a:off x="6183360" y="1710000"/>
            <a:ext cx="1760400" cy="3999600"/>
          </a:xfrm>
        </p:spPr>
        <p:txBody>
          <a:bodyPr/>
          <a:lstStyle>
            <a:lvl1pPr>
              <a:defRPr/>
            </a:lvl1pPr>
          </a:lstStyle>
          <a:p>
            <a:pPr lvl="0"/>
            <a:r>
              <a:rPr lang="en-US"/>
              <a:t>Click to add text</a:t>
            </a:r>
          </a:p>
          <a:p>
            <a:pPr lvl="1"/>
            <a:r>
              <a:rPr lang="en-US"/>
              <a:t>Second level</a:t>
            </a:r>
          </a:p>
          <a:p>
            <a:pPr lvl="2"/>
            <a:r>
              <a:rPr lang="en-US"/>
              <a:t>Third level</a:t>
            </a:r>
          </a:p>
          <a:p>
            <a:pPr lvl="3"/>
            <a:r>
              <a:rPr lang="en-US"/>
              <a:t>Fourth level</a:t>
            </a:r>
          </a:p>
          <a:p>
            <a:pPr lvl="4"/>
            <a:r>
              <a:rPr lang="en-US"/>
              <a:t>Fifth level</a:t>
            </a:r>
            <a:endParaRPr lang="en-GB"/>
          </a:p>
        </p:txBody>
      </p:sp>
      <p:sp>
        <p:nvSpPr>
          <p:cNvPr id="14" name="Content Placeholder 13">
            <a:extLst>
              <a:ext uri="{FF2B5EF4-FFF2-40B4-BE49-F238E27FC236}">
                <a16:creationId xmlns:a16="http://schemas.microsoft.com/office/drawing/2014/main" id="{0B5CE08A-01D2-488B-843A-CA3415AB7320}"/>
              </a:ext>
            </a:extLst>
          </p:cNvPr>
          <p:cNvSpPr>
            <a:spLocks noGrp="1"/>
          </p:cNvSpPr>
          <p:nvPr>
            <p:ph sz="quarter" idx="16" hasCustomPrompt="1"/>
          </p:nvPr>
        </p:nvSpPr>
        <p:spPr>
          <a:xfrm>
            <a:off x="8124480" y="1710000"/>
            <a:ext cx="1760400" cy="3999600"/>
          </a:xfrm>
        </p:spPr>
        <p:txBody>
          <a:bodyPr/>
          <a:lstStyle>
            <a:lvl1pPr>
              <a:defRPr/>
            </a:lvl1pPr>
          </a:lstStyle>
          <a:p>
            <a:pPr lvl="0"/>
            <a:r>
              <a:rPr lang="en-US"/>
              <a:t>Click to add text</a:t>
            </a:r>
          </a:p>
          <a:p>
            <a:pPr lvl="1"/>
            <a:r>
              <a:rPr lang="en-US"/>
              <a:t>Second level</a:t>
            </a:r>
          </a:p>
          <a:p>
            <a:pPr lvl="2"/>
            <a:r>
              <a:rPr lang="en-US"/>
              <a:t>Third level</a:t>
            </a:r>
          </a:p>
          <a:p>
            <a:pPr lvl="3"/>
            <a:r>
              <a:rPr lang="en-US"/>
              <a:t>Fourth level</a:t>
            </a:r>
          </a:p>
          <a:p>
            <a:pPr lvl="4"/>
            <a:r>
              <a:rPr lang="en-US"/>
              <a:t>Fifth level</a:t>
            </a:r>
            <a:endParaRPr lang="en-GB"/>
          </a:p>
        </p:txBody>
      </p:sp>
      <p:sp>
        <p:nvSpPr>
          <p:cNvPr id="16" name="Content Placeholder 15">
            <a:extLst>
              <a:ext uri="{FF2B5EF4-FFF2-40B4-BE49-F238E27FC236}">
                <a16:creationId xmlns:a16="http://schemas.microsoft.com/office/drawing/2014/main" id="{39BAB9BC-6F39-4494-87B4-04D45B7607BE}"/>
              </a:ext>
            </a:extLst>
          </p:cNvPr>
          <p:cNvSpPr>
            <a:spLocks noGrp="1"/>
          </p:cNvSpPr>
          <p:nvPr>
            <p:ph sz="quarter" idx="17" hasCustomPrompt="1"/>
          </p:nvPr>
        </p:nvSpPr>
        <p:spPr>
          <a:xfrm>
            <a:off x="10065600" y="1710000"/>
            <a:ext cx="1760400" cy="3999600"/>
          </a:xfrm>
        </p:spPr>
        <p:txBody>
          <a:bodyPr/>
          <a:lstStyle>
            <a:lvl1pPr>
              <a:defRPr/>
            </a:lvl1pPr>
          </a:lstStyle>
          <a:p>
            <a:pPr lvl="0"/>
            <a:r>
              <a:rPr lang="en-US"/>
              <a:t>Click to add text</a:t>
            </a:r>
          </a:p>
          <a:p>
            <a:pPr lvl="1"/>
            <a:r>
              <a:rPr lang="en-US"/>
              <a:t>Second level</a:t>
            </a:r>
          </a:p>
          <a:p>
            <a:pPr lvl="2"/>
            <a:r>
              <a:rPr lang="en-US"/>
              <a:t>Third level</a:t>
            </a:r>
          </a:p>
          <a:p>
            <a:pPr lvl="3"/>
            <a:r>
              <a:rPr lang="en-US"/>
              <a:t>Fourth level</a:t>
            </a:r>
          </a:p>
          <a:p>
            <a:pPr lvl="4"/>
            <a:r>
              <a:rPr lang="en-US"/>
              <a:t>Fifth level</a:t>
            </a:r>
            <a:endParaRPr lang="en-GB"/>
          </a:p>
        </p:txBody>
      </p:sp>
      <p:sp>
        <p:nvSpPr>
          <p:cNvPr id="18" name="Text Placeholder 17">
            <a:extLst>
              <a:ext uri="{FF2B5EF4-FFF2-40B4-BE49-F238E27FC236}">
                <a16:creationId xmlns:a16="http://schemas.microsoft.com/office/drawing/2014/main" id="{569F7FED-54BA-4C56-83A5-FA8601194047}"/>
              </a:ext>
            </a:extLst>
          </p:cNvPr>
          <p:cNvSpPr>
            <a:spLocks noGrp="1"/>
          </p:cNvSpPr>
          <p:nvPr>
            <p:ph type="body" sz="quarter" idx="18" hasCustomPrompt="1"/>
          </p:nvPr>
        </p:nvSpPr>
        <p:spPr>
          <a:xfrm>
            <a:off x="360000" y="910800"/>
            <a:ext cx="11466000" cy="396000"/>
          </a:xfrm>
        </p:spPr>
        <p:txBody>
          <a:bodyPr/>
          <a:lstStyle>
            <a:lvl1pPr>
              <a:spcBef>
                <a:spcPts val="600"/>
              </a:spcBef>
              <a:defRPr sz="2200"/>
            </a:lvl1pPr>
            <a:lvl2pPr>
              <a:defRPr sz="2200"/>
            </a:lvl2pPr>
            <a:lvl3pPr>
              <a:defRPr sz="2200"/>
            </a:lvl3pPr>
            <a:lvl4pPr>
              <a:defRPr sz="2200"/>
            </a:lvl4pPr>
            <a:lvl5pPr>
              <a:defRPr sz="2200"/>
            </a:lvl5pPr>
          </a:lstStyle>
          <a:p>
            <a:pPr lvl="0"/>
            <a:r>
              <a:rPr lang="en-US"/>
              <a:t>Click to add subtitle</a:t>
            </a:r>
            <a:endParaRPr lang="en-GB"/>
          </a:p>
        </p:txBody>
      </p:sp>
    </p:spTree>
    <p:extLst>
      <p:ext uri="{BB962C8B-B14F-4D97-AF65-F5344CB8AC3E}">
        <p14:creationId xmlns:p14="http://schemas.microsoft.com/office/powerpoint/2010/main" val="16694886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preserve="1" userDrawn="1">
  <p:cSld name="Plain">
    <p:bg>
      <p:bgPr>
        <a:solidFill>
          <a:srgbClr val="000000"/>
        </a:solidFill>
        <a:effectLst/>
      </p:bgPr>
    </p:bg>
    <p:spTree>
      <p:nvGrpSpPr>
        <p:cNvPr id="1" name=""/>
        <p:cNvGrpSpPr/>
        <p:nvPr/>
      </p:nvGrpSpPr>
      <p:grpSpPr>
        <a:xfrm>
          <a:off x="0" y="0"/>
          <a:ext cx="0" cy="0"/>
          <a:chOff x="0" y="0"/>
          <a:chExt cx="0" cy="0"/>
        </a:xfrm>
      </p:grpSpPr>
      <p:sp>
        <p:nvSpPr>
          <p:cNvPr id="11" name="Picture Placeholder 10">
            <a:extLst>
              <a:ext uri="{FF2B5EF4-FFF2-40B4-BE49-F238E27FC236}">
                <a16:creationId xmlns:a16="http://schemas.microsoft.com/office/drawing/2014/main" id="{92EF4DA8-26BF-BAB1-9481-342310076930}"/>
              </a:ext>
            </a:extLst>
          </p:cNvPr>
          <p:cNvSpPr>
            <a:spLocks noGrp="1"/>
          </p:cNvSpPr>
          <p:nvPr>
            <p:ph type="pic" sz="quarter" idx="10"/>
          </p:nvPr>
        </p:nvSpPr>
        <p:spPr>
          <a:xfrm>
            <a:off x="0" y="0"/>
            <a:ext cx="12192000" cy="6858000"/>
          </a:xfrm>
          <a:prstGeom prst="rect">
            <a:avLst/>
          </a:prstGeom>
        </p:spPr>
        <p:txBody>
          <a:bodyPr anchor="ctr"/>
          <a:lstStyle>
            <a:lvl1pPr algn="ctr">
              <a:defRPr/>
            </a:lvl1pPr>
          </a:lstStyle>
          <a:p>
            <a:endParaRPr lang="en-GB"/>
          </a:p>
        </p:txBody>
      </p:sp>
    </p:spTree>
    <p:extLst>
      <p:ext uri="{BB962C8B-B14F-4D97-AF65-F5344CB8AC3E}">
        <p14:creationId xmlns:p14="http://schemas.microsoft.com/office/powerpoint/2010/main" val="23134884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Footer">
    <p:spTree>
      <p:nvGrpSpPr>
        <p:cNvPr id="1" name=""/>
        <p:cNvGrpSpPr/>
        <p:nvPr/>
      </p:nvGrpSpPr>
      <p:grpSpPr>
        <a:xfrm>
          <a:off x="0" y="0"/>
          <a:ext cx="0" cy="0"/>
          <a:chOff x="0" y="0"/>
          <a:chExt cx="0" cy="0"/>
        </a:xfrm>
      </p:grpSpPr>
      <p:sp>
        <p:nvSpPr>
          <p:cNvPr id="2" name="Picture Placeholder 4">
            <a:extLst>
              <a:ext uri="{FF2B5EF4-FFF2-40B4-BE49-F238E27FC236}">
                <a16:creationId xmlns:a16="http://schemas.microsoft.com/office/drawing/2014/main" id="{C1AAB878-B558-BE75-EA2E-373182F2B0E9}"/>
              </a:ext>
            </a:extLst>
          </p:cNvPr>
          <p:cNvSpPr>
            <a:spLocks noGrp="1"/>
          </p:cNvSpPr>
          <p:nvPr>
            <p:ph type="pic" sz="quarter" idx="11"/>
          </p:nvPr>
        </p:nvSpPr>
        <p:spPr>
          <a:xfrm>
            <a:off x="0" y="0"/>
            <a:ext cx="12192000" cy="6858000"/>
          </a:xfrm>
          <a:prstGeom prst="rect">
            <a:avLst/>
          </a:prstGeom>
        </p:spPr>
        <p:txBody>
          <a:bodyPr anchor="ctr"/>
          <a:lstStyle>
            <a:lvl1pPr algn="ctr">
              <a:defRPr/>
            </a:lvl1pPr>
          </a:lstStyle>
          <a:p>
            <a:endParaRPr lang="en-GB"/>
          </a:p>
        </p:txBody>
      </p:sp>
      <p:sp>
        <p:nvSpPr>
          <p:cNvPr id="3" name="Slide Number Placeholder 2">
            <a:extLst>
              <a:ext uri="{FF2B5EF4-FFF2-40B4-BE49-F238E27FC236}">
                <a16:creationId xmlns:a16="http://schemas.microsoft.com/office/drawing/2014/main" id="{A6B2F2EE-42BB-4EB6-8FC2-5E56E4F34F6F}"/>
              </a:ext>
            </a:extLst>
          </p:cNvPr>
          <p:cNvSpPr>
            <a:spLocks noGrp="1"/>
          </p:cNvSpPr>
          <p:nvPr>
            <p:ph type="sldNum" sz="quarter" idx="10"/>
          </p:nvPr>
        </p:nvSpPr>
        <p:spPr/>
        <p:txBody>
          <a:bodyPr/>
          <a:lstStyle/>
          <a:p>
            <a:fld id="{4034BEE3-566C-4068-A777-C3A4762E861B}" type="slidenum">
              <a:rPr lang="en-GB" smtClean="0"/>
              <a:pPr/>
              <a:t>‹#›</a:t>
            </a:fld>
            <a:endParaRPr lang="en-GB"/>
          </a:p>
        </p:txBody>
      </p:sp>
    </p:spTree>
    <p:extLst>
      <p:ext uri="{BB962C8B-B14F-4D97-AF65-F5344CB8AC3E}">
        <p14:creationId xmlns:p14="http://schemas.microsoft.com/office/powerpoint/2010/main" val="12674544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Sp="0" preserve="1" userDrawn="1">
  <p:cSld name="Title slide 1 (white)">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360000" y="1490400"/>
            <a:ext cx="3520800" cy="1976400"/>
          </a:xfrm>
          <a:prstGeom prst="rect">
            <a:avLst/>
          </a:prstGeom>
        </p:spPr>
        <p:txBody>
          <a:bodyPr anchor="t">
            <a:noAutofit/>
          </a:bodyPr>
          <a:lstStyle>
            <a:lvl1pPr algn="l">
              <a:defRPr sz="3000" b="0">
                <a:solidFill>
                  <a:schemeClr val="tx1"/>
                </a:solidFill>
              </a:defRPr>
            </a:lvl1pPr>
          </a:lstStyle>
          <a:p>
            <a:r>
              <a:rPr lang="en-GB" dirty="0"/>
              <a:t>Click to add title</a:t>
            </a:r>
          </a:p>
        </p:txBody>
      </p:sp>
      <p:sp>
        <p:nvSpPr>
          <p:cNvPr id="3" name="Subtitle 2"/>
          <p:cNvSpPr>
            <a:spLocks noGrp="1"/>
          </p:cNvSpPr>
          <p:nvPr>
            <p:ph type="subTitle" idx="1" hasCustomPrompt="1"/>
          </p:nvPr>
        </p:nvSpPr>
        <p:spPr>
          <a:xfrm>
            <a:off x="360000" y="3708000"/>
            <a:ext cx="3520800" cy="1022400"/>
          </a:xfrm>
          <a:prstGeom prst="rect">
            <a:avLst/>
          </a:prstGeom>
        </p:spPr>
        <p:txBody>
          <a:bodyPr anchor="t">
            <a:noAutofit/>
          </a:bodyPr>
          <a:lstStyle>
            <a:lvl1pPr marL="0" indent="0" algn="l">
              <a:spcBef>
                <a:spcPts val="600"/>
              </a:spcBef>
              <a:buNone/>
              <a:defRPr sz="1800" b="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dirty="0"/>
              <a:t>Click to add subtitle</a:t>
            </a:r>
          </a:p>
        </p:txBody>
      </p:sp>
      <p:sp>
        <p:nvSpPr>
          <p:cNvPr id="6" name="Text Placeholder 5">
            <a:extLst>
              <a:ext uri="{FF2B5EF4-FFF2-40B4-BE49-F238E27FC236}">
                <a16:creationId xmlns:a16="http://schemas.microsoft.com/office/drawing/2014/main" id="{50929DC8-987C-4BF4-9A49-8F549F1F3DBE}"/>
              </a:ext>
            </a:extLst>
          </p:cNvPr>
          <p:cNvSpPr>
            <a:spLocks noGrp="1"/>
          </p:cNvSpPr>
          <p:nvPr>
            <p:ph type="body" sz="quarter" idx="10" hasCustomPrompt="1"/>
          </p:nvPr>
        </p:nvSpPr>
        <p:spPr>
          <a:xfrm>
            <a:off x="360363" y="4971600"/>
            <a:ext cx="3521075" cy="1022350"/>
          </a:xfrm>
        </p:spPr>
        <p:txBody>
          <a:bodyPr anchor="b"/>
          <a:lstStyle>
            <a:lvl1pPr>
              <a:spcBef>
                <a:spcPts val="600"/>
              </a:spcBef>
              <a:defRPr sz="1200"/>
            </a:lvl1pPr>
          </a:lstStyle>
          <a:p>
            <a:pPr lvl="0"/>
            <a:r>
              <a:rPr lang="en-GB"/>
              <a:t>Click to add text</a:t>
            </a:r>
          </a:p>
        </p:txBody>
      </p:sp>
      <p:pic>
        <p:nvPicPr>
          <p:cNvPr id="8" name="Picture 7">
            <a:extLst>
              <a:ext uri="{FF2B5EF4-FFF2-40B4-BE49-F238E27FC236}">
                <a16:creationId xmlns:a16="http://schemas.microsoft.com/office/drawing/2014/main" id="{6D308E42-C028-D4F7-707C-55640F9EC54C}"/>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353738" y="562196"/>
            <a:ext cx="4476270" cy="367194"/>
          </a:xfrm>
          <a:prstGeom prst="rect">
            <a:avLst/>
          </a:prstGeom>
        </p:spPr>
      </p:pic>
    </p:spTree>
    <p:extLst>
      <p:ext uri="{BB962C8B-B14F-4D97-AF65-F5344CB8AC3E}">
        <p14:creationId xmlns:p14="http://schemas.microsoft.com/office/powerpoint/2010/main" val="4325724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preserve="1" userDrawn="1">
  <p:cSld name="Title slide 1 (black)">
    <p:bg>
      <p:bgPr>
        <a:solidFill>
          <a:srgbClr val="000000"/>
        </a:solidFill>
        <a:effectLst/>
      </p:bgPr>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81E67E4D-3395-F959-1124-9C52C081F532}"/>
              </a:ext>
            </a:extLst>
          </p:cNvPr>
          <p:cNvPicPr>
            <a:picLocks noChangeAspect="1"/>
          </p:cNvPicPr>
          <p:nvPr userDrawn="1"/>
        </p:nvPicPr>
        <p:blipFill>
          <a:blip r:embed="rId2"/>
          <a:stretch>
            <a:fillRect/>
          </a:stretch>
        </p:blipFill>
        <p:spPr>
          <a:xfrm>
            <a:off x="65034" y="266211"/>
            <a:ext cx="5153737" cy="957619"/>
          </a:xfrm>
          <a:prstGeom prst="rect">
            <a:avLst/>
          </a:prstGeom>
        </p:spPr>
      </p:pic>
    </p:spTree>
    <p:extLst>
      <p:ext uri="{BB962C8B-B14F-4D97-AF65-F5344CB8AC3E}">
        <p14:creationId xmlns:p14="http://schemas.microsoft.com/office/powerpoint/2010/main" val="41582454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6.xml><?xml version="1.0" encoding="utf-8"?>
<p:sldLayout xmlns:a="http://schemas.openxmlformats.org/drawingml/2006/main" xmlns:r="http://schemas.openxmlformats.org/officeDocument/2006/relationships" xmlns:p="http://schemas.openxmlformats.org/presentationml/2006/main" showMasterSp="0" preserve="1" userDrawn="1">
  <p:cSld name="Title slide with image (black)">
    <p:bg>
      <p:bgPr>
        <a:solidFill>
          <a:srgbClr val="000000"/>
        </a:solidFill>
        <a:effectLst/>
      </p:bgPr>
    </p:bg>
    <p:spTree>
      <p:nvGrpSpPr>
        <p:cNvPr id="1" name=""/>
        <p:cNvGrpSpPr/>
        <p:nvPr/>
      </p:nvGrpSpPr>
      <p:grpSpPr>
        <a:xfrm>
          <a:off x="0" y="0"/>
          <a:ext cx="0" cy="0"/>
          <a:chOff x="0" y="0"/>
          <a:chExt cx="0" cy="0"/>
        </a:xfrm>
      </p:grpSpPr>
      <p:sp>
        <p:nvSpPr>
          <p:cNvPr id="6" name="Picture Placeholder 6">
            <a:extLst>
              <a:ext uri="{FF2B5EF4-FFF2-40B4-BE49-F238E27FC236}">
                <a16:creationId xmlns:a16="http://schemas.microsoft.com/office/drawing/2014/main" id="{CC213809-11F2-4FF6-8836-C61FDCCBA32E}"/>
              </a:ext>
            </a:extLst>
          </p:cNvPr>
          <p:cNvSpPr>
            <a:spLocks noGrp="1"/>
          </p:cNvSpPr>
          <p:nvPr>
            <p:ph type="pic" sz="quarter" idx="19"/>
          </p:nvPr>
        </p:nvSpPr>
        <p:spPr>
          <a:xfrm>
            <a:off x="4272000" y="1490400"/>
            <a:ext cx="7920000" cy="4500000"/>
          </a:xfrm>
        </p:spPr>
        <p:txBody>
          <a:bodyPr/>
          <a:lstStyle/>
          <a:p>
            <a:r>
              <a:rPr lang="en-US"/>
              <a:t>Click icon to add picture</a:t>
            </a:r>
            <a:endParaRPr lang="en-GB"/>
          </a:p>
        </p:txBody>
      </p:sp>
      <p:sp>
        <p:nvSpPr>
          <p:cNvPr id="9" name="Title 1">
            <a:extLst>
              <a:ext uri="{FF2B5EF4-FFF2-40B4-BE49-F238E27FC236}">
                <a16:creationId xmlns:a16="http://schemas.microsoft.com/office/drawing/2014/main" id="{F1EB514B-0857-4EBF-B042-2A3E81792E20}"/>
              </a:ext>
            </a:extLst>
          </p:cNvPr>
          <p:cNvSpPr>
            <a:spLocks noGrp="1"/>
          </p:cNvSpPr>
          <p:nvPr>
            <p:ph type="ctrTitle" hasCustomPrompt="1"/>
          </p:nvPr>
        </p:nvSpPr>
        <p:spPr>
          <a:xfrm>
            <a:off x="360000" y="1490400"/>
            <a:ext cx="3520800" cy="1975330"/>
          </a:xfrm>
          <a:prstGeom prst="rect">
            <a:avLst/>
          </a:prstGeom>
        </p:spPr>
        <p:txBody>
          <a:bodyPr anchor="t">
            <a:noAutofit/>
          </a:bodyPr>
          <a:lstStyle>
            <a:lvl1pPr algn="l">
              <a:defRPr sz="3000" b="0">
                <a:solidFill>
                  <a:schemeClr val="bg1"/>
                </a:solidFill>
              </a:defRPr>
            </a:lvl1pPr>
          </a:lstStyle>
          <a:p>
            <a:r>
              <a:rPr lang="en-GB" dirty="0"/>
              <a:t>Click to add title</a:t>
            </a:r>
          </a:p>
        </p:txBody>
      </p:sp>
      <p:sp>
        <p:nvSpPr>
          <p:cNvPr id="10" name="Subtitle 2">
            <a:extLst>
              <a:ext uri="{FF2B5EF4-FFF2-40B4-BE49-F238E27FC236}">
                <a16:creationId xmlns:a16="http://schemas.microsoft.com/office/drawing/2014/main" id="{E8F4C310-09FC-4B27-9FA2-5128CE9C6086}"/>
              </a:ext>
            </a:extLst>
          </p:cNvPr>
          <p:cNvSpPr>
            <a:spLocks noGrp="1"/>
          </p:cNvSpPr>
          <p:nvPr>
            <p:ph type="subTitle" idx="1" hasCustomPrompt="1"/>
          </p:nvPr>
        </p:nvSpPr>
        <p:spPr>
          <a:xfrm>
            <a:off x="360000" y="3708000"/>
            <a:ext cx="3520800" cy="1022713"/>
          </a:xfrm>
          <a:prstGeom prst="rect">
            <a:avLst/>
          </a:prstGeom>
        </p:spPr>
        <p:txBody>
          <a:bodyPr anchor="t">
            <a:noAutofit/>
          </a:bodyPr>
          <a:lstStyle>
            <a:lvl1pPr marL="0" indent="0" algn="l">
              <a:spcBef>
                <a:spcPts val="600"/>
              </a:spcBef>
              <a:buNone/>
              <a:defRPr sz="1800" b="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dirty="0"/>
              <a:t>Click to add subtitle</a:t>
            </a:r>
          </a:p>
        </p:txBody>
      </p:sp>
      <p:sp>
        <p:nvSpPr>
          <p:cNvPr id="3" name="Text Placeholder 2">
            <a:extLst>
              <a:ext uri="{FF2B5EF4-FFF2-40B4-BE49-F238E27FC236}">
                <a16:creationId xmlns:a16="http://schemas.microsoft.com/office/drawing/2014/main" id="{198B54B2-17FC-4F44-A549-93DE726BD63E}"/>
              </a:ext>
            </a:extLst>
          </p:cNvPr>
          <p:cNvSpPr>
            <a:spLocks noGrp="1"/>
          </p:cNvSpPr>
          <p:nvPr>
            <p:ph type="body" sz="quarter" idx="20" hasCustomPrompt="1"/>
          </p:nvPr>
        </p:nvSpPr>
        <p:spPr>
          <a:xfrm>
            <a:off x="360000" y="4971600"/>
            <a:ext cx="3519536" cy="1022713"/>
          </a:xfrm>
        </p:spPr>
        <p:txBody>
          <a:bodyPr anchor="b"/>
          <a:lstStyle>
            <a:lvl1pPr>
              <a:spcBef>
                <a:spcPts val="600"/>
              </a:spcBef>
              <a:defRPr sz="1200">
                <a:solidFill>
                  <a:schemeClr val="bg1"/>
                </a:solidFill>
              </a:defRPr>
            </a:lvl1pPr>
          </a:lstStyle>
          <a:p>
            <a:pPr lvl="0"/>
            <a:r>
              <a:rPr lang="en-US"/>
              <a:t>Click to add text </a:t>
            </a:r>
          </a:p>
        </p:txBody>
      </p:sp>
      <p:pic>
        <p:nvPicPr>
          <p:cNvPr id="11" name="Picture 10">
            <a:extLst>
              <a:ext uri="{FF2B5EF4-FFF2-40B4-BE49-F238E27FC236}">
                <a16:creationId xmlns:a16="http://schemas.microsoft.com/office/drawing/2014/main" id="{AB940724-CD0A-4966-9236-B1E83A63E8E9}"/>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213475" y="1490401"/>
            <a:ext cx="63612" cy="4500000"/>
          </a:xfrm>
          <a:prstGeom prst="rect">
            <a:avLst/>
          </a:prstGeom>
        </p:spPr>
      </p:pic>
      <p:pic>
        <p:nvPicPr>
          <p:cNvPr id="8" name="Picture 7">
            <a:extLst>
              <a:ext uri="{FF2B5EF4-FFF2-40B4-BE49-F238E27FC236}">
                <a16:creationId xmlns:a16="http://schemas.microsoft.com/office/drawing/2014/main" id="{F2BAD2B2-4BB9-119B-53B0-59B1E4B4DBAD}"/>
              </a:ext>
            </a:extLst>
          </p:cNvPr>
          <p:cNvPicPr>
            <a:picLocks noChangeAspect="1"/>
          </p:cNvPicPr>
          <p:nvPr userDrawn="1"/>
        </p:nvPicPr>
        <p:blipFill>
          <a:blip r:embed="rId3"/>
          <a:stretch>
            <a:fillRect/>
          </a:stretch>
        </p:blipFill>
        <p:spPr>
          <a:xfrm>
            <a:off x="65034" y="266211"/>
            <a:ext cx="5153737" cy="957619"/>
          </a:xfrm>
          <a:prstGeom prst="rect">
            <a:avLst/>
          </a:prstGeom>
        </p:spPr>
      </p:pic>
    </p:spTree>
    <p:extLst>
      <p:ext uri="{BB962C8B-B14F-4D97-AF65-F5344CB8AC3E}">
        <p14:creationId xmlns:p14="http://schemas.microsoft.com/office/powerpoint/2010/main" val="30931653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7.xml><?xml version="1.0" encoding="utf-8"?>
<p:sldLayout xmlns:a="http://schemas.openxmlformats.org/drawingml/2006/main" xmlns:r="http://schemas.openxmlformats.org/officeDocument/2006/relationships" xmlns:p="http://schemas.openxmlformats.org/presentationml/2006/main" showMasterSp="0" preserve="1" userDrawn="1">
  <p:cSld name="Section header (black)">
    <p:bg>
      <p:bgPr>
        <a:solidFill>
          <a:srgbClr val="000000"/>
        </a:solidFill>
        <a:effectLst/>
      </p:bgPr>
    </p:bg>
    <p:spTree>
      <p:nvGrpSpPr>
        <p:cNvPr id="1" name=""/>
        <p:cNvGrpSpPr/>
        <p:nvPr/>
      </p:nvGrpSpPr>
      <p:grpSpPr>
        <a:xfrm>
          <a:off x="0" y="0"/>
          <a:ext cx="0" cy="0"/>
          <a:chOff x="0" y="0"/>
          <a:chExt cx="0" cy="0"/>
        </a:xfrm>
      </p:grpSpPr>
      <p:sp>
        <p:nvSpPr>
          <p:cNvPr id="5" name="Text Placeholder 2"/>
          <p:cNvSpPr>
            <a:spLocks noGrp="1"/>
          </p:cNvSpPr>
          <p:nvPr>
            <p:ph type="body" sz="quarter" idx="15" hasCustomPrompt="1"/>
          </p:nvPr>
        </p:nvSpPr>
        <p:spPr>
          <a:xfrm>
            <a:off x="359998" y="2257200"/>
            <a:ext cx="5643927" cy="1980000"/>
          </a:xfrm>
          <a:prstGeom prst="rect">
            <a:avLst/>
          </a:prstGeom>
        </p:spPr>
        <p:txBody>
          <a:bodyPr anchor="t"/>
          <a:lstStyle>
            <a:lvl1pPr algn="l">
              <a:spcBef>
                <a:spcPts val="200"/>
              </a:spcBef>
              <a:defRPr sz="4000" b="0">
                <a:solidFill>
                  <a:schemeClr val="bg1"/>
                </a:solidFill>
              </a:defRPr>
            </a:lvl1pPr>
            <a:lvl2pPr marL="0" indent="0" algn="l">
              <a:spcBef>
                <a:spcPts val="200"/>
              </a:spcBef>
              <a:buNone/>
              <a:defRPr sz="2200" b="0">
                <a:solidFill>
                  <a:schemeClr val="bg1"/>
                </a:solidFill>
              </a:defRPr>
            </a:lvl2pPr>
          </a:lstStyle>
          <a:p>
            <a:pPr lvl="0"/>
            <a:r>
              <a:rPr lang="en-GB"/>
              <a:t>Click to add title</a:t>
            </a:r>
          </a:p>
        </p:txBody>
      </p:sp>
      <p:sp>
        <p:nvSpPr>
          <p:cNvPr id="7" name="Text Placeholder 2"/>
          <p:cNvSpPr>
            <a:spLocks noGrp="1"/>
          </p:cNvSpPr>
          <p:nvPr>
            <p:ph type="body" sz="quarter" idx="16" hasCustomPrompt="1"/>
          </p:nvPr>
        </p:nvSpPr>
        <p:spPr>
          <a:xfrm>
            <a:off x="360363" y="1713332"/>
            <a:ext cx="976312" cy="540000"/>
          </a:xfrm>
          <a:prstGeom prst="rect">
            <a:avLst/>
          </a:prstGeom>
        </p:spPr>
        <p:txBody>
          <a:bodyPr anchor="t"/>
          <a:lstStyle>
            <a:lvl1pPr algn="l">
              <a:spcBef>
                <a:spcPts val="200"/>
              </a:spcBef>
              <a:defRPr sz="4000" b="0">
                <a:solidFill>
                  <a:schemeClr val="bg1"/>
                </a:solidFill>
              </a:defRPr>
            </a:lvl1pPr>
            <a:lvl2pPr marL="0" indent="0" algn="l">
              <a:spcBef>
                <a:spcPts val="200"/>
              </a:spcBef>
              <a:buNone/>
              <a:defRPr sz="2200" b="0">
                <a:solidFill>
                  <a:schemeClr val="tx1"/>
                </a:solidFill>
              </a:defRPr>
            </a:lvl2pPr>
          </a:lstStyle>
          <a:p>
            <a:pPr lvl="0"/>
            <a:r>
              <a:rPr lang="en-US"/>
              <a:t>No.</a:t>
            </a:r>
          </a:p>
        </p:txBody>
      </p:sp>
    </p:spTree>
    <p:extLst>
      <p:ext uri="{BB962C8B-B14F-4D97-AF65-F5344CB8AC3E}">
        <p14:creationId xmlns:p14="http://schemas.microsoft.com/office/powerpoint/2010/main" val="2718978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Title and 1 x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7596ED-8270-4BD9-9069-84F474882F2A}"/>
              </a:ext>
            </a:extLst>
          </p:cNvPr>
          <p:cNvSpPr>
            <a:spLocks noGrp="1"/>
          </p:cNvSpPr>
          <p:nvPr>
            <p:ph type="title" hasCustomPrompt="1"/>
          </p:nvPr>
        </p:nvSpPr>
        <p:spPr/>
        <p:txBody>
          <a:bodyPr/>
          <a:lstStyle>
            <a:lvl1pPr>
              <a:defRPr/>
            </a:lvl1pPr>
          </a:lstStyle>
          <a:p>
            <a:r>
              <a:rPr lang="en-US" dirty="0"/>
              <a:t>Click to add title</a:t>
            </a:r>
            <a:endParaRPr lang="en-GB" dirty="0"/>
          </a:p>
        </p:txBody>
      </p:sp>
      <p:sp>
        <p:nvSpPr>
          <p:cNvPr id="3" name="Slide Number Placeholder 2">
            <a:extLst>
              <a:ext uri="{FF2B5EF4-FFF2-40B4-BE49-F238E27FC236}">
                <a16:creationId xmlns:a16="http://schemas.microsoft.com/office/drawing/2014/main" id="{FACA3A6B-089A-48DA-907F-9446B1276098}"/>
              </a:ext>
            </a:extLst>
          </p:cNvPr>
          <p:cNvSpPr>
            <a:spLocks noGrp="1"/>
          </p:cNvSpPr>
          <p:nvPr>
            <p:ph type="sldNum" sz="quarter" idx="10"/>
          </p:nvPr>
        </p:nvSpPr>
        <p:spPr/>
        <p:txBody>
          <a:bodyPr/>
          <a:lstStyle/>
          <a:p>
            <a:fld id="{4034BEE3-566C-4068-A777-C3A4762E861B}" type="slidenum">
              <a:rPr lang="en-GB" smtClean="0"/>
              <a:pPr/>
              <a:t>‹#›</a:t>
            </a:fld>
            <a:endParaRPr lang="en-GB"/>
          </a:p>
        </p:txBody>
      </p:sp>
      <p:sp>
        <p:nvSpPr>
          <p:cNvPr id="4" name="Footer Placeholder 3">
            <a:extLst>
              <a:ext uri="{FF2B5EF4-FFF2-40B4-BE49-F238E27FC236}">
                <a16:creationId xmlns:a16="http://schemas.microsoft.com/office/drawing/2014/main" id="{3E873D13-8BEF-4470-A16D-19EDE6E7AAA3}"/>
              </a:ext>
            </a:extLst>
          </p:cNvPr>
          <p:cNvSpPr>
            <a:spLocks noGrp="1"/>
          </p:cNvSpPr>
          <p:nvPr>
            <p:ph type="ftr" sz="quarter" idx="11"/>
          </p:nvPr>
        </p:nvSpPr>
        <p:spPr/>
        <p:txBody>
          <a:bodyPr/>
          <a:lstStyle/>
          <a:p>
            <a:endParaRPr lang="en-GB"/>
          </a:p>
        </p:txBody>
      </p:sp>
      <p:sp>
        <p:nvSpPr>
          <p:cNvPr id="8" name="Text Placeholder 7">
            <a:extLst>
              <a:ext uri="{FF2B5EF4-FFF2-40B4-BE49-F238E27FC236}">
                <a16:creationId xmlns:a16="http://schemas.microsoft.com/office/drawing/2014/main" id="{50105BF4-D562-44BF-BA5C-F9CA4C0FE918}"/>
              </a:ext>
            </a:extLst>
          </p:cNvPr>
          <p:cNvSpPr>
            <a:spLocks noGrp="1"/>
          </p:cNvSpPr>
          <p:nvPr>
            <p:ph type="body" sz="quarter" idx="13" hasCustomPrompt="1"/>
          </p:nvPr>
        </p:nvSpPr>
        <p:spPr>
          <a:xfrm>
            <a:off x="360363" y="910800"/>
            <a:ext cx="11466000" cy="396000"/>
          </a:xfrm>
        </p:spPr>
        <p:txBody>
          <a:bodyPr/>
          <a:lstStyle>
            <a:lvl1pPr>
              <a:spcBef>
                <a:spcPts val="600"/>
              </a:spcBef>
              <a:defRPr sz="2200"/>
            </a:lvl1pPr>
          </a:lstStyle>
          <a:p>
            <a:pPr lvl="0"/>
            <a:r>
              <a:rPr lang="en-US" dirty="0"/>
              <a:t>Click to add subtitle</a:t>
            </a:r>
            <a:endParaRPr lang="en-GB" dirty="0"/>
          </a:p>
        </p:txBody>
      </p:sp>
      <p:sp>
        <p:nvSpPr>
          <p:cNvPr id="10" name="Content Placeholder 9">
            <a:extLst>
              <a:ext uri="{FF2B5EF4-FFF2-40B4-BE49-F238E27FC236}">
                <a16:creationId xmlns:a16="http://schemas.microsoft.com/office/drawing/2014/main" id="{E01F0EAC-DF03-4553-8D22-C26B163DC97D}"/>
              </a:ext>
            </a:extLst>
          </p:cNvPr>
          <p:cNvSpPr>
            <a:spLocks noGrp="1"/>
          </p:cNvSpPr>
          <p:nvPr>
            <p:ph sz="quarter" idx="14" hasCustomPrompt="1"/>
          </p:nvPr>
        </p:nvSpPr>
        <p:spPr>
          <a:xfrm>
            <a:off x="360363" y="1710000"/>
            <a:ext cx="11466000" cy="3999600"/>
          </a:xfrm>
        </p:spPr>
        <p:txBody>
          <a:bodyPr/>
          <a:lstStyle>
            <a:lvl1pPr>
              <a:defRPr/>
            </a:lvl1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964798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Title and 1 x content + headin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0B7F44-1A9D-43CE-8B94-70E892BCC6C4}"/>
              </a:ext>
            </a:extLst>
          </p:cNvPr>
          <p:cNvSpPr>
            <a:spLocks noGrp="1"/>
          </p:cNvSpPr>
          <p:nvPr>
            <p:ph type="title" hasCustomPrompt="1"/>
          </p:nvPr>
        </p:nvSpPr>
        <p:spPr/>
        <p:txBody>
          <a:bodyPr/>
          <a:lstStyle>
            <a:lvl1pPr>
              <a:defRPr/>
            </a:lvl1pPr>
          </a:lstStyle>
          <a:p>
            <a:r>
              <a:rPr lang="en-US"/>
              <a:t>Click to add title</a:t>
            </a:r>
            <a:endParaRPr lang="en-GB"/>
          </a:p>
        </p:txBody>
      </p:sp>
      <p:sp>
        <p:nvSpPr>
          <p:cNvPr id="3" name="Slide Number Placeholder 2">
            <a:extLst>
              <a:ext uri="{FF2B5EF4-FFF2-40B4-BE49-F238E27FC236}">
                <a16:creationId xmlns:a16="http://schemas.microsoft.com/office/drawing/2014/main" id="{00F0CD56-CDEF-4F99-82E9-F8344BA7D8B8}"/>
              </a:ext>
            </a:extLst>
          </p:cNvPr>
          <p:cNvSpPr>
            <a:spLocks noGrp="1"/>
          </p:cNvSpPr>
          <p:nvPr>
            <p:ph type="sldNum" sz="quarter" idx="10"/>
          </p:nvPr>
        </p:nvSpPr>
        <p:spPr/>
        <p:txBody>
          <a:bodyPr/>
          <a:lstStyle/>
          <a:p>
            <a:fld id="{4034BEE3-566C-4068-A777-C3A4762E861B}" type="slidenum">
              <a:rPr lang="en-GB" smtClean="0"/>
              <a:pPr/>
              <a:t>‹#›</a:t>
            </a:fld>
            <a:endParaRPr lang="en-GB"/>
          </a:p>
        </p:txBody>
      </p:sp>
      <p:sp>
        <p:nvSpPr>
          <p:cNvPr id="4" name="Footer Placeholder 3">
            <a:extLst>
              <a:ext uri="{FF2B5EF4-FFF2-40B4-BE49-F238E27FC236}">
                <a16:creationId xmlns:a16="http://schemas.microsoft.com/office/drawing/2014/main" id="{CAF17232-4933-4B44-AB0A-14F7352465FB}"/>
              </a:ext>
            </a:extLst>
          </p:cNvPr>
          <p:cNvSpPr>
            <a:spLocks noGrp="1"/>
          </p:cNvSpPr>
          <p:nvPr>
            <p:ph type="ftr" sz="quarter" idx="11"/>
          </p:nvPr>
        </p:nvSpPr>
        <p:spPr/>
        <p:txBody>
          <a:bodyPr/>
          <a:lstStyle/>
          <a:p>
            <a:endParaRPr lang="en-GB"/>
          </a:p>
        </p:txBody>
      </p:sp>
      <p:sp>
        <p:nvSpPr>
          <p:cNvPr id="6" name="Text Placeholder 5">
            <a:extLst>
              <a:ext uri="{FF2B5EF4-FFF2-40B4-BE49-F238E27FC236}">
                <a16:creationId xmlns:a16="http://schemas.microsoft.com/office/drawing/2014/main" id="{54A8CE99-0AD9-4D9C-9C09-47545620E96B}"/>
              </a:ext>
            </a:extLst>
          </p:cNvPr>
          <p:cNvSpPr>
            <a:spLocks noGrp="1"/>
          </p:cNvSpPr>
          <p:nvPr>
            <p:ph type="body" sz="quarter" idx="12" hasCustomPrompt="1"/>
          </p:nvPr>
        </p:nvSpPr>
        <p:spPr>
          <a:xfrm>
            <a:off x="360000" y="1710000"/>
            <a:ext cx="11464925" cy="604800"/>
          </a:xfrm>
        </p:spPr>
        <p:txBody>
          <a:bodyPr/>
          <a:lstStyle>
            <a:lvl1pPr>
              <a:defRPr b="1"/>
            </a:lvl1pPr>
          </a:lstStyle>
          <a:p>
            <a:pPr lvl="0"/>
            <a:r>
              <a:rPr lang="en-US"/>
              <a:t>Click to add text</a:t>
            </a:r>
            <a:endParaRPr lang="en-GB"/>
          </a:p>
        </p:txBody>
      </p:sp>
      <p:sp>
        <p:nvSpPr>
          <p:cNvPr id="8" name="Content Placeholder 7">
            <a:extLst>
              <a:ext uri="{FF2B5EF4-FFF2-40B4-BE49-F238E27FC236}">
                <a16:creationId xmlns:a16="http://schemas.microsoft.com/office/drawing/2014/main" id="{58CF1398-AEAE-44BE-B05F-E03B17EB921A}"/>
              </a:ext>
            </a:extLst>
          </p:cNvPr>
          <p:cNvSpPr>
            <a:spLocks noGrp="1"/>
          </p:cNvSpPr>
          <p:nvPr>
            <p:ph sz="quarter" idx="13" hasCustomPrompt="1"/>
          </p:nvPr>
        </p:nvSpPr>
        <p:spPr>
          <a:xfrm>
            <a:off x="360000" y="2376000"/>
            <a:ext cx="11466000" cy="3344400"/>
          </a:xfrm>
        </p:spPr>
        <p:txBody>
          <a:bodyPr/>
          <a:lstStyle>
            <a:lvl1pPr>
              <a:defRPr/>
            </a:lvl1pPr>
          </a:lstStyle>
          <a:p>
            <a:pPr lvl="0"/>
            <a:r>
              <a:rPr lang="en-US"/>
              <a:t>Click to add text</a:t>
            </a:r>
          </a:p>
          <a:p>
            <a:pPr lvl="1"/>
            <a:r>
              <a:rPr lang="en-US"/>
              <a:t>Second level</a:t>
            </a:r>
          </a:p>
          <a:p>
            <a:pPr lvl="2"/>
            <a:r>
              <a:rPr lang="en-US"/>
              <a:t>Third level</a:t>
            </a:r>
          </a:p>
          <a:p>
            <a:pPr lvl="3"/>
            <a:r>
              <a:rPr lang="en-US"/>
              <a:t>Fourth level</a:t>
            </a:r>
          </a:p>
          <a:p>
            <a:pPr lvl="4"/>
            <a:r>
              <a:rPr lang="en-US"/>
              <a:t>Fifth level</a:t>
            </a:r>
            <a:endParaRPr lang="en-GB"/>
          </a:p>
        </p:txBody>
      </p:sp>
      <p:sp>
        <p:nvSpPr>
          <p:cNvPr id="10" name="Text Placeholder 9">
            <a:extLst>
              <a:ext uri="{FF2B5EF4-FFF2-40B4-BE49-F238E27FC236}">
                <a16:creationId xmlns:a16="http://schemas.microsoft.com/office/drawing/2014/main" id="{1A51D583-D2F5-4206-82FD-3E7E687E574D}"/>
              </a:ext>
            </a:extLst>
          </p:cNvPr>
          <p:cNvSpPr>
            <a:spLocks noGrp="1"/>
          </p:cNvSpPr>
          <p:nvPr>
            <p:ph type="body" sz="quarter" idx="14" hasCustomPrompt="1"/>
          </p:nvPr>
        </p:nvSpPr>
        <p:spPr>
          <a:xfrm>
            <a:off x="360000" y="910800"/>
            <a:ext cx="11466513" cy="396000"/>
          </a:xfrm>
        </p:spPr>
        <p:txBody>
          <a:bodyPr/>
          <a:lstStyle>
            <a:lvl1pPr>
              <a:defRPr sz="2200"/>
            </a:lvl1pPr>
          </a:lstStyle>
          <a:p>
            <a:pPr lvl="0"/>
            <a:r>
              <a:rPr lang="en-US"/>
              <a:t>Click to add subtitle</a:t>
            </a:r>
            <a:endParaRPr lang="en-GB"/>
          </a:p>
        </p:txBody>
      </p:sp>
    </p:spTree>
    <p:extLst>
      <p:ext uri="{BB962C8B-B14F-4D97-AF65-F5344CB8AC3E}">
        <p14:creationId xmlns:p14="http://schemas.microsoft.com/office/powerpoint/2010/main" val="6715035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Section header (white)">
    <p:bg>
      <p:bgPr>
        <a:solidFill>
          <a:schemeClr val="bg1"/>
        </a:solidFill>
        <a:effectLst/>
      </p:bgPr>
    </p:bg>
    <p:spTree>
      <p:nvGrpSpPr>
        <p:cNvPr id="1" name=""/>
        <p:cNvGrpSpPr/>
        <p:nvPr/>
      </p:nvGrpSpPr>
      <p:grpSpPr>
        <a:xfrm>
          <a:off x="0" y="0"/>
          <a:ext cx="0" cy="0"/>
          <a:chOff x="0" y="0"/>
          <a:chExt cx="0" cy="0"/>
        </a:xfrm>
      </p:grpSpPr>
      <p:sp>
        <p:nvSpPr>
          <p:cNvPr id="3" name="Text Placeholder 2"/>
          <p:cNvSpPr>
            <a:spLocks noGrp="1"/>
          </p:cNvSpPr>
          <p:nvPr>
            <p:ph type="body" sz="quarter" idx="15" hasCustomPrompt="1"/>
          </p:nvPr>
        </p:nvSpPr>
        <p:spPr>
          <a:xfrm>
            <a:off x="359999" y="2258559"/>
            <a:ext cx="5643563" cy="1980000"/>
          </a:xfrm>
          <a:prstGeom prst="rect">
            <a:avLst/>
          </a:prstGeom>
        </p:spPr>
        <p:txBody>
          <a:bodyPr anchor="t"/>
          <a:lstStyle>
            <a:lvl1pPr algn="l">
              <a:spcBef>
                <a:spcPts val="200"/>
              </a:spcBef>
              <a:defRPr sz="4000" b="0">
                <a:solidFill>
                  <a:schemeClr val="tx1"/>
                </a:solidFill>
              </a:defRPr>
            </a:lvl1pPr>
            <a:lvl2pPr marL="0" indent="0" algn="l">
              <a:spcBef>
                <a:spcPts val="200"/>
              </a:spcBef>
              <a:buNone/>
              <a:defRPr sz="2200" b="0">
                <a:solidFill>
                  <a:schemeClr val="tx1"/>
                </a:solidFill>
              </a:defRPr>
            </a:lvl2pPr>
          </a:lstStyle>
          <a:p>
            <a:pPr lvl="0"/>
            <a:r>
              <a:rPr lang="en-GB"/>
              <a:t>Click to add title</a:t>
            </a:r>
          </a:p>
        </p:txBody>
      </p:sp>
      <p:sp>
        <p:nvSpPr>
          <p:cNvPr id="5" name="Text Placeholder 2"/>
          <p:cNvSpPr>
            <a:spLocks noGrp="1"/>
          </p:cNvSpPr>
          <p:nvPr>
            <p:ph type="body" sz="quarter" idx="16" hasCustomPrompt="1"/>
          </p:nvPr>
        </p:nvSpPr>
        <p:spPr>
          <a:xfrm>
            <a:off x="359999" y="1713600"/>
            <a:ext cx="976676" cy="540000"/>
          </a:xfrm>
          <a:prstGeom prst="rect">
            <a:avLst/>
          </a:prstGeom>
        </p:spPr>
        <p:txBody>
          <a:bodyPr anchor="t"/>
          <a:lstStyle>
            <a:lvl1pPr algn="l">
              <a:spcBef>
                <a:spcPts val="200"/>
              </a:spcBef>
              <a:defRPr sz="4000" b="0">
                <a:solidFill>
                  <a:schemeClr val="tx1"/>
                </a:solidFill>
              </a:defRPr>
            </a:lvl1pPr>
            <a:lvl2pPr marL="0" indent="0" algn="l">
              <a:spcBef>
                <a:spcPts val="200"/>
              </a:spcBef>
              <a:buNone/>
              <a:defRPr sz="2200" b="0">
                <a:solidFill>
                  <a:schemeClr val="tx1"/>
                </a:solidFill>
              </a:defRPr>
            </a:lvl2pPr>
          </a:lstStyle>
          <a:p>
            <a:pPr lvl="0"/>
            <a:r>
              <a:rPr lang="en-US"/>
              <a:t>No.</a:t>
            </a:r>
          </a:p>
        </p:txBody>
      </p:sp>
    </p:spTree>
    <p:extLst>
      <p:ext uri="{BB962C8B-B14F-4D97-AF65-F5344CB8AC3E}">
        <p14:creationId xmlns:p14="http://schemas.microsoft.com/office/powerpoint/2010/main" val="24019250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Title and 2 x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E667F2-B31E-4932-857C-E542EC7E06FE}"/>
              </a:ext>
            </a:extLst>
          </p:cNvPr>
          <p:cNvSpPr>
            <a:spLocks noGrp="1"/>
          </p:cNvSpPr>
          <p:nvPr>
            <p:ph type="title" hasCustomPrompt="1"/>
          </p:nvPr>
        </p:nvSpPr>
        <p:spPr/>
        <p:txBody>
          <a:bodyPr/>
          <a:lstStyle>
            <a:lvl1pPr>
              <a:defRPr/>
            </a:lvl1pPr>
          </a:lstStyle>
          <a:p>
            <a:r>
              <a:rPr lang="en-US"/>
              <a:t>Click to add title</a:t>
            </a:r>
            <a:endParaRPr lang="en-GB"/>
          </a:p>
        </p:txBody>
      </p:sp>
      <p:sp>
        <p:nvSpPr>
          <p:cNvPr id="3" name="Slide Number Placeholder 2">
            <a:extLst>
              <a:ext uri="{FF2B5EF4-FFF2-40B4-BE49-F238E27FC236}">
                <a16:creationId xmlns:a16="http://schemas.microsoft.com/office/drawing/2014/main" id="{4286C412-8D9A-4518-BD82-093D1D70BD3A}"/>
              </a:ext>
            </a:extLst>
          </p:cNvPr>
          <p:cNvSpPr>
            <a:spLocks noGrp="1"/>
          </p:cNvSpPr>
          <p:nvPr>
            <p:ph type="sldNum" sz="quarter" idx="10"/>
          </p:nvPr>
        </p:nvSpPr>
        <p:spPr/>
        <p:txBody>
          <a:bodyPr/>
          <a:lstStyle/>
          <a:p>
            <a:fld id="{4034BEE3-566C-4068-A777-C3A4762E861B}" type="slidenum">
              <a:rPr lang="en-GB" smtClean="0"/>
              <a:pPr/>
              <a:t>‹#›</a:t>
            </a:fld>
            <a:endParaRPr lang="en-GB"/>
          </a:p>
        </p:txBody>
      </p:sp>
      <p:sp>
        <p:nvSpPr>
          <p:cNvPr id="4" name="Footer Placeholder 3">
            <a:extLst>
              <a:ext uri="{FF2B5EF4-FFF2-40B4-BE49-F238E27FC236}">
                <a16:creationId xmlns:a16="http://schemas.microsoft.com/office/drawing/2014/main" id="{458D1434-081E-42DD-A0E7-8AD211AD6053}"/>
              </a:ext>
            </a:extLst>
          </p:cNvPr>
          <p:cNvSpPr>
            <a:spLocks noGrp="1"/>
          </p:cNvSpPr>
          <p:nvPr>
            <p:ph type="ftr" sz="quarter" idx="11"/>
          </p:nvPr>
        </p:nvSpPr>
        <p:spPr/>
        <p:txBody>
          <a:bodyPr/>
          <a:lstStyle/>
          <a:p>
            <a:endParaRPr lang="en-GB"/>
          </a:p>
        </p:txBody>
      </p:sp>
      <p:sp>
        <p:nvSpPr>
          <p:cNvPr id="6" name="Content Placeholder 5">
            <a:extLst>
              <a:ext uri="{FF2B5EF4-FFF2-40B4-BE49-F238E27FC236}">
                <a16:creationId xmlns:a16="http://schemas.microsoft.com/office/drawing/2014/main" id="{F1D24B38-2DD2-4BE4-A6BC-6AB461A6A6AC}"/>
              </a:ext>
            </a:extLst>
          </p:cNvPr>
          <p:cNvSpPr>
            <a:spLocks noGrp="1"/>
          </p:cNvSpPr>
          <p:nvPr>
            <p:ph sz="quarter" idx="12" hasCustomPrompt="1"/>
          </p:nvPr>
        </p:nvSpPr>
        <p:spPr>
          <a:xfrm>
            <a:off x="360363" y="1710000"/>
            <a:ext cx="5626800" cy="3999600"/>
          </a:xfrm>
        </p:spPr>
        <p:txBody>
          <a:bodyPr/>
          <a:lstStyle>
            <a:lvl1pPr>
              <a:defRPr/>
            </a:lvl1pPr>
          </a:lstStyle>
          <a:p>
            <a:pPr lvl="0"/>
            <a:r>
              <a:rPr lang="en-US"/>
              <a:t>Click to add text</a:t>
            </a:r>
          </a:p>
          <a:p>
            <a:pPr lvl="1"/>
            <a:r>
              <a:rPr lang="en-US"/>
              <a:t>Second level</a:t>
            </a:r>
          </a:p>
          <a:p>
            <a:pPr lvl="2"/>
            <a:r>
              <a:rPr lang="en-US"/>
              <a:t>Third level</a:t>
            </a:r>
          </a:p>
          <a:p>
            <a:pPr lvl="3"/>
            <a:r>
              <a:rPr lang="en-US"/>
              <a:t>Fourth level</a:t>
            </a:r>
          </a:p>
          <a:p>
            <a:pPr lvl="4"/>
            <a:r>
              <a:rPr lang="en-US"/>
              <a:t>Fifth level</a:t>
            </a:r>
            <a:endParaRPr lang="en-GB"/>
          </a:p>
        </p:txBody>
      </p:sp>
      <p:sp>
        <p:nvSpPr>
          <p:cNvPr id="8" name="Content Placeholder 7">
            <a:extLst>
              <a:ext uri="{FF2B5EF4-FFF2-40B4-BE49-F238E27FC236}">
                <a16:creationId xmlns:a16="http://schemas.microsoft.com/office/drawing/2014/main" id="{A028BB49-92B7-4BBE-AD91-816AF9386D4C}"/>
              </a:ext>
            </a:extLst>
          </p:cNvPr>
          <p:cNvSpPr>
            <a:spLocks noGrp="1"/>
          </p:cNvSpPr>
          <p:nvPr>
            <p:ph sz="quarter" idx="13" hasCustomPrompt="1"/>
          </p:nvPr>
        </p:nvSpPr>
        <p:spPr>
          <a:xfrm>
            <a:off x="6200965" y="1710000"/>
            <a:ext cx="5626800" cy="3998913"/>
          </a:xfrm>
        </p:spPr>
        <p:txBody>
          <a:bodyPr/>
          <a:lstStyle>
            <a:lvl1pPr>
              <a:defRPr/>
            </a:lvl1pPr>
          </a:lstStyle>
          <a:p>
            <a:pPr lvl="0"/>
            <a:r>
              <a:rPr lang="en-US"/>
              <a:t>Click to add text</a:t>
            </a:r>
          </a:p>
          <a:p>
            <a:pPr lvl="1"/>
            <a:r>
              <a:rPr lang="en-US"/>
              <a:t>Second level</a:t>
            </a:r>
          </a:p>
          <a:p>
            <a:pPr lvl="2"/>
            <a:r>
              <a:rPr lang="en-US"/>
              <a:t>Third level</a:t>
            </a:r>
          </a:p>
          <a:p>
            <a:pPr lvl="3"/>
            <a:r>
              <a:rPr lang="en-US"/>
              <a:t>Fourth level</a:t>
            </a:r>
          </a:p>
          <a:p>
            <a:pPr lvl="4"/>
            <a:r>
              <a:rPr lang="en-US"/>
              <a:t>Fifth level</a:t>
            </a:r>
            <a:endParaRPr lang="en-GB"/>
          </a:p>
        </p:txBody>
      </p:sp>
      <p:sp>
        <p:nvSpPr>
          <p:cNvPr id="10" name="Text Placeholder 9">
            <a:extLst>
              <a:ext uri="{FF2B5EF4-FFF2-40B4-BE49-F238E27FC236}">
                <a16:creationId xmlns:a16="http://schemas.microsoft.com/office/drawing/2014/main" id="{29FAE1AF-1132-4B0D-8DC6-F52576CE682C}"/>
              </a:ext>
            </a:extLst>
          </p:cNvPr>
          <p:cNvSpPr>
            <a:spLocks noGrp="1"/>
          </p:cNvSpPr>
          <p:nvPr>
            <p:ph type="body" sz="quarter" idx="14" hasCustomPrompt="1"/>
          </p:nvPr>
        </p:nvSpPr>
        <p:spPr>
          <a:xfrm>
            <a:off x="360363" y="910800"/>
            <a:ext cx="11466000" cy="396000"/>
          </a:xfrm>
        </p:spPr>
        <p:txBody>
          <a:bodyPr/>
          <a:lstStyle>
            <a:lvl1pPr>
              <a:defRPr sz="2200"/>
            </a:lvl1pPr>
          </a:lstStyle>
          <a:p>
            <a:pPr lvl="0"/>
            <a:r>
              <a:rPr lang="en-US"/>
              <a:t>Click to add subtitle</a:t>
            </a:r>
            <a:endParaRPr lang="en-GB"/>
          </a:p>
        </p:txBody>
      </p:sp>
    </p:spTree>
    <p:extLst>
      <p:ext uri="{BB962C8B-B14F-4D97-AF65-F5344CB8AC3E}">
        <p14:creationId xmlns:p14="http://schemas.microsoft.com/office/powerpoint/2010/main" val="11714720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Title and 2 x content + headings">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707A87-9762-46A5-A1BF-60907C2C37A7}"/>
              </a:ext>
            </a:extLst>
          </p:cNvPr>
          <p:cNvSpPr>
            <a:spLocks noGrp="1"/>
          </p:cNvSpPr>
          <p:nvPr>
            <p:ph type="title" hasCustomPrompt="1"/>
          </p:nvPr>
        </p:nvSpPr>
        <p:spPr/>
        <p:txBody>
          <a:bodyPr/>
          <a:lstStyle>
            <a:lvl1pPr>
              <a:defRPr>
                <a:solidFill>
                  <a:srgbClr val="000000"/>
                </a:solidFill>
              </a:defRPr>
            </a:lvl1pPr>
          </a:lstStyle>
          <a:p>
            <a:r>
              <a:rPr lang="en-US"/>
              <a:t>Click to add title</a:t>
            </a:r>
            <a:endParaRPr lang="en-GB"/>
          </a:p>
        </p:txBody>
      </p:sp>
      <p:sp>
        <p:nvSpPr>
          <p:cNvPr id="3" name="Slide Number Placeholder 2">
            <a:extLst>
              <a:ext uri="{FF2B5EF4-FFF2-40B4-BE49-F238E27FC236}">
                <a16:creationId xmlns:a16="http://schemas.microsoft.com/office/drawing/2014/main" id="{3CEE70F8-6350-4489-8BF1-B1E111BCABD9}"/>
              </a:ext>
            </a:extLst>
          </p:cNvPr>
          <p:cNvSpPr>
            <a:spLocks noGrp="1"/>
          </p:cNvSpPr>
          <p:nvPr>
            <p:ph type="sldNum" sz="quarter" idx="10"/>
          </p:nvPr>
        </p:nvSpPr>
        <p:spPr/>
        <p:txBody>
          <a:bodyPr/>
          <a:lstStyle>
            <a:lvl1pPr>
              <a:defRPr>
                <a:solidFill>
                  <a:srgbClr val="000000"/>
                </a:solidFill>
              </a:defRPr>
            </a:lvl1pPr>
          </a:lstStyle>
          <a:p>
            <a:fld id="{4034BEE3-566C-4068-A777-C3A4762E861B}" type="slidenum">
              <a:rPr lang="en-GB" smtClean="0"/>
              <a:pPr/>
              <a:t>‹#›</a:t>
            </a:fld>
            <a:endParaRPr lang="en-GB"/>
          </a:p>
        </p:txBody>
      </p:sp>
      <p:sp>
        <p:nvSpPr>
          <p:cNvPr id="4" name="Footer Placeholder 3">
            <a:extLst>
              <a:ext uri="{FF2B5EF4-FFF2-40B4-BE49-F238E27FC236}">
                <a16:creationId xmlns:a16="http://schemas.microsoft.com/office/drawing/2014/main" id="{A50CCAD9-3BB6-43FD-8F71-48FD58809076}"/>
              </a:ext>
            </a:extLst>
          </p:cNvPr>
          <p:cNvSpPr>
            <a:spLocks noGrp="1"/>
          </p:cNvSpPr>
          <p:nvPr>
            <p:ph type="ftr" sz="quarter" idx="11"/>
          </p:nvPr>
        </p:nvSpPr>
        <p:spPr/>
        <p:txBody>
          <a:bodyPr/>
          <a:lstStyle>
            <a:lvl1pPr>
              <a:defRPr>
                <a:solidFill>
                  <a:srgbClr val="000000"/>
                </a:solidFill>
              </a:defRPr>
            </a:lvl1pPr>
          </a:lstStyle>
          <a:p>
            <a:endParaRPr lang="en-GB"/>
          </a:p>
        </p:txBody>
      </p:sp>
      <p:sp>
        <p:nvSpPr>
          <p:cNvPr id="6" name="Text Placeholder 5">
            <a:extLst>
              <a:ext uri="{FF2B5EF4-FFF2-40B4-BE49-F238E27FC236}">
                <a16:creationId xmlns:a16="http://schemas.microsoft.com/office/drawing/2014/main" id="{260E6D9E-AC7D-4CD8-9A1B-DC502AAB0B81}"/>
              </a:ext>
            </a:extLst>
          </p:cNvPr>
          <p:cNvSpPr>
            <a:spLocks noGrp="1"/>
          </p:cNvSpPr>
          <p:nvPr>
            <p:ph type="body" sz="quarter" idx="12" hasCustomPrompt="1"/>
          </p:nvPr>
        </p:nvSpPr>
        <p:spPr>
          <a:xfrm>
            <a:off x="360363" y="1710000"/>
            <a:ext cx="5626800" cy="604800"/>
          </a:xfrm>
        </p:spPr>
        <p:txBody>
          <a:bodyPr/>
          <a:lstStyle>
            <a:lvl1pPr>
              <a:defRPr b="1">
                <a:solidFill>
                  <a:srgbClr val="000000"/>
                </a:solidFill>
              </a:defRPr>
            </a:lvl1pPr>
          </a:lstStyle>
          <a:p>
            <a:pPr lvl="0"/>
            <a:r>
              <a:rPr lang="en-US"/>
              <a:t>Click to add text</a:t>
            </a:r>
            <a:endParaRPr lang="en-GB"/>
          </a:p>
        </p:txBody>
      </p:sp>
      <p:sp>
        <p:nvSpPr>
          <p:cNvPr id="8" name="Content Placeholder 7">
            <a:extLst>
              <a:ext uri="{FF2B5EF4-FFF2-40B4-BE49-F238E27FC236}">
                <a16:creationId xmlns:a16="http://schemas.microsoft.com/office/drawing/2014/main" id="{0F252CF9-0987-4CBA-8CC7-B6582ECA2390}"/>
              </a:ext>
            </a:extLst>
          </p:cNvPr>
          <p:cNvSpPr>
            <a:spLocks noGrp="1"/>
          </p:cNvSpPr>
          <p:nvPr>
            <p:ph sz="quarter" idx="13" hasCustomPrompt="1"/>
          </p:nvPr>
        </p:nvSpPr>
        <p:spPr>
          <a:xfrm>
            <a:off x="360363" y="2376000"/>
            <a:ext cx="5626800" cy="3344400"/>
          </a:xfrm>
        </p:spPr>
        <p:txBody>
          <a:bodyPr/>
          <a:lstStyle>
            <a:lvl1pPr>
              <a:defRPr>
                <a:solidFill>
                  <a:srgbClr val="000000"/>
                </a:solidFill>
              </a:defRPr>
            </a:lvl1pPr>
            <a:lvl2pPr>
              <a:defRPr>
                <a:solidFill>
                  <a:srgbClr val="000000"/>
                </a:solidFill>
              </a:defRPr>
            </a:lvl2pPr>
            <a:lvl3pPr>
              <a:defRPr>
                <a:solidFill>
                  <a:srgbClr val="000000"/>
                </a:solidFill>
              </a:defRPr>
            </a:lvl3pPr>
            <a:lvl4pPr>
              <a:defRPr>
                <a:solidFill>
                  <a:srgbClr val="000000"/>
                </a:solidFill>
              </a:defRPr>
            </a:lvl4pPr>
            <a:lvl5pPr>
              <a:defRPr>
                <a:solidFill>
                  <a:srgbClr val="000000"/>
                </a:solidFill>
              </a:defRPr>
            </a:lvl5pPr>
          </a:lstStyle>
          <a:p>
            <a:pPr lvl="0"/>
            <a:r>
              <a:rPr lang="en-US"/>
              <a:t>Click to add text</a:t>
            </a:r>
          </a:p>
          <a:p>
            <a:pPr lvl="1"/>
            <a:r>
              <a:rPr lang="en-US"/>
              <a:t>Second level</a:t>
            </a:r>
          </a:p>
          <a:p>
            <a:pPr lvl="2"/>
            <a:r>
              <a:rPr lang="en-US"/>
              <a:t>Third level</a:t>
            </a:r>
          </a:p>
          <a:p>
            <a:pPr lvl="3"/>
            <a:r>
              <a:rPr lang="en-US"/>
              <a:t>Fourth level</a:t>
            </a:r>
          </a:p>
          <a:p>
            <a:pPr lvl="4"/>
            <a:r>
              <a:rPr lang="en-US"/>
              <a:t>Fifth level</a:t>
            </a:r>
            <a:endParaRPr lang="en-GB"/>
          </a:p>
        </p:txBody>
      </p:sp>
      <p:sp>
        <p:nvSpPr>
          <p:cNvPr id="10" name="Text Placeholder 9">
            <a:extLst>
              <a:ext uri="{FF2B5EF4-FFF2-40B4-BE49-F238E27FC236}">
                <a16:creationId xmlns:a16="http://schemas.microsoft.com/office/drawing/2014/main" id="{1FAA4903-9221-4FF9-912C-268A8584F333}"/>
              </a:ext>
            </a:extLst>
          </p:cNvPr>
          <p:cNvSpPr>
            <a:spLocks noGrp="1"/>
          </p:cNvSpPr>
          <p:nvPr>
            <p:ph type="body" sz="quarter" idx="14" hasCustomPrompt="1"/>
          </p:nvPr>
        </p:nvSpPr>
        <p:spPr>
          <a:xfrm>
            <a:off x="6202800" y="1710000"/>
            <a:ext cx="5626800" cy="604838"/>
          </a:xfrm>
        </p:spPr>
        <p:txBody>
          <a:bodyPr/>
          <a:lstStyle>
            <a:lvl1pPr>
              <a:defRPr b="1">
                <a:solidFill>
                  <a:srgbClr val="000000"/>
                </a:solidFill>
              </a:defRPr>
            </a:lvl1pPr>
          </a:lstStyle>
          <a:p>
            <a:pPr lvl="0"/>
            <a:r>
              <a:rPr lang="en-US"/>
              <a:t>Click to add text</a:t>
            </a:r>
            <a:endParaRPr lang="en-GB"/>
          </a:p>
        </p:txBody>
      </p:sp>
      <p:sp>
        <p:nvSpPr>
          <p:cNvPr id="12" name="Content Placeholder 11">
            <a:extLst>
              <a:ext uri="{FF2B5EF4-FFF2-40B4-BE49-F238E27FC236}">
                <a16:creationId xmlns:a16="http://schemas.microsoft.com/office/drawing/2014/main" id="{23F8654F-9C23-4A2E-AF1D-7C6743D88CE6}"/>
              </a:ext>
            </a:extLst>
          </p:cNvPr>
          <p:cNvSpPr>
            <a:spLocks noGrp="1"/>
          </p:cNvSpPr>
          <p:nvPr>
            <p:ph sz="quarter" idx="15" hasCustomPrompt="1"/>
          </p:nvPr>
        </p:nvSpPr>
        <p:spPr>
          <a:xfrm>
            <a:off x="6202363" y="2376488"/>
            <a:ext cx="5626800" cy="3343275"/>
          </a:xfrm>
        </p:spPr>
        <p:txBody>
          <a:bodyPr/>
          <a:lstStyle>
            <a:lvl1pPr>
              <a:defRPr>
                <a:solidFill>
                  <a:srgbClr val="000000"/>
                </a:solidFill>
              </a:defRPr>
            </a:lvl1pPr>
            <a:lvl2pPr>
              <a:defRPr>
                <a:solidFill>
                  <a:srgbClr val="000000"/>
                </a:solidFill>
              </a:defRPr>
            </a:lvl2pPr>
            <a:lvl3pPr>
              <a:defRPr>
                <a:solidFill>
                  <a:srgbClr val="000000"/>
                </a:solidFill>
              </a:defRPr>
            </a:lvl3pPr>
            <a:lvl4pPr>
              <a:defRPr>
                <a:solidFill>
                  <a:srgbClr val="000000"/>
                </a:solidFill>
              </a:defRPr>
            </a:lvl4pPr>
            <a:lvl5pPr>
              <a:defRPr>
                <a:solidFill>
                  <a:srgbClr val="000000"/>
                </a:solidFill>
              </a:defRPr>
            </a:lvl5pPr>
          </a:lstStyle>
          <a:p>
            <a:pPr lvl="0"/>
            <a:r>
              <a:rPr lang="en-US"/>
              <a:t>Click to add text</a:t>
            </a:r>
          </a:p>
          <a:p>
            <a:pPr lvl="1"/>
            <a:r>
              <a:rPr lang="en-US"/>
              <a:t>Second level</a:t>
            </a:r>
          </a:p>
          <a:p>
            <a:pPr lvl="2"/>
            <a:r>
              <a:rPr lang="en-US"/>
              <a:t>Third level</a:t>
            </a:r>
          </a:p>
          <a:p>
            <a:pPr lvl="3"/>
            <a:r>
              <a:rPr lang="en-US"/>
              <a:t>Fourth level</a:t>
            </a:r>
          </a:p>
          <a:p>
            <a:pPr lvl="4"/>
            <a:r>
              <a:rPr lang="en-US"/>
              <a:t>Fifth level</a:t>
            </a:r>
            <a:endParaRPr lang="en-GB"/>
          </a:p>
        </p:txBody>
      </p:sp>
      <p:sp>
        <p:nvSpPr>
          <p:cNvPr id="14" name="Text Placeholder 13">
            <a:extLst>
              <a:ext uri="{FF2B5EF4-FFF2-40B4-BE49-F238E27FC236}">
                <a16:creationId xmlns:a16="http://schemas.microsoft.com/office/drawing/2014/main" id="{D1F22C1D-496B-4E53-BF19-ED9291DCCF94}"/>
              </a:ext>
            </a:extLst>
          </p:cNvPr>
          <p:cNvSpPr>
            <a:spLocks noGrp="1"/>
          </p:cNvSpPr>
          <p:nvPr>
            <p:ph type="body" sz="quarter" idx="16" hasCustomPrompt="1"/>
          </p:nvPr>
        </p:nvSpPr>
        <p:spPr>
          <a:xfrm>
            <a:off x="360363" y="910800"/>
            <a:ext cx="11466512" cy="396000"/>
          </a:xfrm>
        </p:spPr>
        <p:txBody>
          <a:bodyPr/>
          <a:lstStyle>
            <a:lvl1pPr>
              <a:defRPr sz="2200">
                <a:solidFill>
                  <a:srgbClr val="000000"/>
                </a:solidFill>
              </a:defRPr>
            </a:lvl1pPr>
            <a:lvl2pPr>
              <a:defRPr sz="2200"/>
            </a:lvl2pPr>
            <a:lvl3pPr>
              <a:defRPr sz="2200"/>
            </a:lvl3pPr>
            <a:lvl4pPr>
              <a:defRPr sz="2200"/>
            </a:lvl4pPr>
            <a:lvl5pPr>
              <a:defRPr sz="2200"/>
            </a:lvl5pPr>
          </a:lstStyle>
          <a:p>
            <a:pPr lvl="0"/>
            <a:r>
              <a:rPr lang="en-US"/>
              <a:t>Click to add subtitle</a:t>
            </a:r>
            <a:endParaRPr lang="en-GB"/>
          </a:p>
        </p:txBody>
      </p:sp>
      <p:cxnSp>
        <p:nvCxnSpPr>
          <p:cNvPr id="11" name="Straight Connector 10">
            <a:extLst>
              <a:ext uri="{FF2B5EF4-FFF2-40B4-BE49-F238E27FC236}">
                <a16:creationId xmlns:a16="http://schemas.microsoft.com/office/drawing/2014/main" id="{0C293303-6BFA-AE64-3B4F-80F39872A7AD}"/>
              </a:ext>
            </a:extLst>
          </p:cNvPr>
          <p:cNvCxnSpPr>
            <a:cxnSpLocks/>
          </p:cNvCxnSpPr>
          <p:nvPr userDrawn="1">
            <p:custDataLst>
              <p:tags r:id="rId1"/>
            </p:custDataLst>
          </p:nvPr>
        </p:nvCxnSpPr>
        <p:spPr>
          <a:xfrm>
            <a:off x="355744" y="6120000"/>
            <a:ext cx="11474161" cy="0"/>
          </a:xfrm>
          <a:prstGeom prst="line">
            <a:avLst/>
          </a:prstGeom>
          <a:ln w="38100">
            <a:solidFill>
              <a:srgbClr val="000000"/>
            </a:solidFill>
            <a:tailEnd type="none"/>
          </a:ln>
        </p:spPr>
        <p:style>
          <a:lnRef idx="1">
            <a:schemeClr val="accent1"/>
          </a:lnRef>
          <a:fillRef idx="0">
            <a:schemeClr val="accent1"/>
          </a:fillRef>
          <a:effectRef idx="0">
            <a:schemeClr val="accent1"/>
          </a:effectRef>
          <a:fontRef idx="minor">
            <a:schemeClr val="tx1"/>
          </a:fontRef>
        </p:style>
      </p:cxnSp>
      <p:pic>
        <p:nvPicPr>
          <p:cNvPr id="15" name="Picture 8">
            <a:extLst>
              <a:ext uri="{FF2B5EF4-FFF2-40B4-BE49-F238E27FC236}">
                <a16:creationId xmlns:a16="http://schemas.microsoft.com/office/drawing/2014/main" id="{428DA57F-02C4-0995-F77A-9AD2CA448C0F}"/>
              </a:ext>
            </a:extLst>
          </p:cNvPr>
          <p:cNvPicPr>
            <a:picLocks noChangeAspect="1"/>
          </p:cNvPicPr>
          <p:nvPr userDrawn="1"/>
        </p:nvPicPr>
        <p:blipFill>
          <a:blip r:embed="rId3" cstate="screen">
            <a:extLst>
              <a:ext uri="{28A0092B-C50C-407E-A947-70E740481C1C}">
                <a14:useLocalDpi xmlns:a14="http://schemas.microsoft.com/office/drawing/2010/main"/>
              </a:ext>
            </a:extLst>
          </a:blip>
          <a:srcRect/>
          <a:stretch/>
        </p:blipFill>
        <p:spPr>
          <a:xfrm>
            <a:off x="2933836" y="6320742"/>
            <a:ext cx="1978955" cy="335365"/>
          </a:xfrm>
          <a:prstGeom prst="rect">
            <a:avLst/>
          </a:prstGeom>
        </p:spPr>
      </p:pic>
      <p:pic>
        <p:nvPicPr>
          <p:cNvPr id="16" name="Picture 15">
            <a:extLst>
              <a:ext uri="{FF2B5EF4-FFF2-40B4-BE49-F238E27FC236}">
                <a16:creationId xmlns:a16="http://schemas.microsoft.com/office/drawing/2014/main" id="{9B010595-2CB4-C0DD-D629-0F37D8440605}"/>
              </a:ext>
            </a:extLst>
          </p:cNvPr>
          <p:cNvPicPr>
            <a:picLocks noChangeAspect="1"/>
          </p:cNvPicPr>
          <p:nvPr userDrawn="1"/>
        </p:nvPicPr>
        <p:blipFill>
          <a:blip r:embed="rId4" cstate="screen">
            <a:extLst>
              <a:ext uri="{28A0092B-C50C-407E-A947-70E740481C1C}">
                <a14:useLocalDpi xmlns:a14="http://schemas.microsoft.com/office/drawing/2010/main"/>
              </a:ext>
            </a:extLst>
          </a:blip>
          <a:srcRect/>
          <a:stretch/>
        </p:blipFill>
        <p:spPr>
          <a:xfrm>
            <a:off x="359999" y="6390001"/>
            <a:ext cx="2502073" cy="205248"/>
          </a:xfrm>
          <a:prstGeom prst="rect">
            <a:avLst/>
          </a:prstGeom>
        </p:spPr>
      </p:pic>
      <p:pic>
        <p:nvPicPr>
          <p:cNvPr id="17" name="Picture 16">
            <a:extLst>
              <a:ext uri="{FF2B5EF4-FFF2-40B4-BE49-F238E27FC236}">
                <a16:creationId xmlns:a16="http://schemas.microsoft.com/office/drawing/2014/main" id="{122595DC-1427-9F82-6846-DA77E3FB6F96}"/>
              </a:ext>
            </a:extLst>
          </p:cNvPr>
          <p:cNvPicPr>
            <a:picLocks noChangeAspect="1"/>
          </p:cNvPicPr>
          <p:nvPr userDrawn="1"/>
        </p:nvPicPr>
        <p:blipFill>
          <a:blip r:embed="rId5">
            <a:biLevel thresh="75000"/>
            <a:extLst>
              <a:ext uri="{BEBA8EAE-BF5A-486C-A8C5-ECC9F3942E4B}">
                <a14:imgProps xmlns:a14="http://schemas.microsoft.com/office/drawing/2010/main">
                  <a14:imgLayer r:embed="rId6">
                    <a14:imgEffect>
                      <a14:brightnessContrast bright="-40000" contrast="-40000"/>
                    </a14:imgEffect>
                  </a14:imgLayer>
                </a14:imgProps>
              </a:ext>
            </a:extLst>
          </a:blip>
          <a:srcRect/>
          <a:stretch/>
        </p:blipFill>
        <p:spPr>
          <a:xfrm>
            <a:off x="2941308" y="6320742"/>
            <a:ext cx="1978955" cy="335364"/>
          </a:xfrm>
          <a:prstGeom prst="rect">
            <a:avLst/>
          </a:prstGeom>
        </p:spPr>
      </p:pic>
    </p:spTree>
    <p:extLst>
      <p:ext uri="{BB962C8B-B14F-4D97-AF65-F5344CB8AC3E}">
        <p14:creationId xmlns:p14="http://schemas.microsoft.com/office/powerpoint/2010/main" val="11339315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Title and 3 x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AECC06-0E64-440D-9CE8-5164D165186F}"/>
              </a:ext>
            </a:extLst>
          </p:cNvPr>
          <p:cNvSpPr>
            <a:spLocks noGrp="1"/>
          </p:cNvSpPr>
          <p:nvPr>
            <p:ph type="title" hasCustomPrompt="1"/>
          </p:nvPr>
        </p:nvSpPr>
        <p:spPr>
          <a:xfrm>
            <a:off x="359999" y="430718"/>
            <a:ext cx="11466875" cy="403200"/>
          </a:xfrm>
        </p:spPr>
        <p:txBody>
          <a:bodyPr/>
          <a:lstStyle>
            <a:lvl1pPr>
              <a:defRPr/>
            </a:lvl1pPr>
          </a:lstStyle>
          <a:p>
            <a:r>
              <a:rPr lang="en-US"/>
              <a:t>Click to add title</a:t>
            </a:r>
            <a:endParaRPr lang="en-GB"/>
          </a:p>
        </p:txBody>
      </p:sp>
      <p:sp>
        <p:nvSpPr>
          <p:cNvPr id="3" name="Slide Number Placeholder 2">
            <a:extLst>
              <a:ext uri="{FF2B5EF4-FFF2-40B4-BE49-F238E27FC236}">
                <a16:creationId xmlns:a16="http://schemas.microsoft.com/office/drawing/2014/main" id="{F490BAE0-3503-40B7-97FF-3BBA5C4DD77A}"/>
              </a:ext>
            </a:extLst>
          </p:cNvPr>
          <p:cNvSpPr>
            <a:spLocks noGrp="1"/>
          </p:cNvSpPr>
          <p:nvPr>
            <p:ph type="sldNum" sz="quarter" idx="10"/>
          </p:nvPr>
        </p:nvSpPr>
        <p:spPr/>
        <p:txBody>
          <a:bodyPr/>
          <a:lstStyle/>
          <a:p>
            <a:fld id="{4034BEE3-566C-4068-A777-C3A4762E861B}" type="slidenum">
              <a:rPr lang="en-GB" smtClean="0"/>
              <a:pPr/>
              <a:t>‹#›</a:t>
            </a:fld>
            <a:endParaRPr lang="en-GB"/>
          </a:p>
        </p:txBody>
      </p:sp>
      <p:sp>
        <p:nvSpPr>
          <p:cNvPr id="4" name="Footer Placeholder 3">
            <a:extLst>
              <a:ext uri="{FF2B5EF4-FFF2-40B4-BE49-F238E27FC236}">
                <a16:creationId xmlns:a16="http://schemas.microsoft.com/office/drawing/2014/main" id="{A542D4FE-2A34-4C36-A765-CE00B9912ADD}"/>
              </a:ext>
            </a:extLst>
          </p:cNvPr>
          <p:cNvSpPr>
            <a:spLocks noGrp="1"/>
          </p:cNvSpPr>
          <p:nvPr>
            <p:ph type="ftr" sz="quarter" idx="11"/>
          </p:nvPr>
        </p:nvSpPr>
        <p:spPr/>
        <p:txBody>
          <a:bodyPr/>
          <a:lstStyle/>
          <a:p>
            <a:endParaRPr lang="en-GB"/>
          </a:p>
        </p:txBody>
      </p:sp>
      <p:sp>
        <p:nvSpPr>
          <p:cNvPr id="6" name="Content Placeholder 5">
            <a:extLst>
              <a:ext uri="{FF2B5EF4-FFF2-40B4-BE49-F238E27FC236}">
                <a16:creationId xmlns:a16="http://schemas.microsoft.com/office/drawing/2014/main" id="{D9E4B3E9-7CA2-4847-B7BD-96957DE30226}"/>
              </a:ext>
            </a:extLst>
          </p:cNvPr>
          <p:cNvSpPr>
            <a:spLocks noGrp="1"/>
          </p:cNvSpPr>
          <p:nvPr>
            <p:ph sz="quarter" idx="12" hasCustomPrompt="1"/>
          </p:nvPr>
        </p:nvSpPr>
        <p:spPr>
          <a:xfrm>
            <a:off x="360362" y="1710000"/>
            <a:ext cx="3672000" cy="3999600"/>
          </a:xfrm>
        </p:spPr>
        <p:txBody>
          <a:bodyPr/>
          <a:lstStyle>
            <a:lvl1pPr>
              <a:defRPr/>
            </a:lvl1pPr>
          </a:lstStyle>
          <a:p>
            <a:pPr lvl="0"/>
            <a:r>
              <a:rPr lang="en-US"/>
              <a:t>Click to add text</a:t>
            </a:r>
          </a:p>
          <a:p>
            <a:pPr lvl="1"/>
            <a:r>
              <a:rPr lang="en-US"/>
              <a:t>Second level</a:t>
            </a:r>
          </a:p>
          <a:p>
            <a:pPr lvl="2"/>
            <a:r>
              <a:rPr lang="en-US"/>
              <a:t>Third level</a:t>
            </a:r>
          </a:p>
          <a:p>
            <a:pPr lvl="3"/>
            <a:r>
              <a:rPr lang="en-US"/>
              <a:t>Fourth level</a:t>
            </a:r>
          </a:p>
          <a:p>
            <a:pPr lvl="4"/>
            <a:r>
              <a:rPr lang="en-US"/>
              <a:t>Fifth level</a:t>
            </a:r>
            <a:endParaRPr lang="en-GB"/>
          </a:p>
        </p:txBody>
      </p:sp>
      <p:sp>
        <p:nvSpPr>
          <p:cNvPr id="8" name="Content Placeholder 7">
            <a:extLst>
              <a:ext uri="{FF2B5EF4-FFF2-40B4-BE49-F238E27FC236}">
                <a16:creationId xmlns:a16="http://schemas.microsoft.com/office/drawing/2014/main" id="{910D5E0E-637F-4A32-A98F-3FE4ED81219E}"/>
              </a:ext>
            </a:extLst>
          </p:cNvPr>
          <p:cNvSpPr>
            <a:spLocks noGrp="1"/>
          </p:cNvSpPr>
          <p:nvPr>
            <p:ph sz="quarter" idx="13" hasCustomPrompt="1"/>
          </p:nvPr>
        </p:nvSpPr>
        <p:spPr>
          <a:xfrm>
            <a:off x="4257618" y="1710000"/>
            <a:ext cx="3672000" cy="3999600"/>
          </a:xfrm>
        </p:spPr>
        <p:txBody>
          <a:bodyPr/>
          <a:lstStyle>
            <a:lvl1pPr>
              <a:defRPr/>
            </a:lvl1pPr>
          </a:lstStyle>
          <a:p>
            <a:pPr lvl="0"/>
            <a:r>
              <a:rPr lang="en-US"/>
              <a:t>Click to add text</a:t>
            </a:r>
          </a:p>
          <a:p>
            <a:pPr lvl="1"/>
            <a:r>
              <a:rPr lang="en-US"/>
              <a:t>Second level</a:t>
            </a:r>
          </a:p>
          <a:p>
            <a:pPr lvl="2"/>
            <a:r>
              <a:rPr lang="en-US"/>
              <a:t>Third level</a:t>
            </a:r>
          </a:p>
          <a:p>
            <a:pPr lvl="3"/>
            <a:r>
              <a:rPr lang="en-US"/>
              <a:t>Fourth level</a:t>
            </a:r>
          </a:p>
          <a:p>
            <a:pPr lvl="4"/>
            <a:r>
              <a:rPr lang="en-US"/>
              <a:t>Fifth level</a:t>
            </a:r>
            <a:endParaRPr lang="en-GB"/>
          </a:p>
        </p:txBody>
      </p:sp>
      <p:sp>
        <p:nvSpPr>
          <p:cNvPr id="10" name="Content Placeholder 9">
            <a:extLst>
              <a:ext uri="{FF2B5EF4-FFF2-40B4-BE49-F238E27FC236}">
                <a16:creationId xmlns:a16="http://schemas.microsoft.com/office/drawing/2014/main" id="{A6435609-FC5D-424F-A15C-A0856D1FFFF3}"/>
              </a:ext>
            </a:extLst>
          </p:cNvPr>
          <p:cNvSpPr>
            <a:spLocks noGrp="1"/>
          </p:cNvSpPr>
          <p:nvPr>
            <p:ph sz="quarter" idx="14" hasCustomPrompt="1"/>
          </p:nvPr>
        </p:nvSpPr>
        <p:spPr>
          <a:xfrm>
            <a:off x="8154874" y="1710000"/>
            <a:ext cx="3672000" cy="3999600"/>
          </a:xfrm>
        </p:spPr>
        <p:txBody>
          <a:bodyPr/>
          <a:lstStyle>
            <a:lvl1pPr>
              <a:defRPr/>
            </a:lvl1pPr>
          </a:lstStyle>
          <a:p>
            <a:pPr lvl="0"/>
            <a:r>
              <a:rPr lang="en-US"/>
              <a:t>Click to add text</a:t>
            </a:r>
          </a:p>
          <a:p>
            <a:pPr lvl="1"/>
            <a:r>
              <a:rPr lang="en-US"/>
              <a:t>Second level</a:t>
            </a:r>
          </a:p>
          <a:p>
            <a:pPr lvl="2"/>
            <a:r>
              <a:rPr lang="en-US"/>
              <a:t>Third level</a:t>
            </a:r>
          </a:p>
          <a:p>
            <a:pPr lvl="3"/>
            <a:r>
              <a:rPr lang="en-US"/>
              <a:t>Fourth level</a:t>
            </a:r>
          </a:p>
          <a:p>
            <a:pPr lvl="4"/>
            <a:r>
              <a:rPr lang="en-US"/>
              <a:t>Fifth level</a:t>
            </a:r>
            <a:endParaRPr lang="en-GB"/>
          </a:p>
        </p:txBody>
      </p:sp>
      <p:sp>
        <p:nvSpPr>
          <p:cNvPr id="12" name="Text Placeholder 11">
            <a:extLst>
              <a:ext uri="{FF2B5EF4-FFF2-40B4-BE49-F238E27FC236}">
                <a16:creationId xmlns:a16="http://schemas.microsoft.com/office/drawing/2014/main" id="{F7582AC7-4667-407B-A5E8-45D6349311AA}"/>
              </a:ext>
            </a:extLst>
          </p:cNvPr>
          <p:cNvSpPr>
            <a:spLocks noGrp="1"/>
          </p:cNvSpPr>
          <p:nvPr>
            <p:ph type="body" sz="quarter" idx="15" hasCustomPrompt="1"/>
          </p:nvPr>
        </p:nvSpPr>
        <p:spPr>
          <a:xfrm>
            <a:off x="360000" y="910800"/>
            <a:ext cx="11466000" cy="396000"/>
          </a:xfrm>
        </p:spPr>
        <p:txBody>
          <a:bodyPr/>
          <a:lstStyle>
            <a:lvl1pPr>
              <a:defRPr sz="2200"/>
            </a:lvl1pPr>
            <a:lvl2pPr>
              <a:defRPr sz="2200"/>
            </a:lvl2pPr>
            <a:lvl3pPr>
              <a:defRPr sz="2200"/>
            </a:lvl3pPr>
            <a:lvl4pPr>
              <a:defRPr sz="2200"/>
            </a:lvl4pPr>
            <a:lvl5pPr>
              <a:defRPr sz="2200"/>
            </a:lvl5pPr>
          </a:lstStyle>
          <a:p>
            <a:pPr lvl="0"/>
            <a:r>
              <a:rPr lang="en-US"/>
              <a:t>Click to add subtitle</a:t>
            </a:r>
            <a:endParaRPr lang="en-GB"/>
          </a:p>
        </p:txBody>
      </p:sp>
    </p:spTree>
    <p:extLst>
      <p:ext uri="{BB962C8B-B14F-4D97-AF65-F5344CB8AC3E}">
        <p14:creationId xmlns:p14="http://schemas.microsoft.com/office/powerpoint/2010/main" val="28181832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Title and 3 x content + heading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E5AEE3-9929-4A79-A968-8D4311BF5D5E}"/>
              </a:ext>
            </a:extLst>
          </p:cNvPr>
          <p:cNvSpPr>
            <a:spLocks noGrp="1"/>
          </p:cNvSpPr>
          <p:nvPr>
            <p:ph type="title" hasCustomPrompt="1"/>
          </p:nvPr>
        </p:nvSpPr>
        <p:spPr>
          <a:xfrm>
            <a:off x="359999" y="430718"/>
            <a:ext cx="11466875" cy="403200"/>
          </a:xfrm>
        </p:spPr>
        <p:txBody>
          <a:bodyPr/>
          <a:lstStyle>
            <a:lvl1pPr>
              <a:defRPr/>
            </a:lvl1pPr>
          </a:lstStyle>
          <a:p>
            <a:r>
              <a:rPr lang="en-US"/>
              <a:t>Click to add title</a:t>
            </a:r>
            <a:endParaRPr lang="en-GB"/>
          </a:p>
        </p:txBody>
      </p:sp>
      <p:sp>
        <p:nvSpPr>
          <p:cNvPr id="3" name="Slide Number Placeholder 2">
            <a:extLst>
              <a:ext uri="{FF2B5EF4-FFF2-40B4-BE49-F238E27FC236}">
                <a16:creationId xmlns:a16="http://schemas.microsoft.com/office/drawing/2014/main" id="{DDAA155B-CCB9-45EF-83E7-A4F386C3D593}"/>
              </a:ext>
            </a:extLst>
          </p:cNvPr>
          <p:cNvSpPr>
            <a:spLocks noGrp="1"/>
          </p:cNvSpPr>
          <p:nvPr>
            <p:ph type="sldNum" sz="quarter" idx="10"/>
          </p:nvPr>
        </p:nvSpPr>
        <p:spPr/>
        <p:txBody>
          <a:bodyPr/>
          <a:lstStyle/>
          <a:p>
            <a:fld id="{4034BEE3-566C-4068-A777-C3A4762E861B}" type="slidenum">
              <a:rPr lang="en-GB" smtClean="0"/>
              <a:pPr/>
              <a:t>‹#›</a:t>
            </a:fld>
            <a:endParaRPr lang="en-GB"/>
          </a:p>
        </p:txBody>
      </p:sp>
      <p:sp>
        <p:nvSpPr>
          <p:cNvPr id="4" name="Footer Placeholder 3">
            <a:extLst>
              <a:ext uri="{FF2B5EF4-FFF2-40B4-BE49-F238E27FC236}">
                <a16:creationId xmlns:a16="http://schemas.microsoft.com/office/drawing/2014/main" id="{6E46BAB9-04B4-4317-A1F0-FDDB9A1286EA}"/>
              </a:ext>
            </a:extLst>
          </p:cNvPr>
          <p:cNvSpPr>
            <a:spLocks noGrp="1"/>
          </p:cNvSpPr>
          <p:nvPr>
            <p:ph type="ftr" sz="quarter" idx="11"/>
          </p:nvPr>
        </p:nvSpPr>
        <p:spPr/>
        <p:txBody>
          <a:bodyPr/>
          <a:lstStyle/>
          <a:p>
            <a:endParaRPr lang="en-GB"/>
          </a:p>
        </p:txBody>
      </p:sp>
      <p:sp>
        <p:nvSpPr>
          <p:cNvPr id="6" name="Text Placeholder 5">
            <a:extLst>
              <a:ext uri="{FF2B5EF4-FFF2-40B4-BE49-F238E27FC236}">
                <a16:creationId xmlns:a16="http://schemas.microsoft.com/office/drawing/2014/main" id="{02044888-1B05-4294-ABC2-A93A4A32E0DD}"/>
              </a:ext>
            </a:extLst>
          </p:cNvPr>
          <p:cNvSpPr>
            <a:spLocks noGrp="1"/>
          </p:cNvSpPr>
          <p:nvPr>
            <p:ph type="body" sz="quarter" idx="12" hasCustomPrompt="1"/>
          </p:nvPr>
        </p:nvSpPr>
        <p:spPr>
          <a:xfrm>
            <a:off x="360000" y="1710000"/>
            <a:ext cx="3672000" cy="604800"/>
          </a:xfrm>
        </p:spPr>
        <p:txBody>
          <a:bodyPr/>
          <a:lstStyle>
            <a:lvl1pPr>
              <a:defRPr b="1"/>
            </a:lvl1pPr>
          </a:lstStyle>
          <a:p>
            <a:pPr lvl="0"/>
            <a:r>
              <a:rPr lang="en-US"/>
              <a:t>Click to add text</a:t>
            </a:r>
          </a:p>
        </p:txBody>
      </p:sp>
      <p:sp>
        <p:nvSpPr>
          <p:cNvPr id="8" name="Content Placeholder 7">
            <a:extLst>
              <a:ext uri="{FF2B5EF4-FFF2-40B4-BE49-F238E27FC236}">
                <a16:creationId xmlns:a16="http://schemas.microsoft.com/office/drawing/2014/main" id="{FB8C48F8-FEC0-41E0-BBB9-68EC3003D7D8}"/>
              </a:ext>
            </a:extLst>
          </p:cNvPr>
          <p:cNvSpPr>
            <a:spLocks noGrp="1"/>
          </p:cNvSpPr>
          <p:nvPr>
            <p:ph sz="quarter" idx="13" hasCustomPrompt="1"/>
          </p:nvPr>
        </p:nvSpPr>
        <p:spPr>
          <a:xfrm>
            <a:off x="360363" y="2376000"/>
            <a:ext cx="3672000" cy="3344400"/>
          </a:xfrm>
        </p:spPr>
        <p:txBody>
          <a:bodyPr/>
          <a:lstStyle>
            <a:lvl1pPr>
              <a:defRPr/>
            </a:lvl1pPr>
          </a:lstStyle>
          <a:p>
            <a:pPr lvl="0"/>
            <a:r>
              <a:rPr lang="en-US"/>
              <a:t>Click to add text</a:t>
            </a:r>
          </a:p>
          <a:p>
            <a:pPr lvl="1"/>
            <a:r>
              <a:rPr lang="en-US"/>
              <a:t>Second level</a:t>
            </a:r>
          </a:p>
          <a:p>
            <a:pPr lvl="2"/>
            <a:r>
              <a:rPr lang="en-US"/>
              <a:t>Third level</a:t>
            </a:r>
          </a:p>
          <a:p>
            <a:pPr lvl="3"/>
            <a:r>
              <a:rPr lang="en-US"/>
              <a:t>Fourth level</a:t>
            </a:r>
          </a:p>
          <a:p>
            <a:pPr lvl="4"/>
            <a:r>
              <a:rPr lang="en-US"/>
              <a:t>Fifth level</a:t>
            </a:r>
            <a:endParaRPr lang="en-GB"/>
          </a:p>
        </p:txBody>
      </p:sp>
      <p:sp>
        <p:nvSpPr>
          <p:cNvPr id="10" name="Text Placeholder 9">
            <a:extLst>
              <a:ext uri="{FF2B5EF4-FFF2-40B4-BE49-F238E27FC236}">
                <a16:creationId xmlns:a16="http://schemas.microsoft.com/office/drawing/2014/main" id="{F59D2917-03D0-4000-AA1D-13CEEB10FBFD}"/>
              </a:ext>
            </a:extLst>
          </p:cNvPr>
          <p:cNvSpPr>
            <a:spLocks noGrp="1"/>
          </p:cNvSpPr>
          <p:nvPr>
            <p:ph type="body" sz="quarter" idx="14" hasCustomPrompt="1"/>
          </p:nvPr>
        </p:nvSpPr>
        <p:spPr>
          <a:xfrm>
            <a:off x="4257437" y="1710000"/>
            <a:ext cx="3672000" cy="604800"/>
          </a:xfrm>
        </p:spPr>
        <p:txBody>
          <a:bodyPr/>
          <a:lstStyle>
            <a:lvl1pPr>
              <a:defRPr b="1"/>
            </a:lvl1pPr>
          </a:lstStyle>
          <a:p>
            <a:pPr lvl="0"/>
            <a:r>
              <a:rPr lang="en-US"/>
              <a:t>Click to add text</a:t>
            </a:r>
            <a:endParaRPr lang="en-GB"/>
          </a:p>
        </p:txBody>
      </p:sp>
      <p:sp>
        <p:nvSpPr>
          <p:cNvPr id="12" name="Content Placeholder 11">
            <a:extLst>
              <a:ext uri="{FF2B5EF4-FFF2-40B4-BE49-F238E27FC236}">
                <a16:creationId xmlns:a16="http://schemas.microsoft.com/office/drawing/2014/main" id="{DDE23886-2490-491C-8436-F655BBCD8C99}"/>
              </a:ext>
            </a:extLst>
          </p:cNvPr>
          <p:cNvSpPr>
            <a:spLocks noGrp="1"/>
          </p:cNvSpPr>
          <p:nvPr>
            <p:ph sz="quarter" idx="15" hasCustomPrompt="1"/>
          </p:nvPr>
        </p:nvSpPr>
        <p:spPr>
          <a:xfrm>
            <a:off x="4257619" y="2376488"/>
            <a:ext cx="3672000" cy="3343275"/>
          </a:xfrm>
        </p:spPr>
        <p:txBody>
          <a:bodyPr/>
          <a:lstStyle>
            <a:lvl1pPr>
              <a:defRPr/>
            </a:lvl1pPr>
          </a:lstStyle>
          <a:p>
            <a:pPr lvl="0"/>
            <a:r>
              <a:rPr lang="en-US"/>
              <a:t>Click to add text</a:t>
            </a:r>
          </a:p>
          <a:p>
            <a:pPr lvl="1"/>
            <a:r>
              <a:rPr lang="en-US"/>
              <a:t>Second level</a:t>
            </a:r>
          </a:p>
          <a:p>
            <a:pPr lvl="2"/>
            <a:r>
              <a:rPr lang="en-US"/>
              <a:t>Third level</a:t>
            </a:r>
          </a:p>
          <a:p>
            <a:pPr lvl="3"/>
            <a:r>
              <a:rPr lang="en-US"/>
              <a:t>Fourth level</a:t>
            </a:r>
          </a:p>
          <a:p>
            <a:pPr lvl="4"/>
            <a:r>
              <a:rPr lang="en-US"/>
              <a:t>Fifth level</a:t>
            </a:r>
            <a:endParaRPr lang="en-GB"/>
          </a:p>
        </p:txBody>
      </p:sp>
      <p:sp>
        <p:nvSpPr>
          <p:cNvPr id="14" name="Text Placeholder 13">
            <a:extLst>
              <a:ext uri="{FF2B5EF4-FFF2-40B4-BE49-F238E27FC236}">
                <a16:creationId xmlns:a16="http://schemas.microsoft.com/office/drawing/2014/main" id="{51DA3C15-7E9D-4E22-895A-F50878BD332E}"/>
              </a:ext>
            </a:extLst>
          </p:cNvPr>
          <p:cNvSpPr>
            <a:spLocks noGrp="1"/>
          </p:cNvSpPr>
          <p:nvPr>
            <p:ph type="body" sz="quarter" idx="16" hasCustomPrompt="1"/>
          </p:nvPr>
        </p:nvSpPr>
        <p:spPr>
          <a:xfrm>
            <a:off x="8154874" y="1710000"/>
            <a:ext cx="3672000" cy="604838"/>
          </a:xfrm>
        </p:spPr>
        <p:txBody>
          <a:bodyPr/>
          <a:lstStyle>
            <a:lvl1pPr>
              <a:defRPr b="1"/>
            </a:lvl1pPr>
          </a:lstStyle>
          <a:p>
            <a:pPr lvl="0"/>
            <a:r>
              <a:rPr lang="en-US"/>
              <a:t>Click to add text</a:t>
            </a:r>
            <a:endParaRPr lang="en-GB"/>
          </a:p>
        </p:txBody>
      </p:sp>
      <p:sp>
        <p:nvSpPr>
          <p:cNvPr id="16" name="Content Placeholder 15">
            <a:extLst>
              <a:ext uri="{FF2B5EF4-FFF2-40B4-BE49-F238E27FC236}">
                <a16:creationId xmlns:a16="http://schemas.microsoft.com/office/drawing/2014/main" id="{C41F52C9-6836-4FC9-99EA-1BF6FF01DF3F}"/>
              </a:ext>
            </a:extLst>
          </p:cNvPr>
          <p:cNvSpPr>
            <a:spLocks noGrp="1"/>
          </p:cNvSpPr>
          <p:nvPr>
            <p:ph sz="quarter" idx="17" hasCustomPrompt="1"/>
          </p:nvPr>
        </p:nvSpPr>
        <p:spPr>
          <a:xfrm>
            <a:off x="8154874" y="2376000"/>
            <a:ext cx="3672000" cy="3344400"/>
          </a:xfrm>
        </p:spPr>
        <p:txBody>
          <a:bodyPr/>
          <a:lstStyle>
            <a:lvl1pPr>
              <a:defRPr/>
            </a:lvl1pPr>
          </a:lstStyle>
          <a:p>
            <a:pPr lvl="0"/>
            <a:r>
              <a:rPr lang="en-US"/>
              <a:t>Click to add text</a:t>
            </a:r>
          </a:p>
          <a:p>
            <a:pPr lvl="1"/>
            <a:r>
              <a:rPr lang="en-US"/>
              <a:t>Second level</a:t>
            </a:r>
          </a:p>
          <a:p>
            <a:pPr lvl="2"/>
            <a:r>
              <a:rPr lang="en-US"/>
              <a:t>Third level</a:t>
            </a:r>
          </a:p>
          <a:p>
            <a:pPr lvl="3"/>
            <a:r>
              <a:rPr lang="en-US"/>
              <a:t>Fourth level</a:t>
            </a:r>
          </a:p>
          <a:p>
            <a:pPr lvl="4"/>
            <a:r>
              <a:rPr lang="en-US"/>
              <a:t>Fifth level</a:t>
            </a:r>
            <a:endParaRPr lang="en-GB"/>
          </a:p>
        </p:txBody>
      </p:sp>
      <p:sp>
        <p:nvSpPr>
          <p:cNvPr id="18" name="Text Placeholder 17">
            <a:extLst>
              <a:ext uri="{FF2B5EF4-FFF2-40B4-BE49-F238E27FC236}">
                <a16:creationId xmlns:a16="http://schemas.microsoft.com/office/drawing/2014/main" id="{3593581B-25F6-45F4-A388-25B91698559B}"/>
              </a:ext>
            </a:extLst>
          </p:cNvPr>
          <p:cNvSpPr>
            <a:spLocks noGrp="1"/>
          </p:cNvSpPr>
          <p:nvPr>
            <p:ph type="body" sz="quarter" idx="18" hasCustomPrompt="1"/>
          </p:nvPr>
        </p:nvSpPr>
        <p:spPr>
          <a:xfrm>
            <a:off x="360000" y="910800"/>
            <a:ext cx="11466000" cy="396000"/>
          </a:xfrm>
        </p:spPr>
        <p:txBody>
          <a:bodyPr/>
          <a:lstStyle>
            <a:lvl1pPr>
              <a:defRPr sz="2200"/>
            </a:lvl1pPr>
          </a:lstStyle>
          <a:p>
            <a:pPr lvl="0"/>
            <a:r>
              <a:rPr lang="en-US"/>
              <a:t>Click to add subtitle</a:t>
            </a:r>
            <a:endParaRPr lang="en-GB"/>
          </a:p>
        </p:txBody>
      </p:sp>
    </p:spTree>
    <p:extLst>
      <p:ext uri="{BB962C8B-B14F-4D97-AF65-F5344CB8AC3E}">
        <p14:creationId xmlns:p14="http://schemas.microsoft.com/office/powerpoint/2010/main" val="17268815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Title and 4 x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3C880B-B2A1-4343-8F1B-D11FAEA2A2C5}"/>
              </a:ext>
            </a:extLst>
          </p:cNvPr>
          <p:cNvSpPr>
            <a:spLocks noGrp="1"/>
          </p:cNvSpPr>
          <p:nvPr>
            <p:ph type="title" hasCustomPrompt="1"/>
          </p:nvPr>
        </p:nvSpPr>
        <p:spPr>
          <a:xfrm>
            <a:off x="359999" y="430718"/>
            <a:ext cx="11466875" cy="403200"/>
          </a:xfrm>
        </p:spPr>
        <p:txBody>
          <a:bodyPr/>
          <a:lstStyle/>
          <a:p>
            <a:r>
              <a:rPr lang="en-US"/>
              <a:t>Click to add title</a:t>
            </a:r>
            <a:endParaRPr lang="en-GB"/>
          </a:p>
        </p:txBody>
      </p:sp>
      <p:sp>
        <p:nvSpPr>
          <p:cNvPr id="3" name="Slide Number Placeholder 2">
            <a:extLst>
              <a:ext uri="{FF2B5EF4-FFF2-40B4-BE49-F238E27FC236}">
                <a16:creationId xmlns:a16="http://schemas.microsoft.com/office/drawing/2014/main" id="{C41184D5-78E0-4646-8F38-C52C718FFF6F}"/>
              </a:ext>
            </a:extLst>
          </p:cNvPr>
          <p:cNvSpPr>
            <a:spLocks noGrp="1"/>
          </p:cNvSpPr>
          <p:nvPr>
            <p:ph type="sldNum" sz="quarter" idx="10"/>
          </p:nvPr>
        </p:nvSpPr>
        <p:spPr/>
        <p:txBody>
          <a:bodyPr/>
          <a:lstStyle/>
          <a:p>
            <a:fld id="{4034BEE3-566C-4068-A777-C3A4762E861B}" type="slidenum">
              <a:rPr lang="en-GB" smtClean="0"/>
              <a:pPr/>
              <a:t>‹#›</a:t>
            </a:fld>
            <a:endParaRPr lang="en-GB"/>
          </a:p>
        </p:txBody>
      </p:sp>
      <p:sp>
        <p:nvSpPr>
          <p:cNvPr id="4" name="Footer Placeholder 3">
            <a:extLst>
              <a:ext uri="{FF2B5EF4-FFF2-40B4-BE49-F238E27FC236}">
                <a16:creationId xmlns:a16="http://schemas.microsoft.com/office/drawing/2014/main" id="{09802832-2B66-4562-9C71-D7D1507397C2}"/>
              </a:ext>
            </a:extLst>
          </p:cNvPr>
          <p:cNvSpPr>
            <a:spLocks noGrp="1"/>
          </p:cNvSpPr>
          <p:nvPr>
            <p:ph type="ftr" sz="quarter" idx="11"/>
          </p:nvPr>
        </p:nvSpPr>
        <p:spPr/>
        <p:txBody>
          <a:bodyPr/>
          <a:lstStyle/>
          <a:p>
            <a:endParaRPr lang="en-GB"/>
          </a:p>
        </p:txBody>
      </p:sp>
      <p:sp>
        <p:nvSpPr>
          <p:cNvPr id="6" name="Content Placeholder 5">
            <a:extLst>
              <a:ext uri="{FF2B5EF4-FFF2-40B4-BE49-F238E27FC236}">
                <a16:creationId xmlns:a16="http://schemas.microsoft.com/office/drawing/2014/main" id="{AEF49FA9-6D89-44C4-B6C9-EA8D7FB75632}"/>
              </a:ext>
            </a:extLst>
          </p:cNvPr>
          <p:cNvSpPr>
            <a:spLocks noGrp="1"/>
          </p:cNvSpPr>
          <p:nvPr>
            <p:ph sz="quarter" idx="12" hasCustomPrompt="1"/>
          </p:nvPr>
        </p:nvSpPr>
        <p:spPr>
          <a:xfrm>
            <a:off x="360362" y="1710000"/>
            <a:ext cx="2728800" cy="3999600"/>
          </a:xfrm>
        </p:spPr>
        <p:txBody>
          <a:bodyPr/>
          <a:lstStyle>
            <a:lvl1pPr>
              <a:defRPr/>
            </a:lvl1pPr>
          </a:lstStyle>
          <a:p>
            <a:pPr lvl="0"/>
            <a:r>
              <a:rPr lang="en-US"/>
              <a:t>Click to add text</a:t>
            </a:r>
          </a:p>
          <a:p>
            <a:pPr lvl="1"/>
            <a:r>
              <a:rPr lang="en-US"/>
              <a:t>Second level</a:t>
            </a:r>
          </a:p>
          <a:p>
            <a:pPr lvl="2"/>
            <a:r>
              <a:rPr lang="en-US"/>
              <a:t>Third level</a:t>
            </a:r>
          </a:p>
          <a:p>
            <a:pPr lvl="3"/>
            <a:r>
              <a:rPr lang="en-US"/>
              <a:t>Fourth level</a:t>
            </a:r>
          </a:p>
          <a:p>
            <a:pPr lvl="4"/>
            <a:r>
              <a:rPr lang="en-US"/>
              <a:t>Fifth level</a:t>
            </a:r>
            <a:endParaRPr lang="en-GB"/>
          </a:p>
        </p:txBody>
      </p:sp>
      <p:sp>
        <p:nvSpPr>
          <p:cNvPr id="8" name="Content Placeholder 7">
            <a:extLst>
              <a:ext uri="{FF2B5EF4-FFF2-40B4-BE49-F238E27FC236}">
                <a16:creationId xmlns:a16="http://schemas.microsoft.com/office/drawing/2014/main" id="{BAD1D924-231B-4C18-8E90-2DFF9C04EF04}"/>
              </a:ext>
            </a:extLst>
          </p:cNvPr>
          <p:cNvSpPr>
            <a:spLocks noGrp="1"/>
          </p:cNvSpPr>
          <p:nvPr>
            <p:ph sz="quarter" idx="13" hasCustomPrompt="1"/>
          </p:nvPr>
        </p:nvSpPr>
        <p:spPr>
          <a:xfrm>
            <a:off x="3272933" y="1710000"/>
            <a:ext cx="2728800" cy="3999600"/>
          </a:xfrm>
        </p:spPr>
        <p:txBody>
          <a:bodyPr/>
          <a:lstStyle>
            <a:lvl1pPr>
              <a:defRPr/>
            </a:lvl1pPr>
          </a:lstStyle>
          <a:p>
            <a:pPr lvl="0"/>
            <a:r>
              <a:rPr lang="en-US"/>
              <a:t>Click to add text</a:t>
            </a:r>
          </a:p>
          <a:p>
            <a:pPr lvl="1"/>
            <a:r>
              <a:rPr lang="en-US"/>
              <a:t>Second level</a:t>
            </a:r>
          </a:p>
          <a:p>
            <a:pPr lvl="2"/>
            <a:r>
              <a:rPr lang="en-US"/>
              <a:t>Third level</a:t>
            </a:r>
          </a:p>
          <a:p>
            <a:pPr lvl="3"/>
            <a:r>
              <a:rPr lang="en-US"/>
              <a:t>Fourth level</a:t>
            </a:r>
          </a:p>
          <a:p>
            <a:pPr lvl="4"/>
            <a:r>
              <a:rPr lang="en-US"/>
              <a:t>Fifth level</a:t>
            </a:r>
            <a:endParaRPr lang="en-GB"/>
          </a:p>
        </p:txBody>
      </p:sp>
      <p:sp>
        <p:nvSpPr>
          <p:cNvPr id="10" name="Content Placeholder 9">
            <a:extLst>
              <a:ext uri="{FF2B5EF4-FFF2-40B4-BE49-F238E27FC236}">
                <a16:creationId xmlns:a16="http://schemas.microsoft.com/office/drawing/2014/main" id="{9EF0024D-3708-4302-8C69-256AD7593873}"/>
              </a:ext>
            </a:extLst>
          </p:cNvPr>
          <p:cNvSpPr>
            <a:spLocks noGrp="1"/>
          </p:cNvSpPr>
          <p:nvPr>
            <p:ph sz="quarter" idx="14" hasCustomPrompt="1"/>
          </p:nvPr>
        </p:nvSpPr>
        <p:spPr>
          <a:xfrm>
            <a:off x="6185504" y="1710000"/>
            <a:ext cx="2728800" cy="3999600"/>
          </a:xfrm>
        </p:spPr>
        <p:txBody>
          <a:bodyPr/>
          <a:lstStyle>
            <a:lvl1pPr>
              <a:defRPr/>
            </a:lvl1pPr>
          </a:lstStyle>
          <a:p>
            <a:pPr lvl="0"/>
            <a:r>
              <a:rPr lang="en-US"/>
              <a:t>Click to add text</a:t>
            </a:r>
          </a:p>
          <a:p>
            <a:pPr lvl="1"/>
            <a:r>
              <a:rPr lang="en-US"/>
              <a:t>Second level</a:t>
            </a:r>
          </a:p>
          <a:p>
            <a:pPr lvl="2"/>
            <a:r>
              <a:rPr lang="en-US"/>
              <a:t>Third level</a:t>
            </a:r>
          </a:p>
          <a:p>
            <a:pPr lvl="3"/>
            <a:r>
              <a:rPr lang="en-US"/>
              <a:t>Fourth level</a:t>
            </a:r>
          </a:p>
          <a:p>
            <a:pPr lvl="4"/>
            <a:r>
              <a:rPr lang="en-US"/>
              <a:t>Fifth level</a:t>
            </a:r>
            <a:endParaRPr lang="en-GB"/>
          </a:p>
        </p:txBody>
      </p:sp>
      <p:sp>
        <p:nvSpPr>
          <p:cNvPr id="12" name="Content Placeholder 11">
            <a:extLst>
              <a:ext uri="{FF2B5EF4-FFF2-40B4-BE49-F238E27FC236}">
                <a16:creationId xmlns:a16="http://schemas.microsoft.com/office/drawing/2014/main" id="{E3415997-1B6E-4BEC-B682-F9280D0D5E3E}"/>
              </a:ext>
            </a:extLst>
          </p:cNvPr>
          <p:cNvSpPr>
            <a:spLocks noGrp="1"/>
          </p:cNvSpPr>
          <p:nvPr>
            <p:ph sz="quarter" idx="15" hasCustomPrompt="1"/>
          </p:nvPr>
        </p:nvSpPr>
        <p:spPr>
          <a:xfrm>
            <a:off x="9098074" y="1710000"/>
            <a:ext cx="2728800" cy="3999600"/>
          </a:xfrm>
        </p:spPr>
        <p:txBody>
          <a:bodyPr/>
          <a:lstStyle>
            <a:lvl1pPr>
              <a:defRPr/>
            </a:lvl1pPr>
          </a:lstStyle>
          <a:p>
            <a:pPr lvl="0"/>
            <a:r>
              <a:rPr lang="en-US"/>
              <a:t>Click to add text</a:t>
            </a:r>
          </a:p>
          <a:p>
            <a:pPr lvl="1"/>
            <a:r>
              <a:rPr lang="en-US"/>
              <a:t>Second level</a:t>
            </a:r>
          </a:p>
          <a:p>
            <a:pPr lvl="2"/>
            <a:r>
              <a:rPr lang="en-US"/>
              <a:t>Third level</a:t>
            </a:r>
          </a:p>
          <a:p>
            <a:pPr lvl="3"/>
            <a:r>
              <a:rPr lang="en-US"/>
              <a:t>Fourth level</a:t>
            </a:r>
          </a:p>
          <a:p>
            <a:pPr lvl="4"/>
            <a:r>
              <a:rPr lang="en-US"/>
              <a:t>Fifth level</a:t>
            </a:r>
            <a:endParaRPr lang="en-GB"/>
          </a:p>
        </p:txBody>
      </p:sp>
      <p:sp>
        <p:nvSpPr>
          <p:cNvPr id="14" name="Text Placeholder 13">
            <a:extLst>
              <a:ext uri="{FF2B5EF4-FFF2-40B4-BE49-F238E27FC236}">
                <a16:creationId xmlns:a16="http://schemas.microsoft.com/office/drawing/2014/main" id="{A97B1331-D3E0-4904-82E5-02B601057EBC}"/>
              </a:ext>
            </a:extLst>
          </p:cNvPr>
          <p:cNvSpPr>
            <a:spLocks noGrp="1"/>
          </p:cNvSpPr>
          <p:nvPr>
            <p:ph type="body" sz="quarter" idx="16" hasCustomPrompt="1"/>
          </p:nvPr>
        </p:nvSpPr>
        <p:spPr>
          <a:xfrm>
            <a:off x="360000" y="910800"/>
            <a:ext cx="11466000" cy="396000"/>
          </a:xfrm>
        </p:spPr>
        <p:txBody>
          <a:bodyPr/>
          <a:lstStyle>
            <a:lvl1pPr>
              <a:defRPr sz="2200"/>
            </a:lvl1pPr>
          </a:lstStyle>
          <a:p>
            <a:pPr lvl="0"/>
            <a:r>
              <a:rPr lang="en-US"/>
              <a:t>Click to add subtitle</a:t>
            </a:r>
            <a:endParaRPr lang="en-GB"/>
          </a:p>
        </p:txBody>
      </p:sp>
    </p:spTree>
    <p:extLst>
      <p:ext uri="{BB962C8B-B14F-4D97-AF65-F5344CB8AC3E}">
        <p14:creationId xmlns:p14="http://schemas.microsoft.com/office/powerpoint/2010/main" val="28162257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Title and 4 x content + heading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36C45C-9BBB-4B14-BC71-8D9593AF9252}"/>
              </a:ext>
            </a:extLst>
          </p:cNvPr>
          <p:cNvSpPr>
            <a:spLocks noGrp="1"/>
          </p:cNvSpPr>
          <p:nvPr>
            <p:ph type="title" hasCustomPrompt="1"/>
          </p:nvPr>
        </p:nvSpPr>
        <p:spPr>
          <a:xfrm>
            <a:off x="359999" y="430718"/>
            <a:ext cx="11466875" cy="403200"/>
          </a:xfrm>
        </p:spPr>
        <p:txBody>
          <a:bodyPr/>
          <a:lstStyle>
            <a:lvl1pPr>
              <a:defRPr/>
            </a:lvl1pPr>
          </a:lstStyle>
          <a:p>
            <a:r>
              <a:rPr lang="en-US"/>
              <a:t>Click to add title</a:t>
            </a:r>
            <a:endParaRPr lang="en-GB"/>
          </a:p>
        </p:txBody>
      </p:sp>
      <p:sp>
        <p:nvSpPr>
          <p:cNvPr id="3" name="Slide Number Placeholder 2">
            <a:extLst>
              <a:ext uri="{FF2B5EF4-FFF2-40B4-BE49-F238E27FC236}">
                <a16:creationId xmlns:a16="http://schemas.microsoft.com/office/drawing/2014/main" id="{3DCA3869-0626-4D7E-A07F-ED2B248D284C}"/>
              </a:ext>
            </a:extLst>
          </p:cNvPr>
          <p:cNvSpPr>
            <a:spLocks noGrp="1"/>
          </p:cNvSpPr>
          <p:nvPr>
            <p:ph type="sldNum" sz="quarter" idx="10"/>
          </p:nvPr>
        </p:nvSpPr>
        <p:spPr/>
        <p:txBody>
          <a:bodyPr/>
          <a:lstStyle/>
          <a:p>
            <a:fld id="{4034BEE3-566C-4068-A777-C3A4762E861B}" type="slidenum">
              <a:rPr lang="en-GB" smtClean="0"/>
              <a:pPr/>
              <a:t>‹#›</a:t>
            </a:fld>
            <a:endParaRPr lang="en-GB"/>
          </a:p>
        </p:txBody>
      </p:sp>
      <p:sp>
        <p:nvSpPr>
          <p:cNvPr id="4" name="Footer Placeholder 3">
            <a:extLst>
              <a:ext uri="{FF2B5EF4-FFF2-40B4-BE49-F238E27FC236}">
                <a16:creationId xmlns:a16="http://schemas.microsoft.com/office/drawing/2014/main" id="{F29845BF-B227-4307-81B9-E7C8FC57CD26}"/>
              </a:ext>
            </a:extLst>
          </p:cNvPr>
          <p:cNvSpPr>
            <a:spLocks noGrp="1"/>
          </p:cNvSpPr>
          <p:nvPr>
            <p:ph type="ftr" sz="quarter" idx="11"/>
          </p:nvPr>
        </p:nvSpPr>
        <p:spPr/>
        <p:txBody>
          <a:bodyPr/>
          <a:lstStyle/>
          <a:p>
            <a:endParaRPr lang="en-GB"/>
          </a:p>
        </p:txBody>
      </p:sp>
      <p:sp>
        <p:nvSpPr>
          <p:cNvPr id="6" name="Text Placeholder 5">
            <a:extLst>
              <a:ext uri="{FF2B5EF4-FFF2-40B4-BE49-F238E27FC236}">
                <a16:creationId xmlns:a16="http://schemas.microsoft.com/office/drawing/2014/main" id="{C1A4FC7E-D91D-407A-BFBE-F405D6BBEA67}"/>
              </a:ext>
            </a:extLst>
          </p:cNvPr>
          <p:cNvSpPr>
            <a:spLocks noGrp="1"/>
          </p:cNvSpPr>
          <p:nvPr>
            <p:ph type="body" sz="quarter" idx="12" hasCustomPrompt="1"/>
          </p:nvPr>
        </p:nvSpPr>
        <p:spPr>
          <a:xfrm>
            <a:off x="360000" y="1710000"/>
            <a:ext cx="2728800" cy="604800"/>
          </a:xfrm>
        </p:spPr>
        <p:txBody>
          <a:bodyPr/>
          <a:lstStyle>
            <a:lvl1pPr>
              <a:defRPr b="1"/>
            </a:lvl1pPr>
          </a:lstStyle>
          <a:p>
            <a:pPr lvl="0"/>
            <a:r>
              <a:rPr lang="en-US"/>
              <a:t>Click to add text</a:t>
            </a:r>
            <a:endParaRPr lang="en-GB"/>
          </a:p>
        </p:txBody>
      </p:sp>
      <p:sp>
        <p:nvSpPr>
          <p:cNvPr id="8" name="Content Placeholder 7">
            <a:extLst>
              <a:ext uri="{FF2B5EF4-FFF2-40B4-BE49-F238E27FC236}">
                <a16:creationId xmlns:a16="http://schemas.microsoft.com/office/drawing/2014/main" id="{129916EF-EC2F-4137-B182-AA5508918E8F}"/>
              </a:ext>
            </a:extLst>
          </p:cNvPr>
          <p:cNvSpPr>
            <a:spLocks noGrp="1"/>
          </p:cNvSpPr>
          <p:nvPr>
            <p:ph sz="quarter" idx="13" hasCustomPrompt="1"/>
          </p:nvPr>
        </p:nvSpPr>
        <p:spPr>
          <a:xfrm>
            <a:off x="360000" y="2376000"/>
            <a:ext cx="2728800" cy="3344400"/>
          </a:xfrm>
        </p:spPr>
        <p:txBody>
          <a:bodyPr/>
          <a:lstStyle>
            <a:lvl1pPr>
              <a:defRPr/>
            </a:lvl1pPr>
          </a:lstStyle>
          <a:p>
            <a:pPr lvl="0"/>
            <a:r>
              <a:rPr lang="en-US"/>
              <a:t>Click to add text</a:t>
            </a:r>
          </a:p>
          <a:p>
            <a:pPr lvl="1"/>
            <a:r>
              <a:rPr lang="en-US"/>
              <a:t>Second level</a:t>
            </a:r>
          </a:p>
          <a:p>
            <a:pPr lvl="2"/>
            <a:r>
              <a:rPr lang="en-US"/>
              <a:t>Third level</a:t>
            </a:r>
          </a:p>
          <a:p>
            <a:pPr lvl="3"/>
            <a:r>
              <a:rPr lang="en-US"/>
              <a:t>Fourth level</a:t>
            </a:r>
          </a:p>
          <a:p>
            <a:pPr lvl="4"/>
            <a:r>
              <a:rPr lang="en-US"/>
              <a:t>Fifth level</a:t>
            </a:r>
            <a:endParaRPr lang="en-GB"/>
          </a:p>
        </p:txBody>
      </p:sp>
      <p:sp>
        <p:nvSpPr>
          <p:cNvPr id="10" name="Text Placeholder 9">
            <a:extLst>
              <a:ext uri="{FF2B5EF4-FFF2-40B4-BE49-F238E27FC236}">
                <a16:creationId xmlns:a16="http://schemas.microsoft.com/office/drawing/2014/main" id="{6D9A3CD5-4B7B-41AC-BFD5-7AA2D853D03E}"/>
              </a:ext>
            </a:extLst>
          </p:cNvPr>
          <p:cNvSpPr>
            <a:spLocks noGrp="1"/>
          </p:cNvSpPr>
          <p:nvPr>
            <p:ph type="body" sz="quarter" idx="14" hasCustomPrompt="1"/>
          </p:nvPr>
        </p:nvSpPr>
        <p:spPr>
          <a:xfrm>
            <a:off x="3272691" y="1710000"/>
            <a:ext cx="2728800" cy="604838"/>
          </a:xfrm>
        </p:spPr>
        <p:txBody>
          <a:bodyPr/>
          <a:lstStyle>
            <a:lvl1pPr>
              <a:defRPr b="1"/>
            </a:lvl1pPr>
          </a:lstStyle>
          <a:p>
            <a:pPr lvl="0"/>
            <a:r>
              <a:rPr lang="en-US"/>
              <a:t>Click to add text</a:t>
            </a:r>
            <a:endParaRPr lang="en-GB"/>
          </a:p>
        </p:txBody>
      </p:sp>
      <p:sp>
        <p:nvSpPr>
          <p:cNvPr id="12" name="Content Placeholder 11">
            <a:extLst>
              <a:ext uri="{FF2B5EF4-FFF2-40B4-BE49-F238E27FC236}">
                <a16:creationId xmlns:a16="http://schemas.microsoft.com/office/drawing/2014/main" id="{35F727AD-E63B-412E-B986-D86DFE5EED29}"/>
              </a:ext>
            </a:extLst>
          </p:cNvPr>
          <p:cNvSpPr>
            <a:spLocks noGrp="1"/>
          </p:cNvSpPr>
          <p:nvPr>
            <p:ph sz="quarter" idx="15" hasCustomPrompt="1"/>
          </p:nvPr>
        </p:nvSpPr>
        <p:spPr>
          <a:xfrm>
            <a:off x="3272691" y="2376488"/>
            <a:ext cx="2728800" cy="3344400"/>
          </a:xfrm>
        </p:spPr>
        <p:txBody>
          <a:bodyPr/>
          <a:lstStyle>
            <a:lvl1pPr>
              <a:defRPr/>
            </a:lvl1pPr>
          </a:lstStyle>
          <a:p>
            <a:pPr lvl="0"/>
            <a:r>
              <a:rPr lang="en-US"/>
              <a:t>Click to add text</a:t>
            </a:r>
          </a:p>
          <a:p>
            <a:pPr lvl="1"/>
            <a:r>
              <a:rPr lang="en-US"/>
              <a:t>Second level</a:t>
            </a:r>
          </a:p>
          <a:p>
            <a:pPr lvl="2"/>
            <a:r>
              <a:rPr lang="en-US"/>
              <a:t>Third level</a:t>
            </a:r>
          </a:p>
          <a:p>
            <a:pPr lvl="3"/>
            <a:r>
              <a:rPr lang="en-US"/>
              <a:t>Fourth level</a:t>
            </a:r>
          </a:p>
          <a:p>
            <a:pPr lvl="4"/>
            <a:r>
              <a:rPr lang="en-US"/>
              <a:t>Fifth level</a:t>
            </a:r>
            <a:endParaRPr lang="en-GB"/>
          </a:p>
        </p:txBody>
      </p:sp>
      <p:sp>
        <p:nvSpPr>
          <p:cNvPr id="14" name="Text Placeholder 13">
            <a:extLst>
              <a:ext uri="{FF2B5EF4-FFF2-40B4-BE49-F238E27FC236}">
                <a16:creationId xmlns:a16="http://schemas.microsoft.com/office/drawing/2014/main" id="{8CEE6CD4-960B-4926-8A35-E8FF363F8723}"/>
              </a:ext>
            </a:extLst>
          </p:cNvPr>
          <p:cNvSpPr>
            <a:spLocks noGrp="1"/>
          </p:cNvSpPr>
          <p:nvPr>
            <p:ph type="body" sz="quarter" idx="16" hasCustomPrompt="1"/>
          </p:nvPr>
        </p:nvSpPr>
        <p:spPr>
          <a:xfrm>
            <a:off x="6185382" y="1710000"/>
            <a:ext cx="2728800" cy="604800"/>
          </a:xfrm>
        </p:spPr>
        <p:txBody>
          <a:bodyPr/>
          <a:lstStyle>
            <a:lvl1pPr>
              <a:defRPr b="1"/>
            </a:lvl1pPr>
          </a:lstStyle>
          <a:p>
            <a:pPr lvl="0"/>
            <a:r>
              <a:rPr lang="en-US"/>
              <a:t>Click to add text</a:t>
            </a:r>
            <a:endParaRPr lang="en-GB"/>
          </a:p>
        </p:txBody>
      </p:sp>
      <p:sp>
        <p:nvSpPr>
          <p:cNvPr id="16" name="Content Placeholder 15">
            <a:extLst>
              <a:ext uri="{FF2B5EF4-FFF2-40B4-BE49-F238E27FC236}">
                <a16:creationId xmlns:a16="http://schemas.microsoft.com/office/drawing/2014/main" id="{E544BF1C-E9EC-43D2-A239-79E43B7C24CD}"/>
              </a:ext>
            </a:extLst>
          </p:cNvPr>
          <p:cNvSpPr>
            <a:spLocks noGrp="1"/>
          </p:cNvSpPr>
          <p:nvPr>
            <p:ph sz="quarter" idx="17" hasCustomPrompt="1"/>
          </p:nvPr>
        </p:nvSpPr>
        <p:spPr>
          <a:xfrm>
            <a:off x="6185382" y="2376000"/>
            <a:ext cx="2728800" cy="3344400"/>
          </a:xfrm>
        </p:spPr>
        <p:txBody>
          <a:bodyPr/>
          <a:lstStyle>
            <a:lvl1pPr>
              <a:defRPr/>
            </a:lvl1pPr>
          </a:lstStyle>
          <a:p>
            <a:pPr lvl="0"/>
            <a:r>
              <a:rPr lang="en-US"/>
              <a:t>Click to add text</a:t>
            </a:r>
          </a:p>
          <a:p>
            <a:pPr lvl="1"/>
            <a:r>
              <a:rPr lang="en-US"/>
              <a:t>Second level</a:t>
            </a:r>
          </a:p>
          <a:p>
            <a:pPr lvl="2"/>
            <a:r>
              <a:rPr lang="en-US"/>
              <a:t>Third level</a:t>
            </a:r>
          </a:p>
          <a:p>
            <a:pPr lvl="3"/>
            <a:r>
              <a:rPr lang="en-US"/>
              <a:t>Fourth level</a:t>
            </a:r>
          </a:p>
          <a:p>
            <a:pPr lvl="4"/>
            <a:r>
              <a:rPr lang="en-US"/>
              <a:t>Fifth level</a:t>
            </a:r>
            <a:endParaRPr lang="en-GB"/>
          </a:p>
        </p:txBody>
      </p:sp>
      <p:sp>
        <p:nvSpPr>
          <p:cNvPr id="18" name="Text Placeholder 17">
            <a:extLst>
              <a:ext uri="{FF2B5EF4-FFF2-40B4-BE49-F238E27FC236}">
                <a16:creationId xmlns:a16="http://schemas.microsoft.com/office/drawing/2014/main" id="{A27027DC-FD56-4CD6-8B38-7C623A97D1C4}"/>
              </a:ext>
            </a:extLst>
          </p:cNvPr>
          <p:cNvSpPr>
            <a:spLocks noGrp="1"/>
          </p:cNvSpPr>
          <p:nvPr>
            <p:ph type="body" sz="quarter" idx="18" hasCustomPrompt="1"/>
          </p:nvPr>
        </p:nvSpPr>
        <p:spPr>
          <a:xfrm>
            <a:off x="9098074" y="1710000"/>
            <a:ext cx="2728800" cy="604800"/>
          </a:xfrm>
        </p:spPr>
        <p:txBody>
          <a:bodyPr/>
          <a:lstStyle>
            <a:lvl1pPr>
              <a:defRPr b="1"/>
            </a:lvl1pPr>
          </a:lstStyle>
          <a:p>
            <a:pPr lvl="0"/>
            <a:r>
              <a:rPr lang="en-US"/>
              <a:t>Click to add text</a:t>
            </a:r>
            <a:endParaRPr lang="en-GB"/>
          </a:p>
        </p:txBody>
      </p:sp>
      <p:sp>
        <p:nvSpPr>
          <p:cNvPr id="20" name="Content Placeholder 19">
            <a:extLst>
              <a:ext uri="{FF2B5EF4-FFF2-40B4-BE49-F238E27FC236}">
                <a16:creationId xmlns:a16="http://schemas.microsoft.com/office/drawing/2014/main" id="{5513656D-7804-45C7-9561-4FFDBE1F523B}"/>
              </a:ext>
            </a:extLst>
          </p:cNvPr>
          <p:cNvSpPr>
            <a:spLocks noGrp="1"/>
          </p:cNvSpPr>
          <p:nvPr>
            <p:ph sz="quarter" idx="19" hasCustomPrompt="1"/>
          </p:nvPr>
        </p:nvSpPr>
        <p:spPr>
          <a:xfrm>
            <a:off x="9098074" y="2376488"/>
            <a:ext cx="2728800" cy="3343275"/>
          </a:xfrm>
        </p:spPr>
        <p:txBody>
          <a:bodyPr/>
          <a:lstStyle>
            <a:lvl1pPr>
              <a:defRPr/>
            </a:lvl1pPr>
          </a:lstStyle>
          <a:p>
            <a:pPr lvl="0"/>
            <a:r>
              <a:rPr lang="en-US"/>
              <a:t>Click to add text</a:t>
            </a:r>
          </a:p>
          <a:p>
            <a:pPr lvl="1"/>
            <a:r>
              <a:rPr lang="en-US"/>
              <a:t>Second level</a:t>
            </a:r>
          </a:p>
          <a:p>
            <a:pPr lvl="2"/>
            <a:r>
              <a:rPr lang="en-US"/>
              <a:t>Third level</a:t>
            </a:r>
          </a:p>
          <a:p>
            <a:pPr lvl="3"/>
            <a:r>
              <a:rPr lang="en-US"/>
              <a:t>Fourth level</a:t>
            </a:r>
          </a:p>
          <a:p>
            <a:pPr lvl="4"/>
            <a:r>
              <a:rPr lang="en-US"/>
              <a:t>Fifth level</a:t>
            </a:r>
            <a:endParaRPr lang="en-GB"/>
          </a:p>
        </p:txBody>
      </p:sp>
      <p:sp>
        <p:nvSpPr>
          <p:cNvPr id="22" name="Text Placeholder 21">
            <a:extLst>
              <a:ext uri="{FF2B5EF4-FFF2-40B4-BE49-F238E27FC236}">
                <a16:creationId xmlns:a16="http://schemas.microsoft.com/office/drawing/2014/main" id="{5AA444E5-6DCB-4387-82D7-374FBA34E3ED}"/>
              </a:ext>
            </a:extLst>
          </p:cNvPr>
          <p:cNvSpPr>
            <a:spLocks noGrp="1"/>
          </p:cNvSpPr>
          <p:nvPr>
            <p:ph type="body" sz="quarter" idx="20" hasCustomPrompt="1"/>
          </p:nvPr>
        </p:nvSpPr>
        <p:spPr>
          <a:xfrm>
            <a:off x="360363" y="910800"/>
            <a:ext cx="11466512" cy="396000"/>
          </a:xfrm>
        </p:spPr>
        <p:txBody>
          <a:bodyPr/>
          <a:lstStyle>
            <a:lvl1pPr>
              <a:defRPr sz="2200"/>
            </a:lvl1pPr>
            <a:lvl2pPr>
              <a:defRPr sz="2200"/>
            </a:lvl2pPr>
            <a:lvl3pPr>
              <a:defRPr sz="2200"/>
            </a:lvl3pPr>
            <a:lvl4pPr>
              <a:defRPr sz="2200"/>
            </a:lvl4pPr>
            <a:lvl5pPr>
              <a:defRPr sz="2200"/>
            </a:lvl5pPr>
          </a:lstStyle>
          <a:p>
            <a:pPr lvl="0"/>
            <a:r>
              <a:rPr lang="en-US"/>
              <a:t>Click to add subtitle</a:t>
            </a:r>
            <a:endParaRPr lang="en-GB"/>
          </a:p>
        </p:txBody>
      </p:sp>
    </p:spTree>
    <p:extLst>
      <p:ext uri="{BB962C8B-B14F-4D97-AF65-F5344CB8AC3E}">
        <p14:creationId xmlns:p14="http://schemas.microsoft.com/office/powerpoint/2010/main" val="23953839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Title and 5 x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2EED13-8109-40D7-B85E-48D72364D6E5}"/>
              </a:ext>
            </a:extLst>
          </p:cNvPr>
          <p:cNvSpPr>
            <a:spLocks noGrp="1"/>
          </p:cNvSpPr>
          <p:nvPr>
            <p:ph type="title" hasCustomPrompt="1"/>
          </p:nvPr>
        </p:nvSpPr>
        <p:spPr>
          <a:xfrm>
            <a:off x="359999" y="430718"/>
            <a:ext cx="11466875" cy="403200"/>
          </a:xfrm>
        </p:spPr>
        <p:txBody>
          <a:bodyPr/>
          <a:lstStyle>
            <a:lvl1pPr>
              <a:defRPr/>
            </a:lvl1pPr>
          </a:lstStyle>
          <a:p>
            <a:r>
              <a:rPr lang="en-US"/>
              <a:t>Click to add title</a:t>
            </a:r>
            <a:endParaRPr lang="en-GB"/>
          </a:p>
        </p:txBody>
      </p:sp>
      <p:sp>
        <p:nvSpPr>
          <p:cNvPr id="3" name="Slide Number Placeholder 2">
            <a:extLst>
              <a:ext uri="{FF2B5EF4-FFF2-40B4-BE49-F238E27FC236}">
                <a16:creationId xmlns:a16="http://schemas.microsoft.com/office/drawing/2014/main" id="{5A60EB60-D174-4782-B63F-DCF2657E1B13}"/>
              </a:ext>
            </a:extLst>
          </p:cNvPr>
          <p:cNvSpPr>
            <a:spLocks noGrp="1"/>
          </p:cNvSpPr>
          <p:nvPr>
            <p:ph type="sldNum" sz="quarter" idx="10"/>
          </p:nvPr>
        </p:nvSpPr>
        <p:spPr/>
        <p:txBody>
          <a:bodyPr/>
          <a:lstStyle/>
          <a:p>
            <a:fld id="{4034BEE3-566C-4068-A777-C3A4762E861B}" type="slidenum">
              <a:rPr lang="en-GB" smtClean="0"/>
              <a:pPr/>
              <a:t>‹#›</a:t>
            </a:fld>
            <a:endParaRPr lang="en-GB"/>
          </a:p>
        </p:txBody>
      </p:sp>
      <p:sp>
        <p:nvSpPr>
          <p:cNvPr id="4" name="Footer Placeholder 3">
            <a:extLst>
              <a:ext uri="{FF2B5EF4-FFF2-40B4-BE49-F238E27FC236}">
                <a16:creationId xmlns:a16="http://schemas.microsoft.com/office/drawing/2014/main" id="{E54526FD-FB6E-4148-89B3-7D266E27BD8F}"/>
              </a:ext>
            </a:extLst>
          </p:cNvPr>
          <p:cNvSpPr>
            <a:spLocks noGrp="1"/>
          </p:cNvSpPr>
          <p:nvPr>
            <p:ph type="ftr" sz="quarter" idx="11"/>
          </p:nvPr>
        </p:nvSpPr>
        <p:spPr/>
        <p:txBody>
          <a:bodyPr/>
          <a:lstStyle/>
          <a:p>
            <a:endParaRPr lang="en-GB"/>
          </a:p>
        </p:txBody>
      </p:sp>
      <p:sp>
        <p:nvSpPr>
          <p:cNvPr id="6" name="Content Placeholder 5">
            <a:extLst>
              <a:ext uri="{FF2B5EF4-FFF2-40B4-BE49-F238E27FC236}">
                <a16:creationId xmlns:a16="http://schemas.microsoft.com/office/drawing/2014/main" id="{AC5E99A7-B8B8-4860-8872-63A20BC4983E}"/>
              </a:ext>
            </a:extLst>
          </p:cNvPr>
          <p:cNvSpPr>
            <a:spLocks noGrp="1"/>
          </p:cNvSpPr>
          <p:nvPr>
            <p:ph sz="quarter" idx="12" hasCustomPrompt="1"/>
          </p:nvPr>
        </p:nvSpPr>
        <p:spPr>
          <a:xfrm>
            <a:off x="360363" y="1710000"/>
            <a:ext cx="2149200" cy="3999600"/>
          </a:xfrm>
        </p:spPr>
        <p:txBody>
          <a:bodyPr/>
          <a:lstStyle>
            <a:lvl1pPr>
              <a:defRPr/>
            </a:lvl1pPr>
          </a:lstStyle>
          <a:p>
            <a:pPr lvl="0"/>
            <a:r>
              <a:rPr lang="en-US"/>
              <a:t>Click to add text</a:t>
            </a:r>
          </a:p>
          <a:p>
            <a:pPr lvl="1"/>
            <a:r>
              <a:rPr lang="en-US"/>
              <a:t>Second level</a:t>
            </a:r>
          </a:p>
          <a:p>
            <a:pPr lvl="2"/>
            <a:r>
              <a:rPr lang="en-US"/>
              <a:t>Third level</a:t>
            </a:r>
          </a:p>
          <a:p>
            <a:pPr lvl="3"/>
            <a:r>
              <a:rPr lang="en-US"/>
              <a:t>Fourth level</a:t>
            </a:r>
          </a:p>
          <a:p>
            <a:pPr lvl="4"/>
            <a:r>
              <a:rPr lang="en-US"/>
              <a:t>Fifth level</a:t>
            </a:r>
            <a:endParaRPr lang="en-GB"/>
          </a:p>
        </p:txBody>
      </p:sp>
      <p:sp>
        <p:nvSpPr>
          <p:cNvPr id="8" name="Content Placeholder 7">
            <a:extLst>
              <a:ext uri="{FF2B5EF4-FFF2-40B4-BE49-F238E27FC236}">
                <a16:creationId xmlns:a16="http://schemas.microsoft.com/office/drawing/2014/main" id="{7136CF45-35B9-4F30-93CE-11D7DC6AE4AB}"/>
              </a:ext>
            </a:extLst>
          </p:cNvPr>
          <p:cNvSpPr>
            <a:spLocks noGrp="1"/>
          </p:cNvSpPr>
          <p:nvPr>
            <p:ph sz="quarter" idx="13" hasCustomPrompt="1"/>
          </p:nvPr>
        </p:nvSpPr>
        <p:spPr>
          <a:xfrm>
            <a:off x="2689691" y="1710000"/>
            <a:ext cx="2149200" cy="3999600"/>
          </a:xfrm>
        </p:spPr>
        <p:txBody>
          <a:bodyPr/>
          <a:lstStyle>
            <a:lvl1pPr>
              <a:defRPr/>
            </a:lvl1pPr>
          </a:lstStyle>
          <a:p>
            <a:pPr lvl="0"/>
            <a:r>
              <a:rPr lang="en-US"/>
              <a:t>Click to add text</a:t>
            </a:r>
          </a:p>
          <a:p>
            <a:pPr lvl="1"/>
            <a:r>
              <a:rPr lang="en-US"/>
              <a:t>Second level</a:t>
            </a:r>
          </a:p>
          <a:p>
            <a:pPr lvl="2"/>
            <a:r>
              <a:rPr lang="en-US"/>
              <a:t>Third level</a:t>
            </a:r>
          </a:p>
          <a:p>
            <a:pPr lvl="3"/>
            <a:r>
              <a:rPr lang="en-US"/>
              <a:t>Fourth level</a:t>
            </a:r>
          </a:p>
          <a:p>
            <a:pPr lvl="4"/>
            <a:r>
              <a:rPr lang="en-US"/>
              <a:t>Fifth level</a:t>
            </a:r>
            <a:endParaRPr lang="en-GB"/>
          </a:p>
        </p:txBody>
      </p:sp>
      <p:sp>
        <p:nvSpPr>
          <p:cNvPr id="10" name="Content Placeholder 9">
            <a:extLst>
              <a:ext uri="{FF2B5EF4-FFF2-40B4-BE49-F238E27FC236}">
                <a16:creationId xmlns:a16="http://schemas.microsoft.com/office/drawing/2014/main" id="{A190C909-262D-4930-924B-8C4285CF8554}"/>
              </a:ext>
            </a:extLst>
          </p:cNvPr>
          <p:cNvSpPr>
            <a:spLocks noGrp="1"/>
          </p:cNvSpPr>
          <p:nvPr>
            <p:ph sz="quarter" idx="14" hasCustomPrompt="1"/>
          </p:nvPr>
        </p:nvSpPr>
        <p:spPr>
          <a:xfrm>
            <a:off x="5019019" y="1710000"/>
            <a:ext cx="2149200" cy="3999600"/>
          </a:xfrm>
        </p:spPr>
        <p:txBody>
          <a:bodyPr/>
          <a:lstStyle>
            <a:lvl1pPr>
              <a:defRPr/>
            </a:lvl1pPr>
          </a:lstStyle>
          <a:p>
            <a:pPr lvl="0"/>
            <a:r>
              <a:rPr lang="en-US"/>
              <a:t>Click to add text</a:t>
            </a:r>
          </a:p>
          <a:p>
            <a:pPr lvl="1"/>
            <a:r>
              <a:rPr lang="en-US"/>
              <a:t>Second level</a:t>
            </a:r>
          </a:p>
          <a:p>
            <a:pPr lvl="2"/>
            <a:r>
              <a:rPr lang="en-US"/>
              <a:t>Third level</a:t>
            </a:r>
          </a:p>
          <a:p>
            <a:pPr lvl="3"/>
            <a:r>
              <a:rPr lang="en-US"/>
              <a:t>Fourth level</a:t>
            </a:r>
          </a:p>
          <a:p>
            <a:pPr lvl="4"/>
            <a:r>
              <a:rPr lang="en-US"/>
              <a:t>Fifth level</a:t>
            </a:r>
            <a:endParaRPr lang="en-GB"/>
          </a:p>
        </p:txBody>
      </p:sp>
      <p:sp>
        <p:nvSpPr>
          <p:cNvPr id="12" name="Content Placeholder 11">
            <a:extLst>
              <a:ext uri="{FF2B5EF4-FFF2-40B4-BE49-F238E27FC236}">
                <a16:creationId xmlns:a16="http://schemas.microsoft.com/office/drawing/2014/main" id="{C18864E4-1D92-4544-8F52-1155810D7924}"/>
              </a:ext>
            </a:extLst>
          </p:cNvPr>
          <p:cNvSpPr>
            <a:spLocks noGrp="1"/>
          </p:cNvSpPr>
          <p:nvPr>
            <p:ph sz="quarter" idx="15" hasCustomPrompt="1"/>
          </p:nvPr>
        </p:nvSpPr>
        <p:spPr>
          <a:xfrm>
            <a:off x="7348347" y="1710000"/>
            <a:ext cx="2149200" cy="3999600"/>
          </a:xfrm>
        </p:spPr>
        <p:txBody>
          <a:bodyPr/>
          <a:lstStyle>
            <a:lvl1pPr>
              <a:defRPr/>
            </a:lvl1pPr>
          </a:lstStyle>
          <a:p>
            <a:pPr lvl="0"/>
            <a:r>
              <a:rPr lang="en-US"/>
              <a:t>Click to add text</a:t>
            </a:r>
          </a:p>
          <a:p>
            <a:pPr lvl="1"/>
            <a:r>
              <a:rPr lang="en-US"/>
              <a:t>Second level</a:t>
            </a:r>
          </a:p>
          <a:p>
            <a:pPr lvl="2"/>
            <a:r>
              <a:rPr lang="en-US"/>
              <a:t>Third level</a:t>
            </a:r>
          </a:p>
          <a:p>
            <a:pPr lvl="3"/>
            <a:r>
              <a:rPr lang="en-US"/>
              <a:t>Fourth level</a:t>
            </a:r>
          </a:p>
          <a:p>
            <a:pPr lvl="4"/>
            <a:r>
              <a:rPr lang="en-US"/>
              <a:t>Fifth level</a:t>
            </a:r>
            <a:endParaRPr lang="en-GB"/>
          </a:p>
        </p:txBody>
      </p:sp>
      <p:sp>
        <p:nvSpPr>
          <p:cNvPr id="14" name="Content Placeholder 13">
            <a:extLst>
              <a:ext uri="{FF2B5EF4-FFF2-40B4-BE49-F238E27FC236}">
                <a16:creationId xmlns:a16="http://schemas.microsoft.com/office/drawing/2014/main" id="{E68E0E68-5345-4D62-8D07-AE58AE330678}"/>
              </a:ext>
            </a:extLst>
          </p:cNvPr>
          <p:cNvSpPr>
            <a:spLocks noGrp="1"/>
          </p:cNvSpPr>
          <p:nvPr>
            <p:ph sz="quarter" idx="16" hasCustomPrompt="1"/>
          </p:nvPr>
        </p:nvSpPr>
        <p:spPr>
          <a:xfrm>
            <a:off x="9677674" y="1710000"/>
            <a:ext cx="2149200" cy="3999600"/>
          </a:xfrm>
        </p:spPr>
        <p:txBody>
          <a:bodyPr/>
          <a:lstStyle>
            <a:lvl1pPr>
              <a:defRPr/>
            </a:lvl1pPr>
          </a:lstStyle>
          <a:p>
            <a:pPr lvl="0"/>
            <a:r>
              <a:rPr lang="en-US"/>
              <a:t>Click to add text</a:t>
            </a:r>
          </a:p>
          <a:p>
            <a:pPr lvl="1"/>
            <a:r>
              <a:rPr lang="en-US"/>
              <a:t>Second level</a:t>
            </a:r>
          </a:p>
          <a:p>
            <a:pPr lvl="2"/>
            <a:r>
              <a:rPr lang="en-US"/>
              <a:t>Third level</a:t>
            </a:r>
          </a:p>
          <a:p>
            <a:pPr lvl="3"/>
            <a:r>
              <a:rPr lang="en-US"/>
              <a:t>Fourth level</a:t>
            </a:r>
          </a:p>
          <a:p>
            <a:pPr lvl="4"/>
            <a:r>
              <a:rPr lang="en-US"/>
              <a:t>Fifth level</a:t>
            </a:r>
            <a:endParaRPr lang="en-GB"/>
          </a:p>
        </p:txBody>
      </p:sp>
      <p:sp>
        <p:nvSpPr>
          <p:cNvPr id="16" name="Text Placeholder 15">
            <a:extLst>
              <a:ext uri="{FF2B5EF4-FFF2-40B4-BE49-F238E27FC236}">
                <a16:creationId xmlns:a16="http://schemas.microsoft.com/office/drawing/2014/main" id="{3E23F4F6-B0E8-4724-933C-35F21A7E4235}"/>
              </a:ext>
            </a:extLst>
          </p:cNvPr>
          <p:cNvSpPr>
            <a:spLocks noGrp="1"/>
          </p:cNvSpPr>
          <p:nvPr>
            <p:ph type="body" sz="quarter" idx="17" hasCustomPrompt="1"/>
          </p:nvPr>
        </p:nvSpPr>
        <p:spPr>
          <a:xfrm>
            <a:off x="360874" y="910800"/>
            <a:ext cx="11466000" cy="396000"/>
          </a:xfrm>
        </p:spPr>
        <p:txBody>
          <a:bodyPr/>
          <a:lstStyle>
            <a:lvl1pPr>
              <a:defRPr sz="2200"/>
            </a:lvl1pPr>
            <a:lvl2pPr>
              <a:defRPr sz="2200"/>
            </a:lvl2pPr>
            <a:lvl3pPr>
              <a:defRPr sz="2200"/>
            </a:lvl3pPr>
            <a:lvl4pPr>
              <a:defRPr sz="2200"/>
            </a:lvl4pPr>
            <a:lvl5pPr>
              <a:defRPr sz="2200"/>
            </a:lvl5pPr>
          </a:lstStyle>
          <a:p>
            <a:pPr lvl="0"/>
            <a:r>
              <a:rPr lang="en-US"/>
              <a:t>Click to add subtitle</a:t>
            </a:r>
            <a:endParaRPr lang="en-GB"/>
          </a:p>
        </p:txBody>
      </p:sp>
    </p:spTree>
    <p:extLst>
      <p:ext uri="{BB962C8B-B14F-4D97-AF65-F5344CB8AC3E}">
        <p14:creationId xmlns:p14="http://schemas.microsoft.com/office/powerpoint/2010/main" val="6248880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Title and 5 x content + heading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05C433-9252-44D6-8AA4-495DB59340DB}"/>
              </a:ext>
            </a:extLst>
          </p:cNvPr>
          <p:cNvSpPr>
            <a:spLocks noGrp="1"/>
          </p:cNvSpPr>
          <p:nvPr>
            <p:ph type="title" hasCustomPrompt="1"/>
          </p:nvPr>
        </p:nvSpPr>
        <p:spPr>
          <a:xfrm>
            <a:off x="359999" y="430718"/>
            <a:ext cx="11466875" cy="403200"/>
          </a:xfrm>
        </p:spPr>
        <p:txBody>
          <a:bodyPr/>
          <a:lstStyle>
            <a:lvl1pPr>
              <a:defRPr/>
            </a:lvl1pPr>
          </a:lstStyle>
          <a:p>
            <a:r>
              <a:rPr lang="en-US"/>
              <a:t>Click to add title</a:t>
            </a:r>
            <a:endParaRPr lang="en-GB"/>
          </a:p>
        </p:txBody>
      </p:sp>
      <p:sp>
        <p:nvSpPr>
          <p:cNvPr id="3" name="Slide Number Placeholder 2">
            <a:extLst>
              <a:ext uri="{FF2B5EF4-FFF2-40B4-BE49-F238E27FC236}">
                <a16:creationId xmlns:a16="http://schemas.microsoft.com/office/drawing/2014/main" id="{A76AA46E-1017-4823-B4EC-B35766CE6763}"/>
              </a:ext>
            </a:extLst>
          </p:cNvPr>
          <p:cNvSpPr>
            <a:spLocks noGrp="1"/>
          </p:cNvSpPr>
          <p:nvPr>
            <p:ph type="sldNum" sz="quarter" idx="10"/>
          </p:nvPr>
        </p:nvSpPr>
        <p:spPr/>
        <p:txBody>
          <a:bodyPr/>
          <a:lstStyle/>
          <a:p>
            <a:fld id="{4034BEE3-566C-4068-A777-C3A4762E861B}" type="slidenum">
              <a:rPr lang="en-GB" smtClean="0"/>
              <a:pPr/>
              <a:t>‹#›</a:t>
            </a:fld>
            <a:endParaRPr lang="en-GB"/>
          </a:p>
        </p:txBody>
      </p:sp>
      <p:sp>
        <p:nvSpPr>
          <p:cNvPr id="4" name="Footer Placeholder 3">
            <a:extLst>
              <a:ext uri="{FF2B5EF4-FFF2-40B4-BE49-F238E27FC236}">
                <a16:creationId xmlns:a16="http://schemas.microsoft.com/office/drawing/2014/main" id="{01E1B86A-68D0-4D2D-A5CB-00F231C8BC28}"/>
              </a:ext>
            </a:extLst>
          </p:cNvPr>
          <p:cNvSpPr>
            <a:spLocks noGrp="1"/>
          </p:cNvSpPr>
          <p:nvPr>
            <p:ph type="ftr" sz="quarter" idx="11"/>
          </p:nvPr>
        </p:nvSpPr>
        <p:spPr/>
        <p:txBody>
          <a:bodyPr/>
          <a:lstStyle/>
          <a:p>
            <a:endParaRPr lang="en-GB"/>
          </a:p>
        </p:txBody>
      </p:sp>
      <p:sp>
        <p:nvSpPr>
          <p:cNvPr id="6" name="Text Placeholder 5">
            <a:extLst>
              <a:ext uri="{FF2B5EF4-FFF2-40B4-BE49-F238E27FC236}">
                <a16:creationId xmlns:a16="http://schemas.microsoft.com/office/drawing/2014/main" id="{634B8469-FF2E-4467-8E43-A49A3388A2F3}"/>
              </a:ext>
            </a:extLst>
          </p:cNvPr>
          <p:cNvSpPr>
            <a:spLocks noGrp="1"/>
          </p:cNvSpPr>
          <p:nvPr>
            <p:ph type="body" sz="quarter" idx="12" hasCustomPrompt="1"/>
          </p:nvPr>
        </p:nvSpPr>
        <p:spPr>
          <a:xfrm>
            <a:off x="360363" y="1710000"/>
            <a:ext cx="2149200" cy="604800"/>
          </a:xfrm>
        </p:spPr>
        <p:txBody>
          <a:bodyPr/>
          <a:lstStyle>
            <a:lvl1pPr>
              <a:defRPr b="1"/>
            </a:lvl1pPr>
          </a:lstStyle>
          <a:p>
            <a:pPr lvl="0"/>
            <a:r>
              <a:rPr lang="en-US"/>
              <a:t>Click to add text</a:t>
            </a:r>
            <a:endParaRPr lang="en-GB"/>
          </a:p>
        </p:txBody>
      </p:sp>
      <p:sp>
        <p:nvSpPr>
          <p:cNvPr id="8" name="Content Placeholder 7">
            <a:extLst>
              <a:ext uri="{FF2B5EF4-FFF2-40B4-BE49-F238E27FC236}">
                <a16:creationId xmlns:a16="http://schemas.microsoft.com/office/drawing/2014/main" id="{6F0DDC14-9B67-4FE8-BC58-A70501A5344F}"/>
              </a:ext>
            </a:extLst>
          </p:cNvPr>
          <p:cNvSpPr>
            <a:spLocks noGrp="1"/>
          </p:cNvSpPr>
          <p:nvPr>
            <p:ph sz="quarter" idx="13" hasCustomPrompt="1"/>
          </p:nvPr>
        </p:nvSpPr>
        <p:spPr>
          <a:xfrm>
            <a:off x="360000" y="2376000"/>
            <a:ext cx="2149200" cy="3344400"/>
          </a:xfrm>
        </p:spPr>
        <p:txBody>
          <a:bodyPr/>
          <a:lstStyle>
            <a:lvl1pPr>
              <a:defRPr/>
            </a:lvl1pPr>
          </a:lstStyle>
          <a:p>
            <a:pPr lvl="0"/>
            <a:r>
              <a:rPr lang="en-US"/>
              <a:t>Click to add text</a:t>
            </a:r>
          </a:p>
          <a:p>
            <a:pPr lvl="1"/>
            <a:r>
              <a:rPr lang="en-US"/>
              <a:t>Second level</a:t>
            </a:r>
          </a:p>
          <a:p>
            <a:pPr lvl="2"/>
            <a:r>
              <a:rPr lang="en-US"/>
              <a:t>Third level</a:t>
            </a:r>
          </a:p>
          <a:p>
            <a:pPr lvl="3"/>
            <a:r>
              <a:rPr lang="en-US"/>
              <a:t>Fourth level</a:t>
            </a:r>
          </a:p>
          <a:p>
            <a:pPr lvl="4"/>
            <a:r>
              <a:rPr lang="en-US"/>
              <a:t>Fifth level</a:t>
            </a:r>
            <a:endParaRPr lang="en-GB"/>
          </a:p>
        </p:txBody>
      </p:sp>
      <p:sp>
        <p:nvSpPr>
          <p:cNvPr id="10" name="Text Placeholder 9">
            <a:extLst>
              <a:ext uri="{FF2B5EF4-FFF2-40B4-BE49-F238E27FC236}">
                <a16:creationId xmlns:a16="http://schemas.microsoft.com/office/drawing/2014/main" id="{A007D028-2ECB-46AF-8517-CCF9C089D819}"/>
              </a:ext>
            </a:extLst>
          </p:cNvPr>
          <p:cNvSpPr>
            <a:spLocks noGrp="1"/>
          </p:cNvSpPr>
          <p:nvPr>
            <p:ph type="body" sz="quarter" idx="14" hasCustomPrompt="1"/>
          </p:nvPr>
        </p:nvSpPr>
        <p:spPr>
          <a:xfrm>
            <a:off x="2689691" y="1710000"/>
            <a:ext cx="2149200" cy="604800"/>
          </a:xfrm>
        </p:spPr>
        <p:txBody>
          <a:bodyPr/>
          <a:lstStyle>
            <a:lvl1pPr>
              <a:defRPr b="1"/>
            </a:lvl1pPr>
          </a:lstStyle>
          <a:p>
            <a:pPr lvl="0"/>
            <a:r>
              <a:rPr lang="en-US"/>
              <a:t>Click to add text</a:t>
            </a:r>
            <a:endParaRPr lang="en-GB"/>
          </a:p>
        </p:txBody>
      </p:sp>
      <p:sp>
        <p:nvSpPr>
          <p:cNvPr id="12" name="Content Placeholder 11">
            <a:extLst>
              <a:ext uri="{FF2B5EF4-FFF2-40B4-BE49-F238E27FC236}">
                <a16:creationId xmlns:a16="http://schemas.microsoft.com/office/drawing/2014/main" id="{2F1DDE75-E486-4A48-BDBB-2C2A5B5E64D3}"/>
              </a:ext>
            </a:extLst>
          </p:cNvPr>
          <p:cNvSpPr>
            <a:spLocks noGrp="1"/>
          </p:cNvSpPr>
          <p:nvPr>
            <p:ph sz="quarter" idx="15" hasCustomPrompt="1"/>
          </p:nvPr>
        </p:nvSpPr>
        <p:spPr>
          <a:xfrm>
            <a:off x="2689419" y="2376000"/>
            <a:ext cx="2149200" cy="3344400"/>
          </a:xfrm>
        </p:spPr>
        <p:txBody>
          <a:bodyPr/>
          <a:lstStyle>
            <a:lvl1pPr>
              <a:defRPr/>
            </a:lvl1pPr>
          </a:lstStyle>
          <a:p>
            <a:pPr lvl="0"/>
            <a:r>
              <a:rPr lang="en-US"/>
              <a:t>Click to add text</a:t>
            </a:r>
          </a:p>
          <a:p>
            <a:pPr lvl="1"/>
            <a:r>
              <a:rPr lang="en-US"/>
              <a:t>Second level</a:t>
            </a:r>
          </a:p>
          <a:p>
            <a:pPr lvl="2"/>
            <a:r>
              <a:rPr lang="en-US"/>
              <a:t>Third level</a:t>
            </a:r>
          </a:p>
          <a:p>
            <a:pPr lvl="3"/>
            <a:r>
              <a:rPr lang="en-US"/>
              <a:t>Fourth level</a:t>
            </a:r>
          </a:p>
          <a:p>
            <a:pPr lvl="4"/>
            <a:r>
              <a:rPr lang="en-US"/>
              <a:t>Fifth level</a:t>
            </a:r>
            <a:endParaRPr lang="en-GB"/>
          </a:p>
        </p:txBody>
      </p:sp>
      <p:sp>
        <p:nvSpPr>
          <p:cNvPr id="14" name="Text Placeholder 13">
            <a:extLst>
              <a:ext uri="{FF2B5EF4-FFF2-40B4-BE49-F238E27FC236}">
                <a16:creationId xmlns:a16="http://schemas.microsoft.com/office/drawing/2014/main" id="{87A506B6-1DA9-4CD7-9F56-C6BF2FDC187B}"/>
              </a:ext>
            </a:extLst>
          </p:cNvPr>
          <p:cNvSpPr>
            <a:spLocks noGrp="1"/>
          </p:cNvSpPr>
          <p:nvPr>
            <p:ph type="body" sz="quarter" idx="16" hasCustomPrompt="1"/>
          </p:nvPr>
        </p:nvSpPr>
        <p:spPr>
          <a:xfrm>
            <a:off x="5019019" y="1710000"/>
            <a:ext cx="2149200" cy="604800"/>
          </a:xfrm>
        </p:spPr>
        <p:txBody>
          <a:bodyPr/>
          <a:lstStyle>
            <a:lvl1pPr>
              <a:defRPr b="1"/>
            </a:lvl1pPr>
          </a:lstStyle>
          <a:p>
            <a:pPr lvl="0"/>
            <a:r>
              <a:rPr lang="en-US"/>
              <a:t>Click to add text</a:t>
            </a:r>
            <a:endParaRPr lang="en-GB"/>
          </a:p>
        </p:txBody>
      </p:sp>
      <p:sp>
        <p:nvSpPr>
          <p:cNvPr id="16" name="Content Placeholder 15">
            <a:extLst>
              <a:ext uri="{FF2B5EF4-FFF2-40B4-BE49-F238E27FC236}">
                <a16:creationId xmlns:a16="http://schemas.microsoft.com/office/drawing/2014/main" id="{3F41FFAE-2857-4B94-916D-0210AE0A1766}"/>
              </a:ext>
            </a:extLst>
          </p:cNvPr>
          <p:cNvSpPr>
            <a:spLocks noGrp="1"/>
          </p:cNvSpPr>
          <p:nvPr>
            <p:ph sz="quarter" idx="17" hasCustomPrompt="1"/>
          </p:nvPr>
        </p:nvSpPr>
        <p:spPr>
          <a:xfrm>
            <a:off x="5018838" y="2376000"/>
            <a:ext cx="2149200" cy="3344400"/>
          </a:xfrm>
        </p:spPr>
        <p:txBody>
          <a:bodyPr/>
          <a:lstStyle>
            <a:lvl1pPr>
              <a:defRPr/>
            </a:lvl1pPr>
          </a:lstStyle>
          <a:p>
            <a:pPr lvl="0"/>
            <a:r>
              <a:rPr lang="en-US"/>
              <a:t>Click to add text</a:t>
            </a:r>
          </a:p>
          <a:p>
            <a:pPr lvl="1"/>
            <a:r>
              <a:rPr lang="en-US"/>
              <a:t>Second level</a:t>
            </a:r>
          </a:p>
          <a:p>
            <a:pPr lvl="2"/>
            <a:r>
              <a:rPr lang="en-US"/>
              <a:t>Third level</a:t>
            </a:r>
          </a:p>
          <a:p>
            <a:pPr lvl="3"/>
            <a:r>
              <a:rPr lang="en-US"/>
              <a:t>Fourth level</a:t>
            </a:r>
          </a:p>
          <a:p>
            <a:pPr lvl="4"/>
            <a:r>
              <a:rPr lang="en-US"/>
              <a:t>Fifth level</a:t>
            </a:r>
            <a:endParaRPr lang="en-GB"/>
          </a:p>
        </p:txBody>
      </p:sp>
      <p:sp>
        <p:nvSpPr>
          <p:cNvPr id="18" name="Text Placeholder 17">
            <a:extLst>
              <a:ext uri="{FF2B5EF4-FFF2-40B4-BE49-F238E27FC236}">
                <a16:creationId xmlns:a16="http://schemas.microsoft.com/office/drawing/2014/main" id="{8C34C508-C3AF-422F-B1C7-A38F34513AB7}"/>
              </a:ext>
            </a:extLst>
          </p:cNvPr>
          <p:cNvSpPr>
            <a:spLocks noGrp="1"/>
          </p:cNvSpPr>
          <p:nvPr>
            <p:ph type="body" sz="quarter" idx="18" hasCustomPrompt="1"/>
          </p:nvPr>
        </p:nvSpPr>
        <p:spPr>
          <a:xfrm>
            <a:off x="7348347" y="1710000"/>
            <a:ext cx="2149200" cy="604800"/>
          </a:xfrm>
        </p:spPr>
        <p:txBody>
          <a:bodyPr/>
          <a:lstStyle>
            <a:lvl1pPr>
              <a:defRPr b="1"/>
            </a:lvl1pPr>
          </a:lstStyle>
          <a:p>
            <a:pPr lvl="0"/>
            <a:r>
              <a:rPr lang="en-US"/>
              <a:t>Click to add text</a:t>
            </a:r>
            <a:endParaRPr lang="en-GB"/>
          </a:p>
        </p:txBody>
      </p:sp>
      <p:sp>
        <p:nvSpPr>
          <p:cNvPr id="20" name="Content Placeholder 19">
            <a:extLst>
              <a:ext uri="{FF2B5EF4-FFF2-40B4-BE49-F238E27FC236}">
                <a16:creationId xmlns:a16="http://schemas.microsoft.com/office/drawing/2014/main" id="{0D9455C4-8047-4B5B-B5BC-4A0379405BC2}"/>
              </a:ext>
            </a:extLst>
          </p:cNvPr>
          <p:cNvSpPr>
            <a:spLocks noGrp="1"/>
          </p:cNvSpPr>
          <p:nvPr>
            <p:ph sz="quarter" idx="19" hasCustomPrompt="1"/>
          </p:nvPr>
        </p:nvSpPr>
        <p:spPr>
          <a:xfrm>
            <a:off x="7348257" y="2376488"/>
            <a:ext cx="2149200" cy="3344400"/>
          </a:xfrm>
        </p:spPr>
        <p:txBody>
          <a:bodyPr/>
          <a:lstStyle>
            <a:lvl1pPr>
              <a:defRPr/>
            </a:lvl1pPr>
          </a:lstStyle>
          <a:p>
            <a:pPr lvl="0"/>
            <a:r>
              <a:rPr lang="en-US"/>
              <a:t>Click to add text</a:t>
            </a:r>
          </a:p>
          <a:p>
            <a:pPr lvl="1"/>
            <a:r>
              <a:rPr lang="en-US"/>
              <a:t>Second level</a:t>
            </a:r>
          </a:p>
          <a:p>
            <a:pPr lvl="2"/>
            <a:r>
              <a:rPr lang="en-US"/>
              <a:t>Third level</a:t>
            </a:r>
          </a:p>
          <a:p>
            <a:pPr lvl="3"/>
            <a:r>
              <a:rPr lang="en-US"/>
              <a:t>Fourth level</a:t>
            </a:r>
          </a:p>
          <a:p>
            <a:pPr lvl="4"/>
            <a:r>
              <a:rPr lang="en-US"/>
              <a:t>Fifth level</a:t>
            </a:r>
            <a:endParaRPr lang="en-GB"/>
          </a:p>
        </p:txBody>
      </p:sp>
      <p:sp>
        <p:nvSpPr>
          <p:cNvPr id="22" name="Text Placeholder 21">
            <a:extLst>
              <a:ext uri="{FF2B5EF4-FFF2-40B4-BE49-F238E27FC236}">
                <a16:creationId xmlns:a16="http://schemas.microsoft.com/office/drawing/2014/main" id="{5AEAC907-A41C-4782-BCD8-2B8C0ADD422D}"/>
              </a:ext>
            </a:extLst>
          </p:cNvPr>
          <p:cNvSpPr>
            <a:spLocks noGrp="1"/>
          </p:cNvSpPr>
          <p:nvPr>
            <p:ph type="body" sz="quarter" idx="20" hasCustomPrompt="1"/>
          </p:nvPr>
        </p:nvSpPr>
        <p:spPr>
          <a:xfrm>
            <a:off x="9677674" y="1710000"/>
            <a:ext cx="2149200" cy="604800"/>
          </a:xfrm>
        </p:spPr>
        <p:txBody>
          <a:bodyPr/>
          <a:lstStyle>
            <a:lvl1pPr>
              <a:defRPr b="1"/>
            </a:lvl1pPr>
          </a:lstStyle>
          <a:p>
            <a:pPr lvl="0"/>
            <a:r>
              <a:rPr lang="en-US"/>
              <a:t>Click to add text</a:t>
            </a:r>
            <a:endParaRPr lang="en-GB"/>
          </a:p>
        </p:txBody>
      </p:sp>
      <p:sp>
        <p:nvSpPr>
          <p:cNvPr id="24" name="Content Placeholder 23">
            <a:extLst>
              <a:ext uri="{FF2B5EF4-FFF2-40B4-BE49-F238E27FC236}">
                <a16:creationId xmlns:a16="http://schemas.microsoft.com/office/drawing/2014/main" id="{056BBA8E-FD61-47C5-A779-B66918B4D327}"/>
              </a:ext>
            </a:extLst>
          </p:cNvPr>
          <p:cNvSpPr>
            <a:spLocks noGrp="1"/>
          </p:cNvSpPr>
          <p:nvPr>
            <p:ph sz="quarter" idx="21" hasCustomPrompt="1"/>
          </p:nvPr>
        </p:nvSpPr>
        <p:spPr>
          <a:xfrm>
            <a:off x="9677674" y="2376000"/>
            <a:ext cx="2149200" cy="3344400"/>
          </a:xfrm>
        </p:spPr>
        <p:txBody>
          <a:bodyPr/>
          <a:lstStyle>
            <a:lvl1pPr>
              <a:defRPr/>
            </a:lvl1pPr>
          </a:lstStyle>
          <a:p>
            <a:pPr lvl="0"/>
            <a:r>
              <a:rPr lang="en-US"/>
              <a:t>Click to add text</a:t>
            </a:r>
          </a:p>
          <a:p>
            <a:pPr lvl="1"/>
            <a:r>
              <a:rPr lang="en-US"/>
              <a:t>Second level</a:t>
            </a:r>
          </a:p>
          <a:p>
            <a:pPr lvl="2"/>
            <a:r>
              <a:rPr lang="en-US"/>
              <a:t>Third level</a:t>
            </a:r>
          </a:p>
          <a:p>
            <a:pPr lvl="3"/>
            <a:r>
              <a:rPr lang="en-US"/>
              <a:t>Fourth level</a:t>
            </a:r>
          </a:p>
          <a:p>
            <a:pPr lvl="4"/>
            <a:r>
              <a:rPr lang="en-US"/>
              <a:t>Fifth level</a:t>
            </a:r>
            <a:endParaRPr lang="en-GB"/>
          </a:p>
        </p:txBody>
      </p:sp>
      <p:sp>
        <p:nvSpPr>
          <p:cNvPr id="26" name="Text Placeholder 25">
            <a:extLst>
              <a:ext uri="{FF2B5EF4-FFF2-40B4-BE49-F238E27FC236}">
                <a16:creationId xmlns:a16="http://schemas.microsoft.com/office/drawing/2014/main" id="{48EED4C4-55A2-440F-BFEB-B054C51690A5}"/>
              </a:ext>
            </a:extLst>
          </p:cNvPr>
          <p:cNvSpPr>
            <a:spLocks noGrp="1"/>
          </p:cNvSpPr>
          <p:nvPr>
            <p:ph type="body" sz="quarter" idx="22" hasCustomPrompt="1"/>
          </p:nvPr>
        </p:nvSpPr>
        <p:spPr>
          <a:xfrm>
            <a:off x="360000" y="910800"/>
            <a:ext cx="11466000" cy="396000"/>
          </a:xfrm>
        </p:spPr>
        <p:txBody>
          <a:bodyPr/>
          <a:lstStyle>
            <a:lvl1pPr>
              <a:spcBef>
                <a:spcPts val="600"/>
              </a:spcBef>
              <a:defRPr sz="2200"/>
            </a:lvl1pPr>
          </a:lstStyle>
          <a:p>
            <a:pPr lvl="0"/>
            <a:r>
              <a:rPr lang="en-US"/>
              <a:t>Click to add subtitle</a:t>
            </a:r>
            <a:endParaRPr lang="en-GB"/>
          </a:p>
        </p:txBody>
      </p:sp>
    </p:spTree>
    <p:extLst>
      <p:ext uri="{BB962C8B-B14F-4D97-AF65-F5344CB8AC3E}">
        <p14:creationId xmlns:p14="http://schemas.microsoft.com/office/powerpoint/2010/main" val="1688322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Title and 6 x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84F353-7CBB-4EBB-BB48-0DDB45E9B8E5}"/>
              </a:ext>
            </a:extLst>
          </p:cNvPr>
          <p:cNvSpPr>
            <a:spLocks noGrp="1"/>
          </p:cNvSpPr>
          <p:nvPr>
            <p:ph type="title" hasCustomPrompt="1"/>
          </p:nvPr>
        </p:nvSpPr>
        <p:spPr/>
        <p:txBody>
          <a:bodyPr/>
          <a:lstStyle>
            <a:lvl1pPr>
              <a:defRPr/>
            </a:lvl1pPr>
          </a:lstStyle>
          <a:p>
            <a:r>
              <a:rPr lang="en-US"/>
              <a:t>Click to add title</a:t>
            </a:r>
            <a:endParaRPr lang="en-GB"/>
          </a:p>
        </p:txBody>
      </p:sp>
      <p:sp>
        <p:nvSpPr>
          <p:cNvPr id="3" name="Slide Number Placeholder 2">
            <a:extLst>
              <a:ext uri="{FF2B5EF4-FFF2-40B4-BE49-F238E27FC236}">
                <a16:creationId xmlns:a16="http://schemas.microsoft.com/office/drawing/2014/main" id="{055794D1-DF29-4B89-9359-EE65C8A56AFE}"/>
              </a:ext>
            </a:extLst>
          </p:cNvPr>
          <p:cNvSpPr>
            <a:spLocks noGrp="1"/>
          </p:cNvSpPr>
          <p:nvPr>
            <p:ph type="sldNum" sz="quarter" idx="10"/>
          </p:nvPr>
        </p:nvSpPr>
        <p:spPr/>
        <p:txBody>
          <a:bodyPr/>
          <a:lstStyle/>
          <a:p>
            <a:fld id="{4034BEE3-566C-4068-A777-C3A4762E861B}" type="slidenum">
              <a:rPr lang="en-GB" smtClean="0"/>
              <a:pPr/>
              <a:t>‹#›</a:t>
            </a:fld>
            <a:endParaRPr lang="en-GB"/>
          </a:p>
        </p:txBody>
      </p:sp>
      <p:sp>
        <p:nvSpPr>
          <p:cNvPr id="4" name="Footer Placeholder 3">
            <a:extLst>
              <a:ext uri="{FF2B5EF4-FFF2-40B4-BE49-F238E27FC236}">
                <a16:creationId xmlns:a16="http://schemas.microsoft.com/office/drawing/2014/main" id="{5C772A83-22C7-42BE-87D1-B99FEC13505C}"/>
              </a:ext>
            </a:extLst>
          </p:cNvPr>
          <p:cNvSpPr>
            <a:spLocks noGrp="1"/>
          </p:cNvSpPr>
          <p:nvPr>
            <p:ph type="ftr" sz="quarter" idx="11"/>
          </p:nvPr>
        </p:nvSpPr>
        <p:spPr/>
        <p:txBody>
          <a:bodyPr/>
          <a:lstStyle/>
          <a:p>
            <a:endParaRPr lang="en-GB"/>
          </a:p>
        </p:txBody>
      </p:sp>
      <p:sp>
        <p:nvSpPr>
          <p:cNvPr id="6" name="Content Placeholder 5">
            <a:extLst>
              <a:ext uri="{FF2B5EF4-FFF2-40B4-BE49-F238E27FC236}">
                <a16:creationId xmlns:a16="http://schemas.microsoft.com/office/drawing/2014/main" id="{127B7932-7D06-4E7E-AF70-44D39F481C0B}"/>
              </a:ext>
            </a:extLst>
          </p:cNvPr>
          <p:cNvSpPr>
            <a:spLocks noGrp="1"/>
          </p:cNvSpPr>
          <p:nvPr>
            <p:ph sz="quarter" idx="12" hasCustomPrompt="1"/>
          </p:nvPr>
        </p:nvSpPr>
        <p:spPr>
          <a:xfrm>
            <a:off x="360000" y="1710000"/>
            <a:ext cx="1760400" cy="3999600"/>
          </a:xfrm>
        </p:spPr>
        <p:txBody>
          <a:bodyPr/>
          <a:lstStyle>
            <a:lvl1pPr>
              <a:defRPr/>
            </a:lvl1pPr>
          </a:lstStyle>
          <a:p>
            <a:pPr lvl="0"/>
            <a:r>
              <a:rPr lang="en-US"/>
              <a:t>Click to add text</a:t>
            </a:r>
          </a:p>
          <a:p>
            <a:pPr lvl="1"/>
            <a:r>
              <a:rPr lang="en-US"/>
              <a:t>Second level</a:t>
            </a:r>
          </a:p>
          <a:p>
            <a:pPr lvl="2"/>
            <a:r>
              <a:rPr lang="en-US"/>
              <a:t>Third level</a:t>
            </a:r>
          </a:p>
          <a:p>
            <a:pPr lvl="3"/>
            <a:r>
              <a:rPr lang="en-US"/>
              <a:t>Fourth level</a:t>
            </a:r>
          </a:p>
          <a:p>
            <a:pPr lvl="4"/>
            <a:r>
              <a:rPr lang="en-US"/>
              <a:t>Fifth level</a:t>
            </a:r>
            <a:endParaRPr lang="en-GB"/>
          </a:p>
        </p:txBody>
      </p:sp>
      <p:sp>
        <p:nvSpPr>
          <p:cNvPr id="8" name="Content Placeholder 7">
            <a:extLst>
              <a:ext uri="{FF2B5EF4-FFF2-40B4-BE49-F238E27FC236}">
                <a16:creationId xmlns:a16="http://schemas.microsoft.com/office/drawing/2014/main" id="{2FB353AB-4D08-4BBD-91C2-E6A30A5F493F}"/>
              </a:ext>
            </a:extLst>
          </p:cNvPr>
          <p:cNvSpPr>
            <a:spLocks noGrp="1"/>
          </p:cNvSpPr>
          <p:nvPr>
            <p:ph sz="quarter" idx="13" hasCustomPrompt="1"/>
          </p:nvPr>
        </p:nvSpPr>
        <p:spPr>
          <a:xfrm>
            <a:off x="2301120" y="1710000"/>
            <a:ext cx="1760400" cy="3999600"/>
          </a:xfrm>
        </p:spPr>
        <p:txBody>
          <a:bodyPr/>
          <a:lstStyle>
            <a:lvl1pPr>
              <a:defRPr/>
            </a:lvl1pPr>
          </a:lstStyle>
          <a:p>
            <a:pPr lvl="0"/>
            <a:r>
              <a:rPr lang="en-US"/>
              <a:t>Click to add text</a:t>
            </a:r>
          </a:p>
          <a:p>
            <a:pPr lvl="1"/>
            <a:r>
              <a:rPr lang="en-US"/>
              <a:t>Second level</a:t>
            </a:r>
          </a:p>
          <a:p>
            <a:pPr lvl="2"/>
            <a:r>
              <a:rPr lang="en-US"/>
              <a:t>Third level</a:t>
            </a:r>
          </a:p>
          <a:p>
            <a:pPr lvl="3"/>
            <a:r>
              <a:rPr lang="en-US"/>
              <a:t>Fourth level</a:t>
            </a:r>
          </a:p>
          <a:p>
            <a:pPr lvl="4"/>
            <a:r>
              <a:rPr lang="en-US"/>
              <a:t>Fifth level</a:t>
            </a:r>
            <a:endParaRPr lang="en-GB"/>
          </a:p>
        </p:txBody>
      </p:sp>
      <p:sp>
        <p:nvSpPr>
          <p:cNvPr id="10" name="Content Placeholder 9">
            <a:extLst>
              <a:ext uri="{FF2B5EF4-FFF2-40B4-BE49-F238E27FC236}">
                <a16:creationId xmlns:a16="http://schemas.microsoft.com/office/drawing/2014/main" id="{F4A6B5AF-EB3C-46C5-B212-27204822781C}"/>
              </a:ext>
            </a:extLst>
          </p:cNvPr>
          <p:cNvSpPr>
            <a:spLocks noGrp="1"/>
          </p:cNvSpPr>
          <p:nvPr>
            <p:ph sz="quarter" idx="14" hasCustomPrompt="1"/>
          </p:nvPr>
        </p:nvSpPr>
        <p:spPr>
          <a:xfrm>
            <a:off x="4242240" y="1710000"/>
            <a:ext cx="1760400" cy="3999600"/>
          </a:xfrm>
        </p:spPr>
        <p:txBody>
          <a:bodyPr/>
          <a:lstStyle>
            <a:lvl1pPr>
              <a:defRPr/>
            </a:lvl1pPr>
          </a:lstStyle>
          <a:p>
            <a:pPr lvl="0"/>
            <a:r>
              <a:rPr lang="en-US"/>
              <a:t>Click to add text</a:t>
            </a:r>
          </a:p>
          <a:p>
            <a:pPr lvl="1"/>
            <a:r>
              <a:rPr lang="en-US"/>
              <a:t>Second level</a:t>
            </a:r>
          </a:p>
          <a:p>
            <a:pPr lvl="2"/>
            <a:r>
              <a:rPr lang="en-US"/>
              <a:t>Third level</a:t>
            </a:r>
          </a:p>
          <a:p>
            <a:pPr lvl="3"/>
            <a:r>
              <a:rPr lang="en-US"/>
              <a:t>Fourth level</a:t>
            </a:r>
          </a:p>
          <a:p>
            <a:pPr lvl="4"/>
            <a:r>
              <a:rPr lang="en-US"/>
              <a:t>Fifth level</a:t>
            </a:r>
            <a:endParaRPr lang="en-GB"/>
          </a:p>
        </p:txBody>
      </p:sp>
      <p:sp>
        <p:nvSpPr>
          <p:cNvPr id="12" name="Content Placeholder 11">
            <a:extLst>
              <a:ext uri="{FF2B5EF4-FFF2-40B4-BE49-F238E27FC236}">
                <a16:creationId xmlns:a16="http://schemas.microsoft.com/office/drawing/2014/main" id="{5800475F-DBE2-47A0-89B9-1175EDD8427E}"/>
              </a:ext>
            </a:extLst>
          </p:cNvPr>
          <p:cNvSpPr>
            <a:spLocks noGrp="1"/>
          </p:cNvSpPr>
          <p:nvPr>
            <p:ph sz="quarter" idx="15" hasCustomPrompt="1"/>
          </p:nvPr>
        </p:nvSpPr>
        <p:spPr>
          <a:xfrm>
            <a:off x="6183360" y="1710000"/>
            <a:ext cx="1760400" cy="3999600"/>
          </a:xfrm>
        </p:spPr>
        <p:txBody>
          <a:bodyPr/>
          <a:lstStyle>
            <a:lvl1pPr>
              <a:defRPr/>
            </a:lvl1pPr>
          </a:lstStyle>
          <a:p>
            <a:pPr lvl="0"/>
            <a:r>
              <a:rPr lang="en-US"/>
              <a:t>Click to add text</a:t>
            </a:r>
          </a:p>
          <a:p>
            <a:pPr lvl="1"/>
            <a:r>
              <a:rPr lang="en-US"/>
              <a:t>Second level</a:t>
            </a:r>
          </a:p>
          <a:p>
            <a:pPr lvl="2"/>
            <a:r>
              <a:rPr lang="en-US"/>
              <a:t>Third level</a:t>
            </a:r>
          </a:p>
          <a:p>
            <a:pPr lvl="3"/>
            <a:r>
              <a:rPr lang="en-US"/>
              <a:t>Fourth level</a:t>
            </a:r>
          </a:p>
          <a:p>
            <a:pPr lvl="4"/>
            <a:r>
              <a:rPr lang="en-US"/>
              <a:t>Fifth level</a:t>
            </a:r>
            <a:endParaRPr lang="en-GB"/>
          </a:p>
        </p:txBody>
      </p:sp>
      <p:sp>
        <p:nvSpPr>
          <p:cNvPr id="14" name="Content Placeholder 13">
            <a:extLst>
              <a:ext uri="{FF2B5EF4-FFF2-40B4-BE49-F238E27FC236}">
                <a16:creationId xmlns:a16="http://schemas.microsoft.com/office/drawing/2014/main" id="{0B5CE08A-01D2-488B-843A-CA3415AB7320}"/>
              </a:ext>
            </a:extLst>
          </p:cNvPr>
          <p:cNvSpPr>
            <a:spLocks noGrp="1"/>
          </p:cNvSpPr>
          <p:nvPr>
            <p:ph sz="quarter" idx="16" hasCustomPrompt="1"/>
          </p:nvPr>
        </p:nvSpPr>
        <p:spPr>
          <a:xfrm>
            <a:off x="8124480" y="1710000"/>
            <a:ext cx="1760400" cy="3999600"/>
          </a:xfrm>
        </p:spPr>
        <p:txBody>
          <a:bodyPr/>
          <a:lstStyle>
            <a:lvl1pPr>
              <a:defRPr/>
            </a:lvl1pPr>
          </a:lstStyle>
          <a:p>
            <a:pPr lvl="0"/>
            <a:r>
              <a:rPr lang="en-US"/>
              <a:t>Click to add text</a:t>
            </a:r>
          </a:p>
          <a:p>
            <a:pPr lvl="1"/>
            <a:r>
              <a:rPr lang="en-US"/>
              <a:t>Second level</a:t>
            </a:r>
          </a:p>
          <a:p>
            <a:pPr lvl="2"/>
            <a:r>
              <a:rPr lang="en-US"/>
              <a:t>Third level</a:t>
            </a:r>
          </a:p>
          <a:p>
            <a:pPr lvl="3"/>
            <a:r>
              <a:rPr lang="en-US"/>
              <a:t>Fourth level</a:t>
            </a:r>
          </a:p>
          <a:p>
            <a:pPr lvl="4"/>
            <a:r>
              <a:rPr lang="en-US"/>
              <a:t>Fifth level</a:t>
            </a:r>
            <a:endParaRPr lang="en-GB"/>
          </a:p>
        </p:txBody>
      </p:sp>
      <p:sp>
        <p:nvSpPr>
          <p:cNvPr id="16" name="Content Placeholder 15">
            <a:extLst>
              <a:ext uri="{FF2B5EF4-FFF2-40B4-BE49-F238E27FC236}">
                <a16:creationId xmlns:a16="http://schemas.microsoft.com/office/drawing/2014/main" id="{39BAB9BC-6F39-4494-87B4-04D45B7607BE}"/>
              </a:ext>
            </a:extLst>
          </p:cNvPr>
          <p:cNvSpPr>
            <a:spLocks noGrp="1"/>
          </p:cNvSpPr>
          <p:nvPr>
            <p:ph sz="quarter" idx="17" hasCustomPrompt="1"/>
          </p:nvPr>
        </p:nvSpPr>
        <p:spPr>
          <a:xfrm>
            <a:off x="10065600" y="1710000"/>
            <a:ext cx="1760400" cy="3999600"/>
          </a:xfrm>
        </p:spPr>
        <p:txBody>
          <a:bodyPr/>
          <a:lstStyle>
            <a:lvl1pPr>
              <a:defRPr/>
            </a:lvl1pPr>
          </a:lstStyle>
          <a:p>
            <a:pPr lvl="0"/>
            <a:r>
              <a:rPr lang="en-US"/>
              <a:t>Click to add text</a:t>
            </a:r>
          </a:p>
          <a:p>
            <a:pPr lvl="1"/>
            <a:r>
              <a:rPr lang="en-US"/>
              <a:t>Second level</a:t>
            </a:r>
          </a:p>
          <a:p>
            <a:pPr lvl="2"/>
            <a:r>
              <a:rPr lang="en-US"/>
              <a:t>Third level</a:t>
            </a:r>
          </a:p>
          <a:p>
            <a:pPr lvl="3"/>
            <a:r>
              <a:rPr lang="en-US"/>
              <a:t>Fourth level</a:t>
            </a:r>
          </a:p>
          <a:p>
            <a:pPr lvl="4"/>
            <a:r>
              <a:rPr lang="en-US"/>
              <a:t>Fifth level</a:t>
            </a:r>
            <a:endParaRPr lang="en-GB"/>
          </a:p>
        </p:txBody>
      </p:sp>
      <p:sp>
        <p:nvSpPr>
          <p:cNvPr id="18" name="Text Placeholder 17">
            <a:extLst>
              <a:ext uri="{FF2B5EF4-FFF2-40B4-BE49-F238E27FC236}">
                <a16:creationId xmlns:a16="http://schemas.microsoft.com/office/drawing/2014/main" id="{569F7FED-54BA-4C56-83A5-FA8601194047}"/>
              </a:ext>
            </a:extLst>
          </p:cNvPr>
          <p:cNvSpPr>
            <a:spLocks noGrp="1"/>
          </p:cNvSpPr>
          <p:nvPr>
            <p:ph type="body" sz="quarter" idx="18" hasCustomPrompt="1"/>
          </p:nvPr>
        </p:nvSpPr>
        <p:spPr>
          <a:xfrm>
            <a:off x="360000" y="910800"/>
            <a:ext cx="11466000" cy="396000"/>
          </a:xfrm>
        </p:spPr>
        <p:txBody>
          <a:bodyPr/>
          <a:lstStyle>
            <a:lvl1pPr>
              <a:spcBef>
                <a:spcPts val="600"/>
              </a:spcBef>
              <a:defRPr sz="2200"/>
            </a:lvl1pPr>
            <a:lvl2pPr>
              <a:defRPr sz="2200"/>
            </a:lvl2pPr>
            <a:lvl3pPr>
              <a:defRPr sz="2200"/>
            </a:lvl3pPr>
            <a:lvl4pPr>
              <a:defRPr sz="2200"/>
            </a:lvl4pPr>
            <a:lvl5pPr>
              <a:defRPr sz="2200"/>
            </a:lvl5pPr>
          </a:lstStyle>
          <a:p>
            <a:pPr lvl="0"/>
            <a:r>
              <a:rPr lang="en-US"/>
              <a:t>Click to add subtitle</a:t>
            </a:r>
            <a:endParaRPr lang="en-GB"/>
          </a:p>
        </p:txBody>
      </p:sp>
    </p:spTree>
    <p:extLst>
      <p:ext uri="{BB962C8B-B14F-4D97-AF65-F5344CB8AC3E}">
        <p14:creationId xmlns:p14="http://schemas.microsoft.com/office/powerpoint/2010/main" val="1036999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Title and 6 x content + heading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836FA1-AACD-4AC6-8977-227A1E8204A7}"/>
              </a:ext>
            </a:extLst>
          </p:cNvPr>
          <p:cNvSpPr>
            <a:spLocks noGrp="1"/>
          </p:cNvSpPr>
          <p:nvPr>
            <p:ph type="title" hasCustomPrompt="1"/>
          </p:nvPr>
        </p:nvSpPr>
        <p:spPr>
          <a:xfrm>
            <a:off x="359999" y="430718"/>
            <a:ext cx="11466875" cy="403200"/>
          </a:xfrm>
        </p:spPr>
        <p:txBody>
          <a:bodyPr/>
          <a:lstStyle>
            <a:lvl1pPr>
              <a:defRPr/>
            </a:lvl1pPr>
          </a:lstStyle>
          <a:p>
            <a:r>
              <a:rPr lang="en-US"/>
              <a:t>Click to add title</a:t>
            </a:r>
            <a:endParaRPr lang="en-GB"/>
          </a:p>
        </p:txBody>
      </p:sp>
      <p:sp>
        <p:nvSpPr>
          <p:cNvPr id="3" name="Slide Number Placeholder 2">
            <a:extLst>
              <a:ext uri="{FF2B5EF4-FFF2-40B4-BE49-F238E27FC236}">
                <a16:creationId xmlns:a16="http://schemas.microsoft.com/office/drawing/2014/main" id="{9E9A02C0-437A-4731-B690-16D1AFCAA82F}"/>
              </a:ext>
            </a:extLst>
          </p:cNvPr>
          <p:cNvSpPr>
            <a:spLocks noGrp="1"/>
          </p:cNvSpPr>
          <p:nvPr>
            <p:ph type="sldNum" sz="quarter" idx="10"/>
          </p:nvPr>
        </p:nvSpPr>
        <p:spPr/>
        <p:txBody>
          <a:bodyPr/>
          <a:lstStyle/>
          <a:p>
            <a:fld id="{4034BEE3-566C-4068-A777-C3A4762E861B}" type="slidenum">
              <a:rPr lang="en-GB" smtClean="0"/>
              <a:pPr/>
              <a:t>‹#›</a:t>
            </a:fld>
            <a:endParaRPr lang="en-GB"/>
          </a:p>
        </p:txBody>
      </p:sp>
      <p:sp>
        <p:nvSpPr>
          <p:cNvPr id="4" name="Footer Placeholder 3">
            <a:extLst>
              <a:ext uri="{FF2B5EF4-FFF2-40B4-BE49-F238E27FC236}">
                <a16:creationId xmlns:a16="http://schemas.microsoft.com/office/drawing/2014/main" id="{B7CC7B4E-73B3-4F33-A7FC-00F64BC9BBCD}"/>
              </a:ext>
            </a:extLst>
          </p:cNvPr>
          <p:cNvSpPr>
            <a:spLocks noGrp="1"/>
          </p:cNvSpPr>
          <p:nvPr>
            <p:ph type="ftr" sz="quarter" idx="11"/>
          </p:nvPr>
        </p:nvSpPr>
        <p:spPr/>
        <p:txBody>
          <a:bodyPr/>
          <a:lstStyle/>
          <a:p>
            <a:endParaRPr lang="en-GB"/>
          </a:p>
        </p:txBody>
      </p:sp>
      <p:sp>
        <p:nvSpPr>
          <p:cNvPr id="6" name="Text Placeholder 5">
            <a:extLst>
              <a:ext uri="{FF2B5EF4-FFF2-40B4-BE49-F238E27FC236}">
                <a16:creationId xmlns:a16="http://schemas.microsoft.com/office/drawing/2014/main" id="{570764FD-7DA2-4FE5-A31B-6691075F4688}"/>
              </a:ext>
            </a:extLst>
          </p:cNvPr>
          <p:cNvSpPr>
            <a:spLocks noGrp="1"/>
          </p:cNvSpPr>
          <p:nvPr>
            <p:ph type="body" sz="quarter" idx="12" hasCustomPrompt="1"/>
          </p:nvPr>
        </p:nvSpPr>
        <p:spPr>
          <a:xfrm>
            <a:off x="360000" y="1708149"/>
            <a:ext cx="1760400" cy="604800"/>
          </a:xfrm>
        </p:spPr>
        <p:txBody>
          <a:bodyPr/>
          <a:lstStyle>
            <a:lvl1pPr>
              <a:defRPr b="1"/>
            </a:lvl1pPr>
          </a:lstStyle>
          <a:p>
            <a:pPr lvl="0"/>
            <a:r>
              <a:rPr lang="en-US"/>
              <a:t>Click to add text</a:t>
            </a:r>
            <a:endParaRPr lang="en-GB"/>
          </a:p>
        </p:txBody>
      </p:sp>
      <p:sp>
        <p:nvSpPr>
          <p:cNvPr id="8" name="Content Placeholder 7">
            <a:extLst>
              <a:ext uri="{FF2B5EF4-FFF2-40B4-BE49-F238E27FC236}">
                <a16:creationId xmlns:a16="http://schemas.microsoft.com/office/drawing/2014/main" id="{CBC0C4CA-E13F-460B-A188-81482902B701}"/>
              </a:ext>
            </a:extLst>
          </p:cNvPr>
          <p:cNvSpPr>
            <a:spLocks noGrp="1"/>
          </p:cNvSpPr>
          <p:nvPr>
            <p:ph sz="quarter" idx="13" hasCustomPrompt="1"/>
          </p:nvPr>
        </p:nvSpPr>
        <p:spPr>
          <a:xfrm>
            <a:off x="360000" y="2376000"/>
            <a:ext cx="1760400" cy="3344400"/>
          </a:xfrm>
        </p:spPr>
        <p:txBody>
          <a:bodyPr/>
          <a:lstStyle>
            <a:lvl1pPr>
              <a:defRPr/>
            </a:lvl1pPr>
          </a:lstStyle>
          <a:p>
            <a:pPr lvl="0"/>
            <a:r>
              <a:rPr lang="en-US"/>
              <a:t>Click to add text</a:t>
            </a:r>
          </a:p>
          <a:p>
            <a:pPr lvl="1"/>
            <a:r>
              <a:rPr lang="en-US"/>
              <a:t>Second level</a:t>
            </a:r>
          </a:p>
          <a:p>
            <a:pPr lvl="2"/>
            <a:r>
              <a:rPr lang="en-US"/>
              <a:t>Third level</a:t>
            </a:r>
          </a:p>
          <a:p>
            <a:pPr lvl="3"/>
            <a:r>
              <a:rPr lang="en-US"/>
              <a:t>Fourth level</a:t>
            </a:r>
          </a:p>
          <a:p>
            <a:pPr lvl="4"/>
            <a:r>
              <a:rPr lang="en-US"/>
              <a:t>Fifth level</a:t>
            </a:r>
            <a:endParaRPr lang="en-GB"/>
          </a:p>
        </p:txBody>
      </p:sp>
      <p:sp>
        <p:nvSpPr>
          <p:cNvPr id="10" name="Text Placeholder 9">
            <a:extLst>
              <a:ext uri="{FF2B5EF4-FFF2-40B4-BE49-F238E27FC236}">
                <a16:creationId xmlns:a16="http://schemas.microsoft.com/office/drawing/2014/main" id="{E105AA54-6669-4974-B1E8-3E58001D876E}"/>
              </a:ext>
            </a:extLst>
          </p:cNvPr>
          <p:cNvSpPr>
            <a:spLocks noGrp="1"/>
          </p:cNvSpPr>
          <p:nvPr>
            <p:ph type="body" sz="quarter" idx="14" hasCustomPrompt="1"/>
          </p:nvPr>
        </p:nvSpPr>
        <p:spPr>
          <a:xfrm>
            <a:off x="2301120" y="1708149"/>
            <a:ext cx="1760400" cy="604800"/>
          </a:xfrm>
        </p:spPr>
        <p:txBody>
          <a:bodyPr/>
          <a:lstStyle>
            <a:lvl1pPr>
              <a:defRPr b="1"/>
            </a:lvl1pPr>
          </a:lstStyle>
          <a:p>
            <a:pPr lvl="0"/>
            <a:r>
              <a:rPr lang="en-US"/>
              <a:t>Click to add text</a:t>
            </a:r>
            <a:endParaRPr lang="en-GB"/>
          </a:p>
        </p:txBody>
      </p:sp>
      <p:sp>
        <p:nvSpPr>
          <p:cNvPr id="12" name="Content Placeholder 11">
            <a:extLst>
              <a:ext uri="{FF2B5EF4-FFF2-40B4-BE49-F238E27FC236}">
                <a16:creationId xmlns:a16="http://schemas.microsoft.com/office/drawing/2014/main" id="{D2A0DDBF-A8B7-4F77-B8D5-E6CF8FB015AE}"/>
              </a:ext>
            </a:extLst>
          </p:cNvPr>
          <p:cNvSpPr>
            <a:spLocks noGrp="1"/>
          </p:cNvSpPr>
          <p:nvPr>
            <p:ph sz="quarter" idx="15" hasCustomPrompt="1"/>
          </p:nvPr>
        </p:nvSpPr>
        <p:spPr>
          <a:xfrm>
            <a:off x="2301120" y="2376000"/>
            <a:ext cx="1760400" cy="3344400"/>
          </a:xfrm>
        </p:spPr>
        <p:txBody>
          <a:bodyPr/>
          <a:lstStyle>
            <a:lvl1pPr>
              <a:defRPr/>
            </a:lvl1pPr>
          </a:lstStyle>
          <a:p>
            <a:pPr lvl="0"/>
            <a:r>
              <a:rPr lang="en-US"/>
              <a:t>Click to add text</a:t>
            </a:r>
          </a:p>
          <a:p>
            <a:pPr lvl="1"/>
            <a:r>
              <a:rPr lang="en-US"/>
              <a:t>Second level</a:t>
            </a:r>
          </a:p>
          <a:p>
            <a:pPr lvl="2"/>
            <a:r>
              <a:rPr lang="en-US"/>
              <a:t>Third level</a:t>
            </a:r>
          </a:p>
          <a:p>
            <a:pPr lvl="3"/>
            <a:r>
              <a:rPr lang="en-US"/>
              <a:t>Fourth level</a:t>
            </a:r>
          </a:p>
          <a:p>
            <a:pPr lvl="4"/>
            <a:r>
              <a:rPr lang="en-US"/>
              <a:t>Fifth level</a:t>
            </a:r>
            <a:endParaRPr lang="en-GB"/>
          </a:p>
        </p:txBody>
      </p:sp>
      <p:sp>
        <p:nvSpPr>
          <p:cNvPr id="14" name="Text Placeholder 13">
            <a:extLst>
              <a:ext uri="{FF2B5EF4-FFF2-40B4-BE49-F238E27FC236}">
                <a16:creationId xmlns:a16="http://schemas.microsoft.com/office/drawing/2014/main" id="{E793D7A9-75C8-4028-9CA8-F07E93F82E4E}"/>
              </a:ext>
            </a:extLst>
          </p:cNvPr>
          <p:cNvSpPr>
            <a:spLocks noGrp="1"/>
          </p:cNvSpPr>
          <p:nvPr>
            <p:ph type="body" sz="quarter" idx="16" hasCustomPrompt="1"/>
          </p:nvPr>
        </p:nvSpPr>
        <p:spPr>
          <a:xfrm>
            <a:off x="4242240" y="1708150"/>
            <a:ext cx="1760400" cy="604800"/>
          </a:xfrm>
        </p:spPr>
        <p:txBody>
          <a:bodyPr/>
          <a:lstStyle>
            <a:lvl1pPr>
              <a:defRPr b="1"/>
            </a:lvl1pPr>
          </a:lstStyle>
          <a:p>
            <a:pPr lvl="0"/>
            <a:r>
              <a:rPr lang="en-US"/>
              <a:t>Click to add text</a:t>
            </a:r>
            <a:endParaRPr lang="en-GB"/>
          </a:p>
        </p:txBody>
      </p:sp>
      <p:sp>
        <p:nvSpPr>
          <p:cNvPr id="16" name="Content Placeholder 15">
            <a:extLst>
              <a:ext uri="{FF2B5EF4-FFF2-40B4-BE49-F238E27FC236}">
                <a16:creationId xmlns:a16="http://schemas.microsoft.com/office/drawing/2014/main" id="{9B5E2A26-6C2A-419D-B4DC-291BA85B0C8A}"/>
              </a:ext>
            </a:extLst>
          </p:cNvPr>
          <p:cNvSpPr>
            <a:spLocks noGrp="1"/>
          </p:cNvSpPr>
          <p:nvPr>
            <p:ph sz="quarter" idx="17" hasCustomPrompt="1"/>
          </p:nvPr>
        </p:nvSpPr>
        <p:spPr>
          <a:xfrm>
            <a:off x="4242240" y="2376000"/>
            <a:ext cx="1760400" cy="3344400"/>
          </a:xfrm>
        </p:spPr>
        <p:txBody>
          <a:bodyPr/>
          <a:lstStyle>
            <a:lvl1pPr>
              <a:defRPr/>
            </a:lvl1pPr>
          </a:lstStyle>
          <a:p>
            <a:pPr lvl="0"/>
            <a:r>
              <a:rPr lang="en-US"/>
              <a:t>Click to add text</a:t>
            </a:r>
          </a:p>
          <a:p>
            <a:pPr lvl="1"/>
            <a:r>
              <a:rPr lang="en-US"/>
              <a:t>Second level</a:t>
            </a:r>
          </a:p>
          <a:p>
            <a:pPr lvl="2"/>
            <a:r>
              <a:rPr lang="en-US"/>
              <a:t>Third level</a:t>
            </a:r>
          </a:p>
          <a:p>
            <a:pPr lvl="3"/>
            <a:r>
              <a:rPr lang="en-US"/>
              <a:t>Fourth level</a:t>
            </a:r>
          </a:p>
          <a:p>
            <a:pPr lvl="4"/>
            <a:r>
              <a:rPr lang="en-US"/>
              <a:t>Fifth level</a:t>
            </a:r>
            <a:endParaRPr lang="en-GB"/>
          </a:p>
        </p:txBody>
      </p:sp>
      <p:sp>
        <p:nvSpPr>
          <p:cNvPr id="18" name="Text Placeholder 17">
            <a:extLst>
              <a:ext uri="{FF2B5EF4-FFF2-40B4-BE49-F238E27FC236}">
                <a16:creationId xmlns:a16="http://schemas.microsoft.com/office/drawing/2014/main" id="{3DE92C5F-EFFE-48BF-93E1-CC78EFCD2947}"/>
              </a:ext>
            </a:extLst>
          </p:cNvPr>
          <p:cNvSpPr>
            <a:spLocks noGrp="1"/>
          </p:cNvSpPr>
          <p:nvPr>
            <p:ph type="body" sz="quarter" idx="18" hasCustomPrompt="1"/>
          </p:nvPr>
        </p:nvSpPr>
        <p:spPr>
          <a:xfrm>
            <a:off x="6183360" y="1708149"/>
            <a:ext cx="1760400" cy="604800"/>
          </a:xfrm>
        </p:spPr>
        <p:txBody>
          <a:bodyPr/>
          <a:lstStyle>
            <a:lvl1pPr>
              <a:defRPr b="1"/>
            </a:lvl1pPr>
          </a:lstStyle>
          <a:p>
            <a:pPr lvl="0"/>
            <a:r>
              <a:rPr lang="en-US"/>
              <a:t>Click to add text</a:t>
            </a:r>
            <a:endParaRPr lang="en-GB"/>
          </a:p>
        </p:txBody>
      </p:sp>
      <p:sp>
        <p:nvSpPr>
          <p:cNvPr id="20" name="Content Placeholder 19">
            <a:extLst>
              <a:ext uri="{FF2B5EF4-FFF2-40B4-BE49-F238E27FC236}">
                <a16:creationId xmlns:a16="http://schemas.microsoft.com/office/drawing/2014/main" id="{3DA85A52-F7FD-4298-9AE5-CB80F4E3C640}"/>
              </a:ext>
            </a:extLst>
          </p:cNvPr>
          <p:cNvSpPr>
            <a:spLocks noGrp="1"/>
          </p:cNvSpPr>
          <p:nvPr>
            <p:ph sz="quarter" idx="19" hasCustomPrompt="1"/>
          </p:nvPr>
        </p:nvSpPr>
        <p:spPr>
          <a:xfrm>
            <a:off x="6183360" y="2376000"/>
            <a:ext cx="1760400" cy="3344400"/>
          </a:xfrm>
        </p:spPr>
        <p:txBody>
          <a:bodyPr/>
          <a:lstStyle>
            <a:lvl1pPr>
              <a:defRPr/>
            </a:lvl1pPr>
          </a:lstStyle>
          <a:p>
            <a:pPr lvl="0"/>
            <a:r>
              <a:rPr lang="en-US"/>
              <a:t>Click to add text</a:t>
            </a:r>
          </a:p>
          <a:p>
            <a:pPr lvl="1"/>
            <a:r>
              <a:rPr lang="en-US"/>
              <a:t>Second level</a:t>
            </a:r>
          </a:p>
          <a:p>
            <a:pPr lvl="2"/>
            <a:r>
              <a:rPr lang="en-US"/>
              <a:t>Third level</a:t>
            </a:r>
          </a:p>
          <a:p>
            <a:pPr lvl="3"/>
            <a:r>
              <a:rPr lang="en-US"/>
              <a:t>Fourth level</a:t>
            </a:r>
          </a:p>
          <a:p>
            <a:pPr lvl="4"/>
            <a:r>
              <a:rPr lang="en-US"/>
              <a:t>Fifth level</a:t>
            </a:r>
            <a:endParaRPr lang="en-GB"/>
          </a:p>
        </p:txBody>
      </p:sp>
      <p:sp>
        <p:nvSpPr>
          <p:cNvPr id="22" name="Text Placeholder 21">
            <a:extLst>
              <a:ext uri="{FF2B5EF4-FFF2-40B4-BE49-F238E27FC236}">
                <a16:creationId xmlns:a16="http://schemas.microsoft.com/office/drawing/2014/main" id="{44E88849-5449-4627-813B-31B40F08F009}"/>
              </a:ext>
            </a:extLst>
          </p:cNvPr>
          <p:cNvSpPr>
            <a:spLocks noGrp="1"/>
          </p:cNvSpPr>
          <p:nvPr>
            <p:ph type="body" sz="quarter" idx="20" hasCustomPrompt="1"/>
          </p:nvPr>
        </p:nvSpPr>
        <p:spPr>
          <a:xfrm>
            <a:off x="8124480" y="1708150"/>
            <a:ext cx="1760400" cy="604800"/>
          </a:xfrm>
        </p:spPr>
        <p:txBody>
          <a:bodyPr/>
          <a:lstStyle>
            <a:lvl1pPr>
              <a:defRPr b="1"/>
            </a:lvl1pPr>
          </a:lstStyle>
          <a:p>
            <a:pPr lvl="0"/>
            <a:r>
              <a:rPr lang="en-US"/>
              <a:t>Click to add text</a:t>
            </a:r>
            <a:endParaRPr lang="en-GB"/>
          </a:p>
        </p:txBody>
      </p:sp>
      <p:sp>
        <p:nvSpPr>
          <p:cNvPr id="24" name="Content Placeholder 23">
            <a:extLst>
              <a:ext uri="{FF2B5EF4-FFF2-40B4-BE49-F238E27FC236}">
                <a16:creationId xmlns:a16="http://schemas.microsoft.com/office/drawing/2014/main" id="{9A7FC01F-A245-4C0F-BF24-3AAE6AC55CC4}"/>
              </a:ext>
            </a:extLst>
          </p:cNvPr>
          <p:cNvSpPr>
            <a:spLocks noGrp="1"/>
          </p:cNvSpPr>
          <p:nvPr>
            <p:ph sz="quarter" idx="21" hasCustomPrompt="1"/>
          </p:nvPr>
        </p:nvSpPr>
        <p:spPr>
          <a:xfrm>
            <a:off x="8124480" y="2376000"/>
            <a:ext cx="1760400" cy="3344400"/>
          </a:xfrm>
        </p:spPr>
        <p:txBody>
          <a:bodyPr/>
          <a:lstStyle>
            <a:lvl1pPr>
              <a:defRPr/>
            </a:lvl1pPr>
          </a:lstStyle>
          <a:p>
            <a:pPr lvl="0"/>
            <a:r>
              <a:rPr lang="en-US"/>
              <a:t>Click to add text</a:t>
            </a:r>
          </a:p>
          <a:p>
            <a:pPr lvl="1"/>
            <a:r>
              <a:rPr lang="en-US"/>
              <a:t>Second level</a:t>
            </a:r>
          </a:p>
          <a:p>
            <a:pPr lvl="2"/>
            <a:r>
              <a:rPr lang="en-US"/>
              <a:t>Third level</a:t>
            </a:r>
          </a:p>
          <a:p>
            <a:pPr lvl="3"/>
            <a:r>
              <a:rPr lang="en-US"/>
              <a:t>Fourth level</a:t>
            </a:r>
          </a:p>
          <a:p>
            <a:pPr lvl="4"/>
            <a:r>
              <a:rPr lang="en-US"/>
              <a:t>Fifth level</a:t>
            </a:r>
            <a:endParaRPr lang="en-GB"/>
          </a:p>
        </p:txBody>
      </p:sp>
      <p:sp>
        <p:nvSpPr>
          <p:cNvPr id="26" name="Text Placeholder 25">
            <a:extLst>
              <a:ext uri="{FF2B5EF4-FFF2-40B4-BE49-F238E27FC236}">
                <a16:creationId xmlns:a16="http://schemas.microsoft.com/office/drawing/2014/main" id="{5CCD92EA-38A4-44E5-ADF7-78EA3D6DD06D}"/>
              </a:ext>
            </a:extLst>
          </p:cNvPr>
          <p:cNvSpPr>
            <a:spLocks noGrp="1"/>
          </p:cNvSpPr>
          <p:nvPr>
            <p:ph type="body" sz="quarter" idx="22" hasCustomPrompt="1"/>
          </p:nvPr>
        </p:nvSpPr>
        <p:spPr>
          <a:xfrm>
            <a:off x="10065600" y="1708150"/>
            <a:ext cx="1760400" cy="604800"/>
          </a:xfrm>
        </p:spPr>
        <p:txBody>
          <a:bodyPr/>
          <a:lstStyle>
            <a:lvl1pPr>
              <a:defRPr b="1"/>
            </a:lvl1pPr>
          </a:lstStyle>
          <a:p>
            <a:pPr lvl="0"/>
            <a:r>
              <a:rPr lang="en-US"/>
              <a:t>Click to add text</a:t>
            </a:r>
            <a:endParaRPr lang="en-GB"/>
          </a:p>
        </p:txBody>
      </p:sp>
      <p:sp>
        <p:nvSpPr>
          <p:cNvPr id="28" name="Content Placeholder 27">
            <a:extLst>
              <a:ext uri="{FF2B5EF4-FFF2-40B4-BE49-F238E27FC236}">
                <a16:creationId xmlns:a16="http://schemas.microsoft.com/office/drawing/2014/main" id="{8317D903-C6B2-443C-A2F2-E7B672E08E3B}"/>
              </a:ext>
            </a:extLst>
          </p:cNvPr>
          <p:cNvSpPr>
            <a:spLocks noGrp="1"/>
          </p:cNvSpPr>
          <p:nvPr>
            <p:ph sz="quarter" idx="23" hasCustomPrompt="1"/>
          </p:nvPr>
        </p:nvSpPr>
        <p:spPr>
          <a:xfrm>
            <a:off x="10065600" y="2376000"/>
            <a:ext cx="1760400" cy="3344400"/>
          </a:xfrm>
        </p:spPr>
        <p:txBody>
          <a:bodyPr/>
          <a:lstStyle>
            <a:lvl1pPr>
              <a:defRPr/>
            </a:lvl1pPr>
          </a:lstStyle>
          <a:p>
            <a:pPr lvl="0"/>
            <a:r>
              <a:rPr lang="en-US"/>
              <a:t>Click to add text</a:t>
            </a:r>
          </a:p>
          <a:p>
            <a:pPr lvl="1"/>
            <a:r>
              <a:rPr lang="en-US"/>
              <a:t>Second level</a:t>
            </a:r>
          </a:p>
          <a:p>
            <a:pPr lvl="2"/>
            <a:r>
              <a:rPr lang="en-US"/>
              <a:t>Third level</a:t>
            </a:r>
          </a:p>
          <a:p>
            <a:pPr lvl="3"/>
            <a:r>
              <a:rPr lang="en-US"/>
              <a:t>Fourth level</a:t>
            </a:r>
          </a:p>
          <a:p>
            <a:pPr lvl="4"/>
            <a:r>
              <a:rPr lang="en-US"/>
              <a:t>Fifth level</a:t>
            </a:r>
            <a:endParaRPr lang="en-GB"/>
          </a:p>
        </p:txBody>
      </p:sp>
      <p:sp>
        <p:nvSpPr>
          <p:cNvPr id="30" name="Text Placeholder 29">
            <a:extLst>
              <a:ext uri="{FF2B5EF4-FFF2-40B4-BE49-F238E27FC236}">
                <a16:creationId xmlns:a16="http://schemas.microsoft.com/office/drawing/2014/main" id="{D26D01CC-3541-4F97-AF97-73FF6352033A}"/>
              </a:ext>
            </a:extLst>
          </p:cNvPr>
          <p:cNvSpPr>
            <a:spLocks noGrp="1"/>
          </p:cNvSpPr>
          <p:nvPr>
            <p:ph type="body" sz="quarter" idx="24" hasCustomPrompt="1"/>
          </p:nvPr>
        </p:nvSpPr>
        <p:spPr>
          <a:xfrm>
            <a:off x="360000" y="910800"/>
            <a:ext cx="11466000" cy="396000"/>
          </a:xfrm>
        </p:spPr>
        <p:txBody>
          <a:bodyPr/>
          <a:lstStyle>
            <a:lvl1pPr>
              <a:spcBef>
                <a:spcPts val="600"/>
              </a:spcBef>
              <a:defRPr sz="2200"/>
            </a:lvl1pPr>
          </a:lstStyle>
          <a:p>
            <a:pPr lvl="0"/>
            <a:r>
              <a:rPr lang="en-US"/>
              <a:t>Click to add subtitle</a:t>
            </a:r>
            <a:endParaRPr lang="en-GB"/>
          </a:p>
        </p:txBody>
      </p:sp>
    </p:spTree>
    <p:extLst>
      <p:ext uri="{BB962C8B-B14F-4D97-AF65-F5344CB8AC3E}">
        <p14:creationId xmlns:p14="http://schemas.microsoft.com/office/powerpoint/2010/main" val="16621655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Section header (black)">
    <p:bg>
      <p:bgPr>
        <a:solidFill>
          <a:srgbClr val="000000"/>
        </a:solidFill>
        <a:effectLst/>
      </p:bgPr>
    </p:bg>
    <p:spTree>
      <p:nvGrpSpPr>
        <p:cNvPr id="1" name=""/>
        <p:cNvGrpSpPr/>
        <p:nvPr/>
      </p:nvGrpSpPr>
      <p:grpSpPr>
        <a:xfrm>
          <a:off x="0" y="0"/>
          <a:ext cx="0" cy="0"/>
          <a:chOff x="0" y="0"/>
          <a:chExt cx="0" cy="0"/>
        </a:xfrm>
      </p:grpSpPr>
      <p:sp>
        <p:nvSpPr>
          <p:cNvPr id="5" name="Text Placeholder 2"/>
          <p:cNvSpPr>
            <a:spLocks noGrp="1"/>
          </p:cNvSpPr>
          <p:nvPr>
            <p:ph type="body" sz="quarter" idx="15" hasCustomPrompt="1"/>
          </p:nvPr>
        </p:nvSpPr>
        <p:spPr>
          <a:xfrm>
            <a:off x="359998" y="2257200"/>
            <a:ext cx="5643927" cy="1980000"/>
          </a:xfrm>
          <a:prstGeom prst="rect">
            <a:avLst/>
          </a:prstGeom>
        </p:spPr>
        <p:txBody>
          <a:bodyPr anchor="t"/>
          <a:lstStyle>
            <a:lvl1pPr algn="l">
              <a:spcBef>
                <a:spcPts val="200"/>
              </a:spcBef>
              <a:defRPr sz="4000" b="0">
                <a:solidFill>
                  <a:schemeClr val="bg1"/>
                </a:solidFill>
              </a:defRPr>
            </a:lvl1pPr>
            <a:lvl2pPr marL="0" indent="0" algn="l">
              <a:spcBef>
                <a:spcPts val="200"/>
              </a:spcBef>
              <a:buNone/>
              <a:defRPr sz="2200" b="0">
                <a:solidFill>
                  <a:schemeClr val="bg1"/>
                </a:solidFill>
              </a:defRPr>
            </a:lvl2pPr>
          </a:lstStyle>
          <a:p>
            <a:pPr lvl="0"/>
            <a:r>
              <a:rPr lang="en-GB"/>
              <a:t>Click to add title</a:t>
            </a:r>
          </a:p>
        </p:txBody>
      </p:sp>
      <p:sp>
        <p:nvSpPr>
          <p:cNvPr id="7" name="Text Placeholder 2"/>
          <p:cNvSpPr>
            <a:spLocks noGrp="1"/>
          </p:cNvSpPr>
          <p:nvPr>
            <p:ph type="body" sz="quarter" idx="16" hasCustomPrompt="1"/>
          </p:nvPr>
        </p:nvSpPr>
        <p:spPr>
          <a:xfrm>
            <a:off x="360363" y="1713332"/>
            <a:ext cx="976312" cy="540000"/>
          </a:xfrm>
          <a:prstGeom prst="rect">
            <a:avLst/>
          </a:prstGeom>
        </p:spPr>
        <p:txBody>
          <a:bodyPr anchor="t"/>
          <a:lstStyle>
            <a:lvl1pPr algn="l">
              <a:spcBef>
                <a:spcPts val="200"/>
              </a:spcBef>
              <a:defRPr sz="4000" b="0">
                <a:solidFill>
                  <a:schemeClr val="bg1"/>
                </a:solidFill>
              </a:defRPr>
            </a:lvl1pPr>
            <a:lvl2pPr marL="0" indent="0" algn="l">
              <a:spcBef>
                <a:spcPts val="200"/>
              </a:spcBef>
              <a:buNone/>
              <a:defRPr sz="2200" b="0">
                <a:solidFill>
                  <a:schemeClr val="tx1"/>
                </a:solidFill>
              </a:defRPr>
            </a:lvl2pPr>
          </a:lstStyle>
          <a:p>
            <a:pPr lvl="0"/>
            <a:r>
              <a:rPr lang="en-US"/>
              <a:t>No.</a:t>
            </a:r>
          </a:p>
        </p:txBody>
      </p:sp>
    </p:spTree>
    <p:extLst>
      <p:ext uri="{BB962C8B-B14F-4D97-AF65-F5344CB8AC3E}">
        <p14:creationId xmlns:p14="http://schemas.microsoft.com/office/powerpoint/2010/main" val="23249340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Text and imag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462903-71A8-4BD2-B059-6BA4C3AA3987}"/>
              </a:ext>
            </a:extLst>
          </p:cNvPr>
          <p:cNvSpPr>
            <a:spLocks noGrp="1"/>
          </p:cNvSpPr>
          <p:nvPr>
            <p:ph type="title" hasCustomPrompt="1"/>
          </p:nvPr>
        </p:nvSpPr>
        <p:spPr>
          <a:xfrm>
            <a:off x="359999" y="430718"/>
            <a:ext cx="5626800" cy="403200"/>
          </a:xfrm>
        </p:spPr>
        <p:txBody>
          <a:bodyPr/>
          <a:lstStyle>
            <a:lvl1pPr>
              <a:defRPr/>
            </a:lvl1pPr>
          </a:lstStyle>
          <a:p>
            <a:r>
              <a:rPr lang="en-US"/>
              <a:t>Click to add title</a:t>
            </a:r>
            <a:endParaRPr lang="en-GB"/>
          </a:p>
        </p:txBody>
      </p:sp>
      <p:sp>
        <p:nvSpPr>
          <p:cNvPr id="3" name="Slide Number Placeholder 2">
            <a:extLst>
              <a:ext uri="{FF2B5EF4-FFF2-40B4-BE49-F238E27FC236}">
                <a16:creationId xmlns:a16="http://schemas.microsoft.com/office/drawing/2014/main" id="{333EFCC3-809C-4472-825A-5268DA759575}"/>
              </a:ext>
            </a:extLst>
          </p:cNvPr>
          <p:cNvSpPr>
            <a:spLocks noGrp="1"/>
          </p:cNvSpPr>
          <p:nvPr>
            <p:ph type="sldNum" sz="quarter" idx="10"/>
          </p:nvPr>
        </p:nvSpPr>
        <p:spPr/>
        <p:txBody>
          <a:bodyPr/>
          <a:lstStyle/>
          <a:p>
            <a:fld id="{4034BEE3-566C-4068-A777-C3A4762E861B}" type="slidenum">
              <a:rPr lang="en-GB" smtClean="0"/>
              <a:pPr/>
              <a:t>‹#›</a:t>
            </a:fld>
            <a:endParaRPr lang="en-GB"/>
          </a:p>
        </p:txBody>
      </p:sp>
      <p:sp>
        <p:nvSpPr>
          <p:cNvPr id="4" name="Footer Placeholder 3">
            <a:extLst>
              <a:ext uri="{FF2B5EF4-FFF2-40B4-BE49-F238E27FC236}">
                <a16:creationId xmlns:a16="http://schemas.microsoft.com/office/drawing/2014/main" id="{257A7757-8EC5-4D12-B56F-AB9F88D69ABD}"/>
              </a:ext>
            </a:extLst>
          </p:cNvPr>
          <p:cNvSpPr>
            <a:spLocks noGrp="1"/>
          </p:cNvSpPr>
          <p:nvPr>
            <p:ph type="ftr" sz="quarter" idx="11"/>
          </p:nvPr>
        </p:nvSpPr>
        <p:spPr/>
        <p:txBody>
          <a:bodyPr/>
          <a:lstStyle/>
          <a:p>
            <a:endParaRPr lang="en-GB"/>
          </a:p>
        </p:txBody>
      </p:sp>
      <p:sp>
        <p:nvSpPr>
          <p:cNvPr id="6" name="Text Placeholder 5">
            <a:extLst>
              <a:ext uri="{FF2B5EF4-FFF2-40B4-BE49-F238E27FC236}">
                <a16:creationId xmlns:a16="http://schemas.microsoft.com/office/drawing/2014/main" id="{C55437D9-CE22-451C-B458-B3F648A64234}"/>
              </a:ext>
            </a:extLst>
          </p:cNvPr>
          <p:cNvSpPr>
            <a:spLocks noGrp="1"/>
          </p:cNvSpPr>
          <p:nvPr>
            <p:ph type="body" sz="quarter" idx="12" hasCustomPrompt="1"/>
          </p:nvPr>
        </p:nvSpPr>
        <p:spPr>
          <a:xfrm>
            <a:off x="360000" y="1708150"/>
            <a:ext cx="5626800" cy="3999600"/>
          </a:xfrm>
        </p:spPr>
        <p:txBody>
          <a:bodyPr/>
          <a:lstStyle>
            <a:lvl1pPr>
              <a:defRPr/>
            </a:lvl1pPr>
          </a:lstStyle>
          <a:p>
            <a:pPr lvl="0"/>
            <a:r>
              <a:rPr lang="en-US"/>
              <a:t>Click to add text</a:t>
            </a:r>
          </a:p>
          <a:p>
            <a:pPr lvl="1"/>
            <a:r>
              <a:rPr lang="en-US"/>
              <a:t>Second level</a:t>
            </a:r>
          </a:p>
          <a:p>
            <a:pPr lvl="2"/>
            <a:r>
              <a:rPr lang="en-US"/>
              <a:t>Third level</a:t>
            </a:r>
          </a:p>
          <a:p>
            <a:pPr lvl="3"/>
            <a:r>
              <a:rPr lang="en-US"/>
              <a:t>Fourth level</a:t>
            </a:r>
          </a:p>
          <a:p>
            <a:pPr lvl="4"/>
            <a:r>
              <a:rPr lang="en-US"/>
              <a:t>Fifth level</a:t>
            </a:r>
            <a:endParaRPr lang="en-GB"/>
          </a:p>
        </p:txBody>
      </p:sp>
      <p:sp>
        <p:nvSpPr>
          <p:cNvPr id="8" name="Picture Placeholder 7">
            <a:extLst>
              <a:ext uri="{FF2B5EF4-FFF2-40B4-BE49-F238E27FC236}">
                <a16:creationId xmlns:a16="http://schemas.microsoft.com/office/drawing/2014/main" id="{9F169CDD-9FFC-4BEA-A4C1-F55F1EBC5A64}"/>
              </a:ext>
            </a:extLst>
          </p:cNvPr>
          <p:cNvSpPr>
            <a:spLocks noGrp="1"/>
          </p:cNvSpPr>
          <p:nvPr>
            <p:ph type="pic" sz="quarter" idx="13"/>
          </p:nvPr>
        </p:nvSpPr>
        <p:spPr>
          <a:xfrm>
            <a:off x="6202799" y="430717"/>
            <a:ext cx="5626800" cy="5468400"/>
          </a:xfrm>
        </p:spPr>
        <p:txBody>
          <a:bodyPr anchor="ctr" anchorCtr="0"/>
          <a:lstStyle>
            <a:lvl1pPr algn="ctr">
              <a:defRPr/>
            </a:lvl1pPr>
          </a:lstStyle>
          <a:p>
            <a:r>
              <a:rPr lang="en-US"/>
              <a:t>Click icon to add picture</a:t>
            </a:r>
            <a:endParaRPr lang="en-GB"/>
          </a:p>
        </p:txBody>
      </p:sp>
    </p:spTree>
    <p:extLst>
      <p:ext uri="{BB962C8B-B14F-4D97-AF65-F5344CB8AC3E}">
        <p14:creationId xmlns:p14="http://schemas.microsoft.com/office/powerpoint/2010/main" val="41741551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Image and text">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28FAACB8-7B00-457D-8F89-FB4DD9039A6A}"/>
              </a:ext>
            </a:extLst>
          </p:cNvPr>
          <p:cNvSpPr>
            <a:spLocks noGrp="1"/>
          </p:cNvSpPr>
          <p:nvPr>
            <p:ph type="sldNum" sz="quarter" idx="10"/>
          </p:nvPr>
        </p:nvSpPr>
        <p:spPr/>
        <p:txBody>
          <a:bodyPr/>
          <a:lstStyle/>
          <a:p>
            <a:fld id="{4034BEE3-566C-4068-A777-C3A4762E861B}" type="slidenum">
              <a:rPr lang="en-GB" smtClean="0"/>
              <a:pPr/>
              <a:t>‹#›</a:t>
            </a:fld>
            <a:endParaRPr lang="en-GB"/>
          </a:p>
        </p:txBody>
      </p:sp>
      <p:sp>
        <p:nvSpPr>
          <p:cNvPr id="4" name="Footer Placeholder 3">
            <a:extLst>
              <a:ext uri="{FF2B5EF4-FFF2-40B4-BE49-F238E27FC236}">
                <a16:creationId xmlns:a16="http://schemas.microsoft.com/office/drawing/2014/main" id="{F6556072-910B-4986-8C02-A52A75446092}"/>
              </a:ext>
            </a:extLst>
          </p:cNvPr>
          <p:cNvSpPr>
            <a:spLocks noGrp="1"/>
          </p:cNvSpPr>
          <p:nvPr>
            <p:ph type="ftr" sz="quarter" idx="11"/>
          </p:nvPr>
        </p:nvSpPr>
        <p:spPr/>
        <p:txBody>
          <a:bodyPr/>
          <a:lstStyle/>
          <a:p>
            <a:endParaRPr lang="en-GB"/>
          </a:p>
        </p:txBody>
      </p:sp>
      <p:sp>
        <p:nvSpPr>
          <p:cNvPr id="8" name="Picture Placeholder 7">
            <a:extLst>
              <a:ext uri="{FF2B5EF4-FFF2-40B4-BE49-F238E27FC236}">
                <a16:creationId xmlns:a16="http://schemas.microsoft.com/office/drawing/2014/main" id="{44F34447-13E0-43B9-BE1F-C60C03555D39}"/>
              </a:ext>
            </a:extLst>
          </p:cNvPr>
          <p:cNvSpPr>
            <a:spLocks noGrp="1"/>
          </p:cNvSpPr>
          <p:nvPr>
            <p:ph type="pic" sz="quarter" idx="12"/>
          </p:nvPr>
        </p:nvSpPr>
        <p:spPr>
          <a:xfrm>
            <a:off x="360000" y="432000"/>
            <a:ext cx="5627561" cy="5468400"/>
          </a:xfrm>
        </p:spPr>
        <p:txBody>
          <a:bodyPr anchor="ctr" anchorCtr="0"/>
          <a:lstStyle>
            <a:lvl1pPr algn="ctr">
              <a:defRPr/>
            </a:lvl1pPr>
          </a:lstStyle>
          <a:p>
            <a:r>
              <a:rPr lang="en-US"/>
              <a:t>Click icon to add picture</a:t>
            </a:r>
            <a:endParaRPr lang="en-GB"/>
          </a:p>
        </p:txBody>
      </p:sp>
      <p:sp>
        <p:nvSpPr>
          <p:cNvPr id="6" name="Text Placeholder 5">
            <a:extLst>
              <a:ext uri="{FF2B5EF4-FFF2-40B4-BE49-F238E27FC236}">
                <a16:creationId xmlns:a16="http://schemas.microsoft.com/office/drawing/2014/main" id="{10D6BD01-6C23-44ED-8363-1C234E2533EA}"/>
              </a:ext>
            </a:extLst>
          </p:cNvPr>
          <p:cNvSpPr>
            <a:spLocks noGrp="1"/>
          </p:cNvSpPr>
          <p:nvPr>
            <p:ph type="body" sz="quarter" idx="13" hasCustomPrompt="1"/>
          </p:nvPr>
        </p:nvSpPr>
        <p:spPr>
          <a:xfrm>
            <a:off x="6202361" y="1708150"/>
            <a:ext cx="5626800" cy="3999600"/>
          </a:xfrm>
        </p:spPr>
        <p:txBody>
          <a:bodyPr/>
          <a:lstStyle>
            <a:lvl1pPr>
              <a:defRPr/>
            </a:lvl1pPr>
          </a:lstStyle>
          <a:p>
            <a:pPr lvl="0"/>
            <a:r>
              <a:rPr lang="en-US"/>
              <a:t>Click to add text</a:t>
            </a:r>
          </a:p>
          <a:p>
            <a:pPr lvl="1"/>
            <a:r>
              <a:rPr lang="en-US"/>
              <a:t>Second level</a:t>
            </a:r>
          </a:p>
          <a:p>
            <a:pPr lvl="2"/>
            <a:r>
              <a:rPr lang="en-US"/>
              <a:t>Third level</a:t>
            </a:r>
          </a:p>
          <a:p>
            <a:pPr lvl="3"/>
            <a:r>
              <a:rPr lang="en-US"/>
              <a:t>Fourth level</a:t>
            </a:r>
          </a:p>
          <a:p>
            <a:pPr lvl="4"/>
            <a:r>
              <a:rPr lang="en-US"/>
              <a:t>Fifth level</a:t>
            </a:r>
            <a:endParaRPr lang="en-GB"/>
          </a:p>
        </p:txBody>
      </p:sp>
      <p:sp>
        <p:nvSpPr>
          <p:cNvPr id="2" name="Title 1">
            <a:extLst>
              <a:ext uri="{FF2B5EF4-FFF2-40B4-BE49-F238E27FC236}">
                <a16:creationId xmlns:a16="http://schemas.microsoft.com/office/drawing/2014/main" id="{586AABB0-FC25-4DDA-B141-9861B8EF64BF}"/>
              </a:ext>
            </a:extLst>
          </p:cNvPr>
          <p:cNvSpPr>
            <a:spLocks noGrp="1"/>
          </p:cNvSpPr>
          <p:nvPr>
            <p:ph type="title" hasCustomPrompt="1"/>
          </p:nvPr>
        </p:nvSpPr>
        <p:spPr>
          <a:xfrm>
            <a:off x="6202361" y="430718"/>
            <a:ext cx="5626800" cy="403200"/>
          </a:xfrm>
        </p:spPr>
        <p:txBody>
          <a:bodyPr/>
          <a:lstStyle>
            <a:lvl1pPr>
              <a:defRPr/>
            </a:lvl1pPr>
          </a:lstStyle>
          <a:p>
            <a:r>
              <a:rPr lang="en-US"/>
              <a:t>Click to add title</a:t>
            </a:r>
            <a:endParaRPr lang="en-GB"/>
          </a:p>
        </p:txBody>
      </p:sp>
    </p:spTree>
    <p:extLst>
      <p:ext uri="{BB962C8B-B14F-4D97-AF65-F5344CB8AC3E}">
        <p14:creationId xmlns:p14="http://schemas.microsoft.com/office/powerpoint/2010/main" val="14974571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Title only - sub headin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698738-2E1C-4407-AE23-FC7C52247775}"/>
              </a:ext>
            </a:extLst>
          </p:cNvPr>
          <p:cNvSpPr>
            <a:spLocks noGrp="1"/>
          </p:cNvSpPr>
          <p:nvPr>
            <p:ph type="title" hasCustomPrompt="1"/>
          </p:nvPr>
        </p:nvSpPr>
        <p:spPr/>
        <p:txBody>
          <a:bodyPr/>
          <a:lstStyle>
            <a:lvl1pPr>
              <a:defRPr/>
            </a:lvl1pPr>
          </a:lstStyle>
          <a:p>
            <a:r>
              <a:rPr lang="en-US"/>
              <a:t>Click to add title</a:t>
            </a:r>
            <a:endParaRPr lang="en-GB"/>
          </a:p>
        </p:txBody>
      </p:sp>
      <p:sp>
        <p:nvSpPr>
          <p:cNvPr id="3" name="Slide Number Placeholder 2">
            <a:extLst>
              <a:ext uri="{FF2B5EF4-FFF2-40B4-BE49-F238E27FC236}">
                <a16:creationId xmlns:a16="http://schemas.microsoft.com/office/drawing/2014/main" id="{38DB932A-F9A4-4379-8F69-FA63BDFA2491}"/>
              </a:ext>
            </a:extLst>
          </p:cNvPr>
          <p:cNvSpPr>
            <a:spLocks noGrp="1"/>
          </p:cNvSpPr>
          <p:nvPr>
            <p:ph type="sldNum" sz="quarter" idx="10"/>
          </p:nvPr>
        </p:nvSpPr>
        <p:spPr/>
        <p:txBody>
          <a:bodyPr/>
          <a:lstStyle/>
          <a:p>
            <a:fld id="{4034BEE3-566C-4068-A777-C3A4762E861B}" type="slidenum">
              <a:rPr lang="en-GB" smtClean="0"/>
              <a:pPr/>
              <a:t>‹#›</a:t>
            </a:fld>
            <a:endParaRPr lang="en-GB"/>
          </a:p>
        </p:txBody>
      </p:sp>
      <p:sp>
        <p:nvSpPr>
          <p:cNvPr id="4" name="Footer Placeholder 3">
            <a:extLst>
              <a:ext uri="{FF2B5EF4-FFF2-40B4-BE49-F238E27FC236}">
                <a16:creationId xmlns:a16="http://schemas.microsoft.com/office/drawing/2014/main" id="{DC347A58-42BF-4A47-A878-643A5CD2794C}"/>
              </a:ext>
            </a:extLst>
          </p:cNvPr>
          <p:cNvSpPr>
            <a:spLocks noGrp="1"/>
          </p:cNvSpPr>
          <p:nvPr>
            <p:ph type="ftr" sz="quarter" idx="11"/>
          </p:nvPr>
        </p:nvSpPr>
        <p:spPr/>
        <p:txBody>
          <a:bodyPr/>
          <a:lstStyle/>
          <a:p>
            <a:endParaRPr lang="en-GB"/>
          </a:p>
        </p:txBody>
      </p:sp>
      <p:sp>
        <p:nvSpPr>
          <p:cNvPr id="6" name="Text Placeholder 5">
            <a:extLst>
              <a:ext uri="{FF2B5EF4-FFF2-40B4-BE49-F238E27FC236}">
                <a16:creationId xmlns:a16="http://schemas.microsoft.com/office/drawing/2014/main" id="{F7C6D4BB-14E1-42DC-832A-2D0CE7863284}"/>
              </a:ext>
            </a:extLst>
          </p:cNvPr>
          <p:cNvSpPr>
            <a:spLocks noGrp="1"/>
          </p:cNvSpPr>
          <p:nvPr>
            <p:ph type="body" sz="quarter" idx="12" hasCustomPrompt="1"/>
          </p:nvPr>
        </p:nvSpPr>
        <p:spPr>
          <a:xfrm>
            <a:off x="360363" y="910800"/>
            <a:ext cx="11466512" cy="396000"/>
          </a:xfrm>
        </p:spPr>
        <p:txBody>
          <a:bodyPr/>
          <a:lstStyle>
            <a:lvl1pPr>
              <a:spcBef>
                <a:spcPts val="600"/>
              </a:spcBef>
              <a:defRPr sz="2200"/>
            </a:lvl1pPr>
          </a:lstStyle>
          <a:p>
            <a:pPr lvl="0"/>
            <a:r>
              <a:rPr lang="en-US"/>
              <a:t>Click to add subtitle</a:t>
            </a:r>
            <a:endParaRPr lang="en-GB"/>
          </a:p>
        </p:txBody>
      </p:sp>
    </p:spTree>
    <p:extLst>
      <p:ext uri="{BB962C8B-B14F-4D97-AF65-F5344CB8AC3E}">
        <p14:creationId xmlns:p14="http://schemas.microsoft.com/office/powerpoint/2010/main" val="14963414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Footer only">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A6B2F2EE-42BB-4EB6-8FC2-5E56E4F34F6F}"/>
              </a:ext>
            </a:extLst>
          </p:cNvPr>
          <p:cNvSpPr>
            <a:spLocks noGrp="1"/>
          </p:cNvSpPr>
          <p:nvPr>
            <p:ph type="sldNum" sz="quarter" idx="10"/>
          </p:nvPr>
        </p:nvSpPr>
        <p:spPr/>
        <p:txBody>
          <a:bodyPr/>
          <a:lstStyle/>
          <a:p>
            <a:fld id="{4034BEE3-566C-4068-A777-C3A4762E861B}" type="slidenum">
              <a:rPr lang="en-GB" smtClean="0"/>
              <a:pPr/>
              <a:t>‹#›</a:t>
            </a:fld>
            <a:endParaRPr lang="en-GB"/>
          </a:p>
        </p:txBody>
      </p:sp>
      <p:sp>
        <p:nvSpPr>
          <p:cNvPr id="4" name="Footer Placeholder 3">
            <a:extLst>
              <a:ext uri="{FF2B5EF4-FFF2-40B4-BE49-F238E27FC236}">
                <a16:creationId xmlns:a16="http://schemas.microsoft.com/office/drawing/2014/main" id="{73875A20-F354-407F-8F71-92C914742B40}"/>
              </a:ext>
            </a:extLst>
          </p:cNvPr>
          <p:cNvSpPr>
            <a:spLocks noGrp="1"/>
          </p:cNvSpPr>
          <p:nvPr>
            <p:ph type="ftr" sz="quarter" idx="11"/>
          </p:nvPr>
        </p:nvSpPr>
        <p:spPr/>
        <p:txBody>
          <a:bodyPr/>
          <a:lstStyle/>
          <a:p>
            <a:endParaRPr lang="en-GB"/>
          </a:p>
        </p:txBody>
      </p:sp>
    </p:spTree>
    <p:extLst>
      <p:ext uri="{BB962C8B-B14F-4D97-AF65-F5344CB8AC3E}">
        <p14:creationId xmlns:p14="http://schemas.microsoft.com/office/powerpoint/2010/main" val="35029484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10" name="Title Placeholder 1"/>
          <p:cNvSpPr>
            <a:spLocks noGrp="1"/>
          </p:cNvSpPr>
          <p:nvPr>
            <p:ph type="title"/>
          </p:nvPr>
        </p:nvSpPr>
        <p:spPr>
          <a:xfrm>
            <a:off x="359999" y="430717"/>
            <a:ext cx="11466875" cy="404119"/>
          </a:xfrm>
          <a:prstGeom prst="rect">
            <a:avLst/>
          </a:prstGeom>
        </p:spPr>
        <p:txBody>
          <a:bodyPr vert="horz" lIns="0" tIns="0" rIns="0" bIns="0" rtlCol="0" anchor="t">
            <a:noAutofit/>
          </a:bodyPr>
          <a:lstStyle/>
          <a:p>
            <a:r>
              <a:rPr lang="en-US"/>
              <a:t>Click to edit Master title style</a:t>
            </a:r>
            <a:endParaRPr lang="en-GB"/>
          </a:p>
        </p:txBody>
      </p:sp>
      <p:sp>
        <p:nvSpPr>
          <p:cNvPr id="9" name="Text Placeholder 2"/>
          <p:cNvSpPr>
            <a:spLocks noGrp="1"/>
          </p:cNvSpPr>
          <p:nvPr>
            <p:ph type="body" sz="quarter" idx="16"/>
          </p:nvPr>
        </p:nvSpPr>
        <p:spPr>
          <a:xfrm>
            <a:off x="357188" y="909635"/>
            <a:ext cx="11477331" cy="396875"/>
          </a:xfrm>
        </p:spPr>
        <p:txBody>
          <a:bodyPr/>
          <a:lstStyle>
            <a:lvl1pPr>
              <a:defRPr sz="1800"/>
            </a:lvl1pPr>
          </a:lstStyle>
          <a:p>
            <a:pPr lvl="0"/>
            <a:r>
              <a:rPr lang="en-US"/>
              <a:t>Edit Master text styles</a:t>
            </a:r>
          </a:p>
        </p:txBody>
      </p:sp>
      <p:sp>
        <p:nvSpPr>
          <p:cNvPr id="8" name="Text Placeholder 17"/>
          <p:cNvSpPr>
            <a:spLocks noGrp="1"/>
          </p:cNvSpPr>
          <p:nvPr>
            <p:ph type="body" sz="quarter" idx="15" hasCustomPrompt="1"/>
          </p:nvPr>
        </p:nvSpPr>
        <p:spPr>
          <a:xfrm>
            <a:off x="6096000" y="6393509"/>
            <a:ext cx="4670778" cy="197792"/>
          </a:xfrm>
        </p:spPr>
        <p:txBody>
          <a:bodyPr anchor="ctr">
            <a:noAutofit/>
          </a:bodyPr>
          <a:lstStyle>
            <a:lvl1pPr>
              <a:spcBef>
                <a:spcPts val="600"/>
              </a:spcBef>
              <a:defRPr sz="800">
                <a:solidFill>
                  <a:schemeClr val="tx1"/>
                </a:solidFill>
              </a:defRPr>
            </a:lvl1pPr>
          </a:lstStyle>
          <a:p>
            <a:pPr lvl="0"/>
            <a:r>
              <a:rPr lang="en-US"/>
              <a:t>Click to add footer text</a:t>
            </a:r>
          </a:p>
        </p:txBody>
      </p:sp>
      <p:sp>
        <p:nvSpPr>
          <p:cNvPr id="11" name="Slide Number Placeholder 5"/>
          <p:cNvSpPr>
            <a:spLocks noGrp="1"/>
          </p:cNvSpPr>
          <p:nvPr>
            <p:ph type="sldNum" sz="quarter" idx="4"/>
          </p:nvPr>
        </p:nvSpPr>
        <p:spPr>
          <a:xfrm>
            <a:off x="10856913" y="6394275"/>
            <a:ext cx="969962" cy="196850"/>
          </a:xfrm>
          <a:prstGeom prst="rect">
            <a:avLst/>
          </a:prstGeom>
        </p:spPr>
        <p:txBody>
          <a:bodyPr vert="horz" lIns="0" tIns="0" rIns="0" bIns="0" rtlCol="0" anchor="ctr"/>
          <a:lstStyle>
            <a:lvl1pPr algn="r">
              <a:defRPr sz="1000">
                <a:solidFill>
                  <a:schemeClr val="tx1"/>
                </a:solidFill>
              </a:defRPr>
            </a:lvl1pPr>
          </a:lstStyle>
          <a:p>
            <a:fld id="{4034BEE3-566C-4068-A777-C3A4762E861B}" type="slidenum">
              <a:rPr lang="en-GB" smtClean="0"/>
              <a:pPr/>
              <a:t>‹#›</a:t>
            </a:fld>
            <a:endParaRPr lang="en-GB"/>
          </a:p>
        </p:txBody>
      </p:sp>
    </p:spTree>
    <p:extLst>
      <p:ext uri="{BB962C8B-B14F-4D97-AF65-F5344CB8AC3E}">
        <p14:creationId xmlns:p14="http://schemas.microsoft.com/office/powerpoint/2010/main" val="41305354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Title and 2 x Content (3)">
    <p:spTree>
      <p:nvGrpSpPr>
        <p:cNvPr id="1" name=""/>
        <p:cNvGrpSpPr/>
        <p:nvPr/>
      </p:nvGrpSpPr>
      <p:grpSpPr>
        <a:xfrm>
          <a:off x="0" y="0"/>
          <a:ext cx="0" cy="0"/>
          <a:chOff x="0" y="0"/>
          <a:chExt cx="0" cy="0"/>
        </a:xfrm>
      </p:grpSpPr>
      <p:sp>
        <p:nvSpPr>
          <p:cNvPr id="3" name="Content Placeholder 2"/>
          <p:cNvSpPr>
            <a:spLocks noGrp="1"/>
          </p:cNvSpPr>
          <p:nvPr>
            <p:ph idx="1"/>
          </p:nvPr>
        </p:nvSpPr>
        <p:spPr>
          <a:xfrm>
            <a:off x="360000" y="1708150"/>
            <a:ext cx="5626800" cy="4003675"/>
          </a:xfrm>
        </p:spPr>
        <p:txBody>
          <a:bodyPr>
            <a:noAutofit/>
          </a:bodyPr>
          <a:lstStyle>
            <a:lvl1pPr>
              <a:defRPr sz="1400" b="0">
                <a:solidFill>
                  <a:schemeClr val="tx1"/>
                </a:solidFill>
              </a:defRPr>
            </a:lvl1pPr>
            <a:lvl2pPr>
              <a:spcBef>
                <a:spcPts val="600"/>
              </a:spcBef>
              <a:defRPr sz="1400">
                <a:solidFill>
                  <a:schemeClr val="tx1"/>
                </a:solidFill>
              </a:defRPr>
            </a:lvl2pPr>
            <a:lvl3pPr>
              <a:spcBef>
                <a:spcPts val="600"/>
              </a:spcBef>
              <a:defRPr sz="1400">
                <a:solidFill>
                  <a:schemeClr val="tx1"/>
                </a:solidFill>
              </a:defRPr>
            </a:lvl3pPr>
            <a:lvl4pPr>
              <a:spcBef>
                <a:spcPts val="600"/>
              </a:spcBef>
              <a:defRPr sz="1400">
                <a:solidFill>
                  <a:schemeClr val="tx1"/>
                </a:solidFill>
              </a:defRPr>
            </a:lvl4pPr>
            <a:lvl5pPr>
              <a:spcBef>
                <a:spcPts val="600"/>
              </a:spcBef>
              <a:defRPr sz="1400">
                <a:solidFill>
                  <a:schemeClr val="tx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8" name="Content Placeholder 35"/>
          <p:cNvSpPr>
            <a:spLocks noGrp="1"/>
          </p:cNvSpPr>
          <p:nvPr>
            <p:ph sz="quarter" idx="14"/>
          </p:nvPr>
        </p:nvSpPr>
        <p:spPr>
          <a:xfrm>
            <a:off x="6191574" y="1708150"/>
            <a:ext cx="5628408" cy="4003676"/>
          </a:xfrm>
        </p:spPr>
        <p:txBody>
          <a:bodyPr>
            <a:noAutofit/>
          </a:bodyPr>
          <a:lstStyle>
            <a:lvl1pPr>
              <a:defRPr sz="1400" b="0">
                <a:solidFill>
                  <a:schemeClr val="tx1"/>
                </a:solidFill>
              </a:defRPr>
            </a:lvl1pPr>
            <a:lvl2pPr>
              <a:spcBef>
                <a:spcPts val="600"/>
              </a:spcBef>
              <a:defRPr sz="1400">
                <a:solidFill>
                  <a:schemeClr val="tx1"/>
                </a:solidFill>
              </a:defRPr>
            </a:lvl2pPr>
            <a:lvl3pPr>
              <a:spcBef>
                <a:spcPts val="600"/>
              </a:spcBef>
              <a:defRPr sz="1400">
                <a:solidFill>
                  <a:schemeClr val="tx1"/>
                </a:solidFill>
              </a:defRPr>
            </a:lvl3pPr>
            <a:lvl4pPr>
              <a:spcBef>
                <a:spcPts val="600"/>
              </a:spcBef>
              <a:defRPr sz="1400">
                <a:solidFill>
                  <a:schemeClr val="tx1"/>
                </a:solidFill>
              </a:defRPr>
            </a:lvl4pPr>
            <a:lvl5pPr>
              <a:spcBef>
                <a:spcPts val="600"/>
              </a:spcBef>
              <a:defRPr sz="1400">
                <a:solidFill>
                  <a:schemeClr val="tx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20" name="Title Placeholder 1"/>
          <p:cNvSpPr>
            <a:spLocks noGrp="1"/>
          </p:cNvSpPr>
          <p:nvPr>
            <p:ph type="title"/>
          </p:nvPr>
        </p:nvSpPr>
        <p:spPr>
          <a:xfrm>
            <a:off x="359999" y="430717"/>
            <a:ext cx="11466875" cy="404119"/>
          </a:xfrm>
          <a:prstGeom prst="rect">
            <a:avLst/>
          </a:prstGeom>
        </p:spPr>
        <p:txBody>
          <a:bodyPr vert="horz" lIns="0" tIns="0" rIns="0" bIns="0" rtlCol="0" anchor="t">
            <a:noAutofit/>
          </a:bodyPr>
          <a:lstStyle/>
          <a:p>
            <a:r>
              <a:rPr lang="en-US"/>
              <a:t>Click to edit Master title style</a:t>
            </a:r>
            <a:endParaRPr lang="en-GB"/>
          </a:p>
        </p:txBody>
      </p:sp>
      <p:sp>
        <p:nvSpPr>
          <p:cNvPr id="11" name="Text Placeholder 2"/>
          <p:cNvSpPr>
            <a:spLocks noGrp="1"/>
          </p:cNvSpPr>
          <p:nvPr>
            <p:ph type="body" sz="quarter" idx="16"/>
          </p:nvPr>
        </p:nvSpPr>
        <p:spPr>
          <a:xfrm>
            <a:off x="357188" y="909635"/>
            <a:ext cx="11477331" cy="396875"/>
          </a:xfrm>
        </p:spPr>
        <p:txBody>
          <a:bodyPr/>
          <a:lstStyle>
            <a:lvl1pPr>
              <a:defRPr sz="1800"/>
            </a:lvl1pPr>
          </a:lstStyle>
          <a:p>
            <a:pPr lvl="0"/>
            <a:r>
              <a:rPr lang="en-US"/>
              <a:t>Edit Master text styles</a:t>
            </a:r>
          </a:p>
        </p:txBody>
      </p:sp>
      <p:sp>
        <p:nvSpPr>
          <p:cNvPr id="10" name="Text Placeholder 17"/>
          <p:cNvSpPr>
            <a:spLocks noGrp="1"/>
          </p:cNvSpPr>
          <p:nvPr>
            <p:ph type="body" sz="quarter" idx="15" hasCustomPrompt="1"/>
          </p:nvPr>
        </p:nvSpPr>
        <p:spPr>
          <a:xfrm>
            <a:off x="6096000" y="6393509"/>
            <a:ext cx="4670778" cy="197792"/>
          </a:xfrm>
        </p:spPr>
        <p:txBody>
          <a:bodyPr anchor="ctr">
            <a:noAutofit/>
          </a:bodyPr>
          <a:lstStyle>
            <a:lvl1pPr>
              <a:spcBef>
                <a:spcPts val="600"/>
              </a:spcBef>
              <a:defRPr sz="800">
                <a:solidFill>
                  <a:schemeClr val="tx1"/>
                </a:solidFill>
              </a:defRPr>
            </a:lvl1pPr>
          </a:lstStyle>
          <a:p>
            <a:pPr lvl="0"/>
            <a:r>
              <a:rPr lang="en-US"/>
              <a:t>Click to add footer text</a:t>
            </a:r>
          </a:p>
        </p:txBody>
      </p:sp>
      <p:sp>
        <p:nvSpPr>
          <p:cNvPr id="12" name="Slide Number Placeholder 5"/>
          <p:cNvSpPr>
            <a:spLocks noGrp="1"/>
          </p:cNvSpPr>
          <p:nvPr>
            <p:ph type="sldNum" sz="quarter" idx="4"/>
          </p:nvPr>
        </p:nvSpPr>
        <p:spPr>
          <a:xfrm>
            <a:off x="10856913" y="6394275"/>
            <a:ext cx="969962" cy="196850"/>
          </a:xfrm>
          <a:prstGeom prst="rect">
            <a:avLst/>
          </a:prstGeom>
        </p:spPr>
        <p:txBody>
          <a:bodyPr vert="horz" lIns="0" tIns="0" rIns="0" bIns="0" rtlCol="0" anchor="ctr"/>
          <a:lstStyle>
            <a:lvl1pPr algn="r">
              <a:defRPr sz="1000">
                <a:solidFill>
                  <a:schemeClr val="tx1"/>
                </a:solidFill>
              </a:defRPr>
            </a:lvl1pPr>
          </a:lstStyle>
          <a:p>
            <a:fld id="{4034BEE3-566C-4068-A777-C3A4762E861B}" type="slidenum">
              <a:rPr lang="en-GB" smtClean="0"/>
              <a:pPr/>
              <a:t>‹#›</a:t>
            </a:fld>
            <a:endParaRPr lang="en-GB"/>
          </a:p>
        </p:txBody>
      </p:sp>
    </p:spTree>
    <p:extLst>
      <p:ext uri="{BB962C8B-B14F-4D97-AF65-F5344CB8AC3E}">
        <p14:creationId xmlns:p14="http://schemas.microsoft.com/office/powerpoint/2010/main" val="16308472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Title only - no sub headin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698738-2E1C-4407-AE23-FC7C52247775}"/>
              </a:ext>
            </a:extLst>
          </p:cNvPr>
          <p:cNvSpPr>
            <a:spLocks noGrp="1"/>
          </p:cNvSpPr>
          <p:nvPr>
            <p:ph type="title" hasCustomPrompt="1"/>
          </p:nvPr>
        </p:nvSpPr>
        <p:spPr/>
        <p:txBody>
          <a:bodyPr/>
          <a:lstStyle>
            <a:lvl1pPr>
              <a:defRPr/>
            </a:lvl1pPr>
          </a:lstStyle>
          <a:p>
            <a:r>
              <a:rPr lang="en-US"/>
              <a:t>Click to add title</a:t>
            </a:r>
            <a:endParaRPr lang="en-GB"/>
          </a:p>
        </p:txBody>
      </p:sp>
      <p:sp>
        <p:nvSpPr>
          <p:cNvPr id="3" name="Slide Number Placeholder 2">
            <a:extLst>
              <a:ext uri="{FF2B5EF4-FFF2-40B4-BE49-F238E27FC236}">
                <a16:creationId xmlns:a16="http://schemas.microsoft.com/office/drawing/2014/main" id="{38DB932A-F9A4-4379-8F69-FA63BDFA2491}"/>
              </a:ext>
            </a:extLst>
          </p:cNvPr>
          <p:cNvSpPr>
            <a:spLocks noGrp="1"/>
          </p:cNvSpPr>
          <p:nvPr>
            <p:ph type="sldNum" sz="quarter" idx="10"/>
          </p:nvPr>
        </p:nvSpPr>
        <p:spPr/>
        <p:txBody>
          <a:bodyPr/>
          <a:lstStyle/>
          <a:p>
            <a:fld id="{4034BEE3-566C-4068-A777-C3A4762E861B}" type="slidenum">
              <a:rPr lang="en-GB" smtClean="0"/>
              <a:pPr/>
              <a:t>‹#›</a:t>
            </a:fld>
            <a:endParaRPr lang="en-GB"/>
          </a:p>
        </p:txBody>
      </p:sp>
      <p:sp>
        <p:nvSpPr>
          <p:cNvPr id="4" name="Footer Placeholder 3">
            <a:extLst>
              <a:ext uri="{FF2B5EF4-FFF2-40B4-BE49-F238E27FC236}">
                <a16:creationId xmlns:a16="http://schemas.microsoft.com/office/drawing/2014/main" id="{DC347A58-42BF-4A47-A878-643A5CD2794C}"/>
              </a:ext>
            </a:extLst>
          </p:cNvPr>
          <p:cNvSpPr>
            <a:spLocks noGrp="1"/>
          </p:cNvSpPr>
          <p:nvPr>
            <p:ph type="ftr" sz="quarter" idx="11"/>
          </p:nvPr>
        </p:nvSpPr>
        <p:spPr/>
        <p:txBody>
          <a:bodyPr/>
          <a:lstStyle/>
          <a:p>
            <a:endParaRPr lang="en-GB"/>
          </a:p>
        </p:txBody>
      </p:sp>
    </p:spTree>
    <p:extLst>
      <p:ext uri="{BB962C8B-B14F-4D97-AF65-F5344CB8AC3E}">
        <p14:creationId xmlns:p14="http://schemas.microsoft.com/office/powerpoint/2010/main" val="26850598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7.xml><?xml version="1.0" encoding="utf-8"?>
<p:sldLayout xmlns:a="http://schemas.openxmlformats.org/drawingml/2006/main" xmlns:r="http://schemas.openxmlformats.org/officeDocument/2006/relationships" xmlns:p="http://schemas.openxmlformats.org/presentationml/2006/main" showMasterSp="0" userDrawn="1">
  <p:cSld name="Plain">
    <p:bg>
      <p:bgPr>
        <a:solidFill>
          <a:srgbClr val="000000"/>
        </a:solidFill>
        <a:effectLst/>
      </p:bgPr>
    </p:bg>
    <p:spTree>
      <p:nvGrpSpPr>
        <p:cNvPr id="1" name=""/>
        <p:cNvGrpSpPr/>
        <p:nvPr/>
      </p:nvGrpSpPr>
      <p:grpSpPr>
        <a:xfrm>
          <a:off x="0" y="0"/>
          <a:ext cx="0" cy="0"/>
          <a:chOff x="0" y="0"/>
          <a:chExt cx="0" cy="0"/>
        </a:xfrm>
      </p:grpSpPr>
      <p:sp>
        <p:nvSpPr>
          <p:cNvPr id="11" name="Picture Placeholder 10">
            <a:extLst>
              <a:ext uri="{FF2B5EF4-FFF2-40B4-BE49-F238E27FC236}">
                <a16:creationId xmlns:a16="http://schemas.microsoft.com/office/drawing/2014/main" id="{92EF4DA8-26BF-BAB1-9481-342310076930}"/>
              </a:ext>
            </a:extLst>
          </p:cNvPr>
          <p:cNvSpPr>
            <a:spLocks noGrp="1"/>
          </p:cNvSpPr>
          <p:nvPr>
            <p:ph type="pic" sz="quarter" idx="10"/>
          </p:nvPr>
        </p:nvSpPr>
        <p:spPr>
          <a:xfrm>
            <a:off x="0" y="0"/>
            <a:ext cx="12192000" cy="6858000"/>
          </a:xfrm>
          <a:prstGeom prst="rect">
            <a:avLst/>
          </a:prstGeom>
        </p:spPr>
        <p:txBody>
          <a:bodyPr anchor="ctr"/>
          <a:lstStyle>
            <a:lvl1pPr algn="ctr">
              <a:defRPr/>
            </a:lvl1pPr>
          </a:lstStyle>
          <a:p>
            <a:endParaRPr lang="en-GB"/>
          </a:p>
        </p:txBody>
      </p:sp>
    </p:spTree>
    <p:extLst>
      <p:ext uri="{BB962C8B-B14F-4D97-AF65-F5344CB8AC3E}">
        <p14:creationId xmlns:p14="http://schemas.microsoft.com/office/powerpoint/2010/main" val="33243060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8.xml><?xml version="1.0" encoding="utf-8"?>
<p:sldLayout xmlns:a="http://schemas.openxmlformats.org/drawingml/2006/main" xmlns:r="http://schemas.openxmlformats.org/officeDocument/2006/relationships" xmlns:p="http://schemas.openxmlformats.org/presentationml/2006/main" userDrawn="1">
  <p:cSld name="1_Title and 4 x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3C880B-B2A1-4343-8F1B-D11FAEA2A2C5}"/>
              </a:ext>
            </a:extLst>
          </p:cNvPr>
          <p:cNvSpPr>
            <a:spLocks noGrp="1"/>
          </p:cNvSpPr>
          <p:nvPr>
            <p:ph type="title" hasCustomPrompt="1"/>
          </p:nvPr>
        </p:nvSpPr>
        <p:spPr>
          <a:xfrm>
            <a:off x="359999" y="430718"/>
            <a:ext cx="11466875" cy="403200"/>
          </a:xfrm>
        </p:spPr>
        <p:txBody>
          <a:bodyPr/>
          <a:lstStyle/>
          <a:p>
            <a:r>
              <a:rPr lang="en-US"/>
              <a:t>Click to add title</a:t>
            </a:r>
            <a:endParaRPr lang="en-GB"/>
          </a:p>
        </p:txBody>
      </p:sp>
      <p:sp>
        <p:nvSpPr>
          <p:cNvPr id="3" name="Slide Number Placeholder 2">
            <a:extLst>
              <a:ext uri="{FF2B5EF4-FFF2-40B4-BE49-F238E27FC236}">
                <a16:creationId xmlns:a16="http://schemas.microsoft.com/office/drawing/2014/main" id="{C41184D5-78E0-4646-8F38-C52C718FFF6F}"/>
              </a:ext>
            </a:extLst>
          </p:cNvPr>
          <p:cNvSpPr>
            <a:spLocks noGrp="1"/>
          </p:cNvSpPr>
          <p:nvPr>
            <p:ph type="sldNum" sz="quarter" idx="10"/>
          </p:nvPr>
        </p:nvSpPr>
        <p:spPr/>
        <p:txBody>
          <a:bodyPr/>
          <a:lstStyle/>
          <a:p>
            <a:fld id="{4034BEE3-566C-4068-A777-C3A4762E861B}" type="slidenum">
              <a:rPr lang="en-GB" smtClean="0"/>
              <a:pPr/>
              <a:t>‹#›</a:t>
            </a:fld>
            <a:endParaRPr lang="en-GB" dirty="0"/>
          </a:p>
        </p:txBody>
      </p:sp>
      <p:sp>
        <p:nvSpPr>
          <p:cNvPr id="4" name="Footer Placeholder 3">
            <a:extLst>
              <a:ext uri="{FF2B5EF4-FFF2-40B4-BE49-F238E27FC236}">
                <a16:creationId xmlns:a16="http://schemas.microsoft.com/office/drawing/2014/main" id="{09802832-2B66-4562-9C71-D7D1507397C2}"/>
              </a:ext>
            </a:extLst>
          </p:cNvPr>
          <p:cNvSpPr>
            <a:spLocks noGrp="1"/>
          </p:cNvSpPr>
          <p:nvPr>
            <p:ph type="ftr" sz="quarter" idx="11"/>
          </p:nvPr>
        </p:nvSpPr>
        <p:spPr/>
        <p:txBody>
          <a:bodyPr/>
          <a:lstStyle/>
          <a:p>
            <a:endParaRPr lang="en-GB" dirty="0"/>
          </a:p>
        </p:txBody>
      </p:sp>
      <p:sp>
        <p:nvSpPr>
          <p:cNvPr id="6" name="Content Placeholder 5">
            <a:extLst>
              <a:ext uri="{FF2B5EF4-FFF2-40B4-BE49-F238E27FC236}">
                <a16:creationId xmlns:a16="http://schemas.microsoft.com/office/drawing/2014/main" id="{AEF49FA9-6D89-44C4-B6C9-EA8D7FB75632}"/>
              </a:ext>
            </a:extLst>
          </p:cNvPr>
          <p:cNvSpPr>
            <a:spLocks noGrp="1"/>
          </p:cNvSpPr>
          <p:nvPr>
            <p:ph sz="quarter" idx="12" hasCustomPrompt="1"/>
          </p:nvPr>
        </p:nvSpPr>
        <p:spPr>
          <a:xfrm>
            <a:off x="360362" y="1710000"/>
            <a:ext cx="2728800" cy="3999600"/>
          </a:xfrm>
        </p:spPr>
        <p:txBody>
          <a:bodyPr/>
          <a:lstStyle>
            <a:lvl1pPr>
              <a:defRPr/>
            </a:lvl1pPr>
          </a:lstStyle>
          <a:p>
            <a:pPr lvl="0"/>
            <a:r>
              <a:rPr lang="en-US"/>
              <a:t>Click to add text</a:t>
            </a:r>
          </a:p>
          <a:p>
            <a:pPr lvl="1"/>
            <a:r>
              <a:rPr lang="en-US"/>
              <a:t>Second level</a:t>
            </a:r>
          </a:p>
          <a:p>
            <a:pPr lvl="2"/>
            <a:r>
              <a:rPr lang="en-US"/>
              <a:t>Third level</a:t>
            </a:r>
          </a:p>
          <a:p>
            <a:pPr lvl="3"/>
            <a:r>
              <a:rPr lang="en-US"/>
              <a:t>Fourth level</a:t>
            </a:r>
          </a:p>
          <a:p>
            <a:pPr lvl="4"/>
            <a:r>
              <a:rPr lang="en-US"/>
              <a:t>Fifth level</a:t>
            </a:r>
            <a:endParaRPr lang="en-GB"/>
          </a:p>
        </p:txBody>
      </p:sp>
      <p:sp>
        <p:nvSpPr>
          <p:cNvPr id="8" name="Content Placeholder 7">
            <a:extLst>
              <a:ext uri="{FF2B5EF4-FFF2-40B4-BE49-F238E27FC236}">
                <a16:creationId xmlns:a16="http://schemas.microsoft.com/office/drawing/2014/main" id="{BAD1D924-231B-4C18-8E90-2DFF9C04EF04}"/>
              </a:ext>
            </a:extLst>
          </p:cNvPr>
          <p:cNvSpPr>
            <a:spLocks noGrp="1"/>
          </p:cNvSpPr>
          <p:nvPr>
            <p:ph sz="quarter" idx="13" hasCustomPrompt="1"/>
          </p:nvPr>
        </p:nvSpPr>
        <p:spPr>
          <a:xfrm>
            <a:off x="3272933" y="1710000"/>
            <a:ext cx="2728800" cy="3999600"/>
          </a:xfrm>
        </p:spPr>
        <p:txBody>
          <a:bodyPr/>
          <a:lstStyle>
            <a:lvl1pPr>
              <a:defRPr/>
            </a:lvl1pPr>
          </a:lstStyle>
          <a:p>
            <a:pPr lvl="0"/>
            <a:r>
              <a:rPr lang="en-US"/>
              <a:t>Click to add text</a:t>
            </a:r>
          </a:p>
          <a:p>
            <a:pPr lvl="1"/>
            <a:r>
              <a:rPr lang="en-US"/>
              <a:t>Second level</a:t>
            </a:r>
          </a:p>
          <a:p>
            <a:pPr lvl="2"/>
            <a:r>
              <a:rPr lang="en-US"/>
              <a:t>Third level</a:t>
            </a:r>
          </a:p>
          <a:p>
            <a:pPr lvl="3"/>
            <a:r>
              <a:rPr lang="en-US"/>
              <a:t>Fourth level</a:t>
            </a:r>
          </a:p>
          <a:p>
            <a:pPr lvl="4"/>
            <a:r>
              <a:rPr lang="en-US"/>
              <a:t>Fifth level</a:t>
            </a:r>
            <a:endParaRPr lang="en-GB"/>
          </a:p>
        </p:txBody>
      </p:sp>
      <p:sp>
        <p:nvSpPr>
          <p:cNvPr id="10" name="Content Placeholder 9">
            <a:extLst>
              <a:ext uri="{FF2B5EF4-FFF2-40B4-BE49-F238E27FC236}">
                <a16:creationId xmlns:a16="http://schemas.microsoft.com/office/drawing/2014/main" id="{9EF0024D-3708-4302-8C69-256AD7593873}"/>
              </a:ext>
            </a:extLst>
          </p:cNvPr>
          <p:cNvSpPr>
            <a:spLocks noGrp="1"/>
          </p:cNvSpPr>
          <p:nvPr>
            <p:ph sz="quarter" idx="14" hasCustomPrompt="1"/>
          </p:nvPr>
        </p:nvSpPr>
        <p:spPr>
          <a:xfrm>
            <a:off x="6185504" y="1710000"/>
            <a:ext cx="2728800" cy="3999600"/>
          </a:xfrm>
        </p:spPr>
        <p:txBody>
          <a:bodyPr/>
          <a:lstStyle>
            <a:lvl1pPr>
              <a:defRPr/>
            </a:lvl1pPr>
          </a:lstStyle>
          <a:p>
            <a:pPr lvl="0"/>
            <a:r>
              <a:rPr lang="en-US"/>
              <a:t>Click to add text</a:t>
            </a:r>
          </a:p>
          <a:p>
            <a:pPr lvl="1"/>
            <a:r>
              <a:rPr lang="en-US"/>
              <a:t>Second level</a:t>
            </a:r>
          </a:p>
          <a:p>
            <a:pPr lvl="2"/>
            <a:r>
              <a:rPr lang="en-US"/>
              <a:t>Third level</a:t>
            </a:r>
          </a:p>
          <a:p>
            <a:pPr lvl="3"/>
            <a:r>
              <a:rPr lang="en-US"/>
              <a:t>Fourth level</a:t>
            </a:r>
          </a:p>
          <a:p>
            <a:pPr lvl="4"/>
            <a:r>
              <a:rPr lang="en-US"/>
              <a:t>Fifth level</a:t>
            </a:r>
            <a:endParaRPr lang="en-GB"/>
          </a:p>
        </p:txBody>
      </p:sp>
      <p:sp>
        <p:nvSpPr>
          <p:cNvPr id="12" name="Content Placeholder 11">
            <a:extLst>
              <a:ext uri="{FF2B5EF4-FFF2-40B4-BE49-F238E27FC236}">
                <a16:creationId xmlns:a16="http://schemas.microsoft.com/office/drawing/2014/main" id="{E3415997-1B6E-4BEC-B682-F9280D0D5E3E}"/>
              </a:ext>
            </a:extLst>
          </p:cNvPr>
          <p:cNvSpPr>
            <a:spLocks noGrp="1"/>
          </p:cNvSpPr>
          <p:nvPr>
            <p:ph sz="quarter" idx="15" hasCustomPrompt="1"/>
          </p:nvPr>
        </p:nvSpPr>
        <p:spPr>
          <a:xfrm>
            <a:off x="9098074" y="1710000"/>
            <a:ext cx="2728800" cy="3999600"/>
          </a:xfrm>
        </p:spPr>
        <p:txBody>
          <a:bodyPr/>
          <a:lstStyle>
            <a:lvl1pPr>
              <a:defRPr/>
            </a:lvl1pPr>
          </a:lstStyle>
          <a:p>
            <a:pPr lvl="0"/>
            <a:r>
              <a:rPr lang="en-US"/>
              <a:t>Click to add text</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28941729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9.xml><?xml version="1.0" encoding="utf-8"?>
<p:sldLayout xmlns:a="http://schemas.openxmlformats.org/drawingml/2006/main" xmlns:r="http://schemas.openxmlformats.org/officeDocument/2006/relationships" xmlns:p="http://schemas.openxmlformats.org/presentationml/2006/main" userDrawn="1">
  <p:cSld name="1_Title and 5 x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2EED13-8109-40D7-B85E-48D72364D6E5}"/>
              </a:ext>
            </a:extLst>
          </p:cNvPr>
          <p:cNvSpPr>
            <a:spLocks noGrp="1"/>
          </p:cNvSpPr>
          <p:nvPr>
            <p:ph type="title" hasCustomPrompt="1"/>
          </p:nvPr>
        </p:nvSpPr>
        <p:spPr>
          <a:xfrm>
            <a:off x="359999" y="430718"/>
            <a:ext cx="11466875" cy="403200"/>
          </a:xfrm>
        </p:spPr>
        <p:txBody>
          <a:bodyPr/>
          <a:lstStyle>
            <a:lvl1pPr>
              <a:defRPr/>
            </a:lvl1pPr>
          </a:lstStyle>
          <a:p>
            <a:r>
              <a:rPr lang="en-US"/>
              <a:t>Click to add title</a:t>
            </a:r>
            <a:endParaRPr lang="en-GB"/>
          </a:p>
        </p:txBody>
      </p:sp>
      <p:sp>
        <p:nvSpPr>
          <p:cNvPr id="3" name="Slide Number Placeholder 2">
            <a:extLst>
              <a:ext uri="{FF2B5EF4-FFF2-40B4-BE49-F238E27FC236}">
                <a16:creationId xmlns:a16="http://schemas.microsoft.com/office/drawing/2014/main" id="{5A60EB60-D174-4782-B63F-DCF2657E1B13}"/>
              </a:ext>
            </a:extLst>
          </p:cNvPr>
          <p:cNvSpPr>
            <a:spLocks noGrp="1"/>
          </p:cNvSpPr>
          <p:nvPr>
            <p:ph type="sldNum" sz="quarter" idx="10"/>
          </p:nvPr>
        </p:nvSpPr>
        <p:spPr/>
        <p:txBody>
          <a:bodyPr/>
          <a:lstStyle/>
          <a:p>
            <a:fld id="{4034BEE3-566C-4068-A777-C3A4762E861B}" type="slidenum">
              <a:rPr lang="en-GB" smtClean="0"/>
              <a:pPr/>
              <a:t>‹#›</a:t>
            </a:fld>
            <a:endParaRPr lang="en-GB" dirty="0"/>
          </a:p>
        </p:txBody>
      </p:sp>
      <p:sp>
        <p:nvSpPr>
          <p:cNvPr id="4" name="Footer Placeholder 3">
            <a:extLst>
              <a:ext uri="{FF2B5EF4-FFF2-40B4-BE49-F238E27FC236}">
                <a16:creationId xmlns:a16="http://schemas.microsoft.com/office/drawing/2014/main" id="{E54526FD-FB6E-4148-89B3-7D266E27BD8F}"/>
              </a:ext>
            </a:extLst>
          </p:cNvPr>
          <p:cNvSpPr>
            <a:spLocks noGrp="1"/>
          </p:cNvSpPr>
          <p:nvPr>
            <p:ph type="ftr" sz="quarter" idx="11"/>
          </p:nvPr>
        </p:nvSpPr>
        <p:spPr/>
        <p:txBody>
          <a:bodyPr/>
          <a:lstStyle/>
          <a:p>
            <a:endParaRPr lang="en-GB" dirty="0"/>
          </a:p>
        </p:txBody>
      </p:sp>
      <p:sp>
        <p:nvSpPr>
          <p:cNvPr id="6" name="Content Placeholder 5">
            <a:extLst>
              <a:ext uri="{FF2B5EF4-FFF2-40B4-BE49-F238E27FC236}">
                <a16:creationId xmlns:a16="http://schemas.microsoft.com/office/drawing/2014/main" id="{AC5E99A7-B8B8-4860-8872-63A20BC4983E}"/>
              </a:ext>
            </a:extLst>
          </p:cNvPr>
          <p:cNvSpPr>
            <a:spLocks noGrp="1"/>
          </p:cNvSpPr>
          <p:nvPr>
            <p:ph sz="quarter" idx="12" hasCustomPrompt="1"/>
          </p:nvPr>
        </p:nvSpPr>
        <p:spPr>
          <a:xfrm>
            <a:off x="360363" y="1710000"/>
            <a:ext cx="2149200" cy="3999600"/>
          </a:xfrm>
        </p:spPr>
        <p:txBody>
          <a:bodyPr/>
          <a:lstStyle>
            <a:lvl1pPr>
              <a:defRPr/>
            </a:lvl1pPr>
          </a:lstStyle>
          <a:p>
            <a:pPr lvl="0"/>
            <a:r>
              <a:rPr lang="en-US"/>
              <a:t>Click to add text</a:t>
            </a:r>
          </a:p>
          <a:p>
            <a:pPr lvl="1"/>
            <a:r>
              <a:rPr lang="en-US"/>
              <a:t>Second level</a:t>
            </a:r>
          </a:p>
          <a:p>
            <a:pPr lvl="2"/>
            <a:r>
              <a:rPr lang="en-US"/>
              <a:t>Third level</a:t>
            </a:r>
          </a:p>
          <a:p>
            <a:pPr lvl="3"/>
            <a:r>
              <a:rPr lang="en-US"/>
              <a:t>Fourth level</a:t>
            </a:r>
          </a:p>
          <a:p>
            <a:pPr lvl="4"/>
            <a:r>
              <a:rPr lang="en-US"/>
              <a:t>Fifth level</a:t>
            </a:r>
            <a:endParaRPr lang="en-GB"/>
          </a:p>
        </p:txBody>
      </p:sp>
      <p:sp>
        <p:nvSpPr>
          <p:cNvPr id="8" name="Content Placeholder 7">
            <a:extLst>
              <a:ext uri="{FF2B5EF4-FFF2-40B4-BE49-F238E27FC236}">
                <a16:creationId xmlns:a16="http://schemas.microsoft.com/office/drawing/2014/main" id="{7136CF45-35B9-4F30-93CE-11D7DC6AE4AB}"/>
              </a:ext>
            </a:extLst>
          </p:cNvPr>
          <p:cNvSpPr>
            <a:spLocks noGrp="1"/>
          </p:cNvSpPr>
          <p:nvPr>
            <p:ph sz="quarter" idx="13" hasCustomPrompt="1"/>
          </p:nvPr>
        </p:nvSpPr>
        <p:spPr>
          <a:xfrm>
            <a:off x="2689691" y="1710000"/>
            <a:ext cx="2149200" cy="3999600"/>
          </a:xfrm>
        </p:spPr>
        <p:txBody>
          <a:bodyPr/>
          <a:lstStyle>
            <a:lvl1pPr>
              <a:defRPr/>
            </a:lvl1pPr>
          </a:lstStyle>
          <a:p>
            <a:pPr lvl="0"/>
            <a:r>
              <a:rPr lang="en-US"/>
              <a:t>Click to add text</a:t>
            </a:r>
          </a:p>
          <a:p>
            <a:pPr lvl="1"/>
            <a:r>
              <a:rPr lang="en-US"/>
              <a:t>Second level</a:t>
            </a:r>
          </a:p>
          <a:p>
            <a:pPr lvl="2"/>
            <a:r>
              <a:rPr lang="en-US"/>
              <a:t>Third level</a:t>
            </a:r>
          </a:p>
          <a:p>
            <a:pPr lvl="3"/>
            <a:r>
              <a:rPr lang="en-US"/>
              <a:t>Fourth level</a:t>
            </a:r>
          </a:p>
          <a:p>
            <a:pPr lvl="4"/>
            <a:r>
              <a:rPr lang="en-US"/>
              <a:t>Fifth level</a:t>
            </a:r>
            <a:endParaRPr lang="en-GB"/>
          </a:p>
        </p:txBody>
      </p:sp>
      <p:sp>
        <p:nvSpPr>
          <p:cNvPr id="10" name="Content Placeholder 9">
            <a:extLst>
              <a:ext uri="{FF2B5EF4-FFF2-40B4-BE49-F238E27FC236}">
                <a16:creationId xmlns:a16="http://schemas.microsoft.com/office/drawing/2014/main" id="{A190C909-262D-4930-924B-8C4285CF8554}"/>
              </a:ext>
            </a:extLst>
          </p:cNvPr>
          <p:cNvSpPr>
            <a:spLocks noGrp="1"/>
          </p:cNvSpPr>
          <p:nvPr>
            <p:ph sz="quarter" idx="14" hasCustomPrompt="1"/>
          </p:nvPr>
        </p:nvSpPr>
        <p:spPr>
          <a:xfrm>
            <a:off x="5019019" y="1710000"/>
            <a:ext cx="2149200" cy="3999600"/>
          </a:xfrm>
        </p:spPr>
        <p:txBody>
          <a:bodyPr/>
          <a:lstStyle>
            <a:lvl1pPr>
              <a:defRPr/>
            </a:lvl1pPr>
          </a:lstStyle>
          <a:p>
            <a:pPr lvl="0"/>
            <a:r>
              <a:rPr lang="en-US"/>
              <a:t>Click to add text</a:t>
            </a:r>
          </a:p>
          <a:p>
            <a:pPr lvl="1"/>
            <a:r>
              <a:rPr lang="en-US"/>
              <a:t>Second level</a:t>
            </a:r>
          </a:p>
          <a:p>
            <a:pPr lvl="2"/>
            <a:r>
              <a:rPr lang="en-US"/>
              <a:t>Third level</a:t>
            </a:r>
          </a:p>
          <a:p>
            <a:pPr lvl="3"/>
            <a:r>
              <a:rPr lang="en-US"/>
              <a:t>Fourth level</a:t>
            </a:r>
          </a:p>
          <a:p>
            <a:pPr lvl="4"/>
            <a:r>
              <a:rPr lang="en-US"/>
              <a:t>Fifth level</a:t>
            </a:r>
            <a:endParaRPr lang="en-GB"/>
          </a:p>
        </p:txBody>
      </p:sp>
      <p:sp>
        <p:nvSpPr>
          <p:cNvPr id="12" name="Content Placeholder 11">
            <a:extLst>
              <a:ext uri="{FF2B5EF4-FFF2-40B4-BE49-F238E27FC236}">
                <a16:creationId xmlns:a16="http://schemas.microsoft.com/office/drawing/2014/main" id="{C18864E4-1D92-4544-8F52-1155810D7924}"/>
              </a:ext>
            </a:extLst>
          </p:cNvPr>
          <p:cNvSpPr>
            <a:spLocks noGrp="1"/>
          </p:cNvSpPr>
          <p:nvPr>
            <p:ph sz="quarter" idx="15" hasCustomPrompt="1"/>
          </p:nvPr>
        </p:nvSpPr>
        <p:spPr>
          <a:xfrm>
            <a:off x="7348347" y="1710000"/>
            <a:ext cx="2149200" cy="3999600"/>
          </a:xfrm>
        </p:spPr>
        <p:txBody>
          <a:bodyPr/>
          <a:lstStyle>
            <a:lvl1pPr>
              <a:defRPr/>
            </a:lvl1pPr>
          </a:lstStyle>
          <a:p>
            <a:pPr lvl="0"/>
            <a:r>
              <a:rPr lang="en-US"/>
              <a:t>Click to add text</a:t>
            </a:r>
          </a:p>
          <a:p>
            <a:pPr lvl="1"/>
            <a:r>
              <a:rPr lang="en-US"/>
              <a:t>Second level</a:t>
            </a:r>
          </a:p>
          <a:p>
            <a:pPr lvl="2"/>
            <a:r>
              <a:rPr lang="en-US"/>
              <a:t>Third level</a:t>
            </a:r>
          </a:p>
          <a:p>
            <a:pPr lvl="3"/>
            <a:r>
              <a:rPr lang="en-US"/>
              <a:t>Fourth level</a:t>
            </a:r>
          </a:p>
          <a:p>
            <a:pPr lvl="4"/>
            <a:r>
              <a:rPr lang="en-US"/>
              <a:t>Fifth level</a:t>
            </a:r>
            <a:endParaRPr lang="en-GB"/>
          </a:p>
        </p:txBody>
      </p:sp>
      <p:sp>
        <p:nvSpPr>
          <p:cNvPr id="14" name="Content Placeholder 13">
            <a:extLst>
              <a:ext uri="{FF2B5EF4-FFF2-40B4-BE49-F238E27FC236}">
                <a16:creationId xmlns:a16="http://schemas.microsoft.com/office/drawing/2014/main" id="{E68E0E68-5345-4D62-8D07-AE58AE330678}"/>
              </a:ext>
            </a:extLst>
          </p:cNvPr>
          <p:cNvSpPr>
            <a:spLocks noGrp="1"/>
          </p:cNvSpPr>
          <p:nvPr>
            <p:ph sz="quarter" idx="16" hasCustomPrompt="1"/>
          </p:nvPr>
        </p:nvSpPr>
        <p:spPr>
          <a:xfrm>
            <a:off x="9677674" y="1710000"/>
            <a:ext cx="2149200" cy="3999600"/>
          </a:xfrm>
        </p:spPr>
        <p:txBody>
          <a:bodyPr/>
          <a:lstStyle>
            <a:lvl1pPr>
              <a:defRPr/>
            </a:lvl1pPr>
          </a:lstStyle>
          <a:p>
            <a:pPr lvl="0"/>
            <a:r>
              <a:rPr lang="en-US"/>
              <a:t>Click to add text</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12235656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and 1 x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7596ED-8270-4BD9-9069-84F474882F2A}"/>
              </a:ext>
            </a:extLst>
          </p:cNvPr>
          <p:cNvSpPr>
            <a:spLocks noGrp="1"/>
          </p:cNvSpPr>
          <p:nvPr>
            <p:ph type="title" hasCustomPrompt="1"/>
          </p:nvPr>
        </p:nvSpPr>
        <p:spPr/>
        <p:txBody>
          <a:bodyPr/>
          <a:lstStyle>
            <a:lvl1pPr>
              <a:defRPr/>
            </a:lvl1pPr>
          </a:lstStyle>
          <a:p>
            <a:r>
              <a:rPr lang="en-US"/>
              <a:t>Click to add title</a:t>
            </a:r>
            <a:endParaRPr lang="en-GB"/>
          </a:p>
        </p:txBody>
      </p:sp>
      <p:sp>
        <p:nvSpPr>
          <p:cNvPr id="3" name="Slide Number Placeholder 2">
            <a:extLst>
              <a:ext uri="{FF2B5EF4-FFF2-40B4-BE49-F238E27FC236}">
                <a16:creationId xmlns:a16="http://schemas.microsoft.com/office/drawing/2014/main" id="{FACA3A6B-089A-48DA-907F-9446B1276098}"/>
              </a:ext>
            </a:extLst>
          </p:cNvPr>
          <p:cNvSpPr>
            <a:spLocks noGrp="1"/>
          </p:cNvSpPr>
          <p:nvPr>
            <p:ph type="sldNum" sz="quarter" idx="10"/>
          </p:nvPr>
        </p:nvSpPr>
        <p:spPr/>
        <p:txBody>
          <a:bodyPr/>
          <a:lstStyle/>
          <a:p>
            <a:fld id="{4034BEE3-566C-4068-A777-C3A4762E861B}" type="slidenum">
              <a:rPr lang="en-GB" smtClean="0"/>
              <a:pPr/>
              <a:t>‹#›</a:t>
            </a:fld>
            <a:endParaRPr lang="en-GB"/>
          </a:p>
        </p:txBody>
      </p:sp>
      <p:sp>
        <p:nvSpPr>
          <p:cNvPr id="4" name="Footer Placeholder 3">
            <a:extLst>
              <a:ext uri="{FF2B5EF4-FFF2-40B4-BE49-F238E27FC236}">
                <a16:creationId xmlns:a16="http://schemas.microsoft.com/office/drawing/2014/main" id="{3E873D13-8BEF-4470-A16D-19EDE6E7AAA3}"/>
              </a:ext>
            </a:extLst>
          </p:cNvPr>
          <p:cNvSpPr>
            <a:spLocks noGrp="1"/>
          </p:cNvSpPr>
          <p:nvPr>
            <p:ph type="ftr" sz="quarter" idx="11"/>
          </p:nvPr>
        </p:nvSpPr>
        <p:spPr/>
        <p:txBody>
          <a:bodyPr/>
          <a:lstStyle/>
          <a:p>
            <a:endParaRPr lang="en-GB"/>
          </a:p>
        </p:txBody>
      </p:sp>
      <p:sp>
        <p:nvSpPr>
          <p:cNvPr id="8" name="Text Placeholder 7">
            <a:extLst>
              <a:ext uri="{FF2B5EF4-FFF2-40B4-BE49-F238E27FC236}">
                <a16:creationId xmlns:a16="http://schemas.microsoft.com/office/drawing/2014/main" id="{50105BF4-D562-44BF-BA5C-F9CA4C0FE918}"/>
              </a:ext>
            </a:extLst>
          </p:cNvPr>
          <p:cNvSpPr>
            <a:spLocks noGrp="1"/>
          </p:cNvSpPr>
          <p:nvPr>
            <p:ph type="body" sz="quarter" idx="13" hasCustomPrompt="1"/>
          </p:nvPr>
        </p:nvSpPr>
        <p:spPr>
          <a:xfrm>
            <a:off x="360363" y="910800"/>
            <a:ext cx="11466000" cy="396000"/>
          </a:xfrm>
        </p:spPr>
        <p:txBody>
          <a:bodyPr/>
          <a:lstStyle>
            <a:lvl1pPr>
              <a:spcBef>
                <a:spcPts val="600"/>
              </a:spcBef>
              <a:defRPr sz="1800"/>
            </a:lvl1pPr>
          </a:lstStyle>
          <a:p>
            <a:pPr lvl="0"/>
            <a:r>
              <a:rPr lang="en-US"/>
              <a:t>Click to add subtitle</a:t>
            </a:r>
            <a:endParaRPr lang="en-GB"/>
          </a:p>
        </p:txBody>
      </p:sp>
      <p:sp>
        <p:nvSpPr>
          <p:cNvPr id="10" name="Content Placeholder 9">
            <a:extLst>
              <a:ext uri="{FF2B5EF4-FFF2-40B4-BE49-F238E27FC236}">
                <a16:creationId xmlns:a16="http://schemas.microsoft.com/office/drawing/2014/main" id="{E01F0EAC-DF03-4553-8D22-C26B163DC97D}"/>
              </a:ext>
            </a:extLst>
          </p:cNvPr>
          <p:cNvSpPr>
            <a:spLocks noGrp="1"/>
          </p:cNvSpPr>
          <p:nvPr>
            <p:ph sz="quarter" idx="14" hasCustomPrompt="1"/>
          </p:nvPr>
        </p:nvSpPr>
        <p:spPr>
          <a:xfrm>
            <a:off x="360363" y="1710000"/>
            <a:ext cx="11466000" cy="3999600"/>
          </a:xfrm>
        </p:spPr>
        <p:txBody>
          <a:bodyPr/>
          <a:lstStyle>
            <a:lvl1pPr>
              <a:defRPr/>
            </a:lvl1pPr>
          </a:lstStyle>
          <a:p>
            <a:pPr lvl="0"/>
            <a:r>
              <a:rPr lang="en-US"/>
              <a:t>Click to add text</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2029607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0.xml><?xml version="1.0" encoding="utf-8"?>
<p:sldLayout xmlns:a="http://schemas.openxmlformats.org/drawingml/2006/main" xmlns:r="http://schemas.openxmlformats.org/officeDocument/2006/relationships" xmlns:p="http://schemas.openxmlformats.org/presentationml/2006/main" showMasterSp="0" userDrawn="1">
  <p:cSld name="1_Title Slide 1 (White)">
    <p:bg>
      <p:bgPr>
        <a:solidFill>
          <a:schemeClr val="bg1"/>
        </a:solidFill>
        <a:effectLst/>
      </p:bgPr>
    </p:bg>
    <p:spTree>
      <p:nvGrpSpPr>
        <p:cNvPr id="1" name=""/>
        <p:cNvGrpSpPr/>
        <p:nvPr/>
      </p:nvGrpSpPr>
      <p:grpSpPr>
        <a:xfrm>
          <a:off x="0" y="0"/>
          <a:ext cx="0" cy="0"/>
          <a:chOff x="0" y="0"/>
          <a:chExt cx="0" cy="0"/>
        </a:xfrm>
      </p:grpSpPr>
      <p:sp>
        <p:nvSpPr>
          <p:cNvPr id="66" name="Picture Placeholder 65"/>
          <p:cNvSpPr>
            <a:spLocks noGrp="1"/>
          </p:cNvSpPr>
          <p:nvPr>
            <p:ph type="pic" sz="quarter" idx="10" hasCustomPrompt="1"/>
          </p:nvPr>
        </p:nvSpPr>
        <p:spPr>
          <a:xfrm>
            <a:off x="0" y="0"/>
            <a:ext cx="12192000" cy="6858000"/>
          </a:xfrm>
        </p:spPr>
        <p:txBody>
          <a:bodyPr anchor="ctr"/>
          <a:lstStyle>
            <a:lvl1pPr algn="ctr">
              <a:defRPr sz="1400"/>
            </a:lvl1pPr>
          </a:lstStyle>
          <a:p>
            <a:r>
              <a:rPr lang="en-US" dirty="0"/>
              <a:t>Click icon to add picture</a:t>
            </a:r>
          </a:p>
        </p:txBody>
      </p:sp>
      <p:sp>
        <p:nvSpPr>
          <p:cNvPr id="2" name="Title 1"/>
          <p:cNvSpPr>
            <a:spLocks noGrp="1"/>
          </p:cNvSpPr>
          <p:nvPr>
            <p:ph type="ctrTitle" hasCustomPrompt="1"/>
          </p:nvPr>
        </p:nvSpPr>
        <p:spPr>
          <a:xfrm>
            <a:off x="7162799" y="1138238"/>
            <a:ext cx="4665663" cy="1787237"/>
          </a:xfrm>
          <a:prstGeom prst="rect">
            <a:avLst/>
          </a:prstGeom>
        </p:spPr>
        <p:txBody>
          <a:bodyPr anchor="b">
            <a:noAutofit/>
          </a:bodyPr>
          <a:lstStyle>
            <a:lvl1pPr algn="l">
              <a:defRPr sz="2400" b="1">
                <a:solidFill>
                  <a:schemeClr val="tx1"/>
                </a:solidFill>
              </a:defRPr>
            </a:lvl1pPr>
          </a:lstStyle>
          <a:p>
            <a:r>
              <a:rPr lang="en-GB" dirty="0"/>
              <a:t>CLICK TO EDIT MASTER TITLE STYLE</a:t>
            </a:r>
          </a:p>
        </p:txBody>
      </p:sp>
      <p:sp>
        <p:nvSpPr>
          <p:cNvPr id="3" name="Subtitle 2"/>
          <p:cNvSpPr>
            <a:spLocks noGrp="1"/>
          </p:cNvSpPr>
          <p:nvPr>
            <p:ph type="subTitle" idx="1"/>
          </p:nvPr>
        </p:nvSpPr>
        <p:spPr>
          <a:xfrm>
            <a:off x="7162799" y="3146902"/>
            <a:ext cx="4665663" cy="1882298"/>
          </a:xfrm>
          <a:prstGeom prst="rect">
            <a:avLst/>
          </a:prstGeom>
        </p:spPr>
        <p:txBody>
          <a:bodyPr anchor="t">
            <a:noAutofit/>
          </a:bodyPr>
          <a:lstStyle>
            <a:lvl1pPr marL="0" indent="0" algn="l">
              <a:spcBef>
                <a:spcPts val="600"/>
              </a:spcBef>
              <a:buNone/>
              <a:defRPr sz="2200" b="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GB" dirty="0"/>
          </a:p>
        </p:txBody>
      </p:sp>
      <p:grpSp>
        <p:nvGrpSpPr>
          <p:cNvPr id="30" name="Group 29"/>
          <p:cNvGrpSpPr/>
          <p:nvPr userDrawn="1"/>
        </p:nvGrpSpPr>
        <p:grpSpPr>
          <a:xfrm>
            <a:off x="370375" y="457201"/>
            <a:ext cx="4956541" cy="394034"/>
            <a:chOff x="-18530888" y="942975"/>
            <a:chExt cx="50082451" cy="3981451"/>
          </a:xfrm>
        </p:grpSpPr>
        <p:sp>
          <p:nvSpPr>
            <p:cNvPr id="31" name="AutoShape 27"/>
            <p:cNvSpPr>
              <a:spLocks noChangeAspect="1" noChangeArrowheads="1" noTextEdit="1"/>
            </p:cNvSpPr>
            <p:nvPr/>
          </p:nvSpPr>
          <p:spPr bwMode="auto">
            <a:xfrm>
              <a:off x="-18530888" y="942975"/>
              <a:ext cx="50082451" cy="3981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2" name="Freeform 29"/>
            <p:cNvSpPr>
              <a:spLocks/>
            </p:cNvSpPr>
            <p:nvPr/>
          </p:nvSpPr>
          <p:spPr bwMode="auto">
            <a:xfrm>
              <a:off x="-1614488" y="1922463"/>
              <a:ext cx="2881313" cy="2959100"/>
            </a:xfrm>
            <a:custGeom>
              <a:avLst/>
              <a:gdLst>
                <a:gd name="T0" fmla="*/ 1001 w 1815"/>
                <a:gd name="T1" fmla="*/ 1466 h 1864"/>
                <a:gd name="T2" fmla="*/ 814 w 1815"/>
                <a:gd name="T3" fmla="*/ 1466 h 1864"/>
                <a:gd name="T4" fmla="*/ 267 w 1815"/>
                <a:gd name="T5" fmla="*/ 610 h 1864"/>
                <a:gd name="T6" fmla="*/ 267 w 1815"/>
                <a:gd name="T7" fmla="*/ 1864 h 1864"/>
                <a:gd name="T8" fmla="*/ 0 w 1815"/>
                <a:gd name="T9" fmla="*/ 1864 h 1864"/>
                <a:gd name="T10" fmla="*/ 0 w 1815"/>
                <a:gd name="T11" fmla="*/ 0 h 1864"/>
                <a:gd name="T12" fmla="*/ 187 w 1815"/>
                <a:gd name="T13" fmla="*/ 0 h 1864"/>
                <a:gd name="T14" fmla="*/ 908 w 1815"/>
                <a:gd name="T15" fmla="*/ 1135 h 1864"/>
                <a:gd name="T16" fmla="*/ 1628 w 1815"/>
                <a:gd name="T17" fmla="*/ 0 h 1864"/>
                <a:gd name="T18" fmla="*/ 1815 w 1815"/>
                <a:gd name="T19" fmla="*/ 0 h 1864"/>
                <a:gd name="T20" fmla="*/ 1815 w 1815"/>
                <a:gd name="T21" fmla="*/ 1864 h 1864"/>
                <a:gd name="T22" fmla="*/ 1548 w 1815"/>
                <a:gd name="T23" fmla="*/ 1864 h 1864"/>
                <a:gd name="T24" fmla="*/ 1548 w 1815"/>
                <a:gd name="T25" fmla="*/ 610 h 1864"/>
                <a:gd name="T26" fmla="*/ 1001 w 1815"/>
                <a:gd name="T27" fmla="*/ 1466 h 18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815" h="1864">
                  <a:moveTo>
                    <a:pt x="1001" y="1466"/>
                  </a:moveTo>
                  <a:lnTo>
                    <a:pt x="814" y="1466"/>
                  </a:lnTo>
                  <a:lnTo>
                    <a:pt x="267" y="610"/>
                  </a:lnTo>
                  <a:lnTo>
                    <a:pt x="267" y="1864"/>
                  </a:lnTo>
                  <a:lnTo>
                    <a:pt x="0" y="1864"/>
                  </a:lnTo>
                  <a:lnTo>
                    <a:pt x="0" y="0"/>
                  </a:lnTo>
                  <a:lnTo>
                    <a:pt x="187" y="0"/>
                  </a:lnTo>
                  <a:lnTo>
                    <a:pt x="908" y="1135"/>
                  </a:lnTo>
                  <a:lnTo>
                    <a:pt x="1628" y="0"/>
                  </a:lnTo>
                  <a:lnTo>
                    <a:pt x="1815" y="0"/>
                  </a:lnTo>
                  <a:lnTo>
                    <a:pt x="1815" y="1864"/>
                  </a:lnTo>
                  <a:lnTo>
                    <a:pt x="1548" y="1864"/>
                  </a:lnTo>
                  <a:lnTo>
                    <a:pt x="1548" y="610"/>
                  </a:lnTo>
                  <a:lnTo>
                    <a:pt x="1001" y="1466"/>
                  </a:lnTo>
                  <a:close/>
                </a:path>
              </a:pathLst>
            </a:custGeom>
            <a:solidFill>
              <a:srgbClr val="C8D40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3" name="Freeform 30"/>
            <p:cNvSpPr>
              <a:spLocks noEditPoints="1"/>
            </p:cNvSpPr>
            <p:nvPr/>
          </p:nvSpPr>
          <p:spPr bwMode="auto">
            <a:xfrm>
              <a:off x="8523288" y="1922463"/>
              <a:ext cx="2763838" cy="2959100"/>
            </a:xfrm>
            <a:custGeom>
              <a:avLst/>
              <a:gdLst>
                <a:gd name="T0" fmla="*/ 1261 w 1741"/>
                <a:gd name="T1" fmla="*/ 1387 h 1864"/>
                <a:gd name="T2" fmla="*/ 474 w 1741"/>
                <a:gd name="T3" fmla="*/ 1387 h 1864"/>
                <a:gd name="T4" fmla="*/ 280 w 1741"/>
                <a:gd name="T5" fmla="*/ 1864 h 1864"/>
                <a:gd name="T6" fmla="*/ 0 w 1741"/>
                <a:gd name="T7" fmla="*/ 1864 h 1864"/>
                <a:gd name="T8" fmla="*/ 774 w 1741"/>
                <a:gd name="T9" fmla="*/ 0 h 1864"/>
                <a:gd name="T10" fmla="*/ 967 w 1741"/>
                <a:gd name="T11" fmla="*/ 0 h 1864"/>
                <a:gd name="T12" fmla="*/ 1741 w 1741"/>
                <a:gd name="T13" fmla="*/ 1864 h 1864"/>
                <a:gd name="T14" fmla="*/ 1461 w 1741"/>
                <a:gd name="T15" fmla="*/ 1864 h 1864"/>
                <a:gd name="T16" fmla="*/ 1261 w 1741"/>
                <a:gd name="T17" fmla="*/ 1387 h 1864"/>
                <a:gd name="T18" fmla="*/ 580 w 1741"/>
                <a:gd name="T19" fmla="*/ 1135 h 1864"/>
                <a:gd name="T20" fmla="*/ 1161 w 1741"/>
                <a:gd name="T21" fmla="*/ 1135 h 1864"/>
                <a:gd name="T22" fmla="*/ 874 w 1741"/>
                <a:gd name="T23" fmla="*/ 438 h 1864"/>
                <a:gd name="T24" fmla="*/ 580 w 1741"/>
                <a:gd name="T25" fmla="*/ 1135 h 18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741" h="1864">
                  <a:moveTo>
                    <a:pt x="1261" y="1387"/>
                  </a:moveTo>
                  <a:lnTo>
                    <a:pt x="474" y="1387"/>
                  </a:lnTo>
                  <a:lnTo>
                    <a:pt x="280" y="1864"/>
                  </a:lnTo>
                  <a:lnTo>
                    <a:pt x="0" y="1864"/>
                  </a:lnTo>
                  <a:lnTo>
                    <a:pt x="774" y="0"/>
                  </a:lnTo>
                  <a:lnTo>
                    <a:pt x="967" y="0"/>
                  </a:lnTo>
                  <a:lnTo>
                    <a:pt x="1741" y="1864"/>
                  </a:lnTo>
                  <a:lnTo>
                    <a:pt x="1461" y="1864"/>
                  </a:lnTo>
                  <a:lnTo>
                    <a:pt x="1261" y="1387"/>
                  </a:lnTo>
                  <a:close/>
                  <a:moveTo>
                    <a:pt x="580" y="1135"/>
                  </a:moveTo>
                  <a:lnTo>
                    <a:pt x="1161" y="1135"/>
                  </a:lnTo>
                  <a:lnTo>
                    <a:pt x="874" y="438"/>
                  </a:lnTo>
                  <a:lnTo>
                    <a:pt x="580" y="1135"/>
                  </a:lnTo>
                  <a:close/>
                </a:path>
              </a:pathLst>
            </a:custGeom>
            <a:solidFill>
              <a:srgbClr val="C8D40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4" name="Freeform 31"/>
            <p:cNvSpPr>
              <a:spLocks noEditPoints="1"/>
            </p:cNvSpPr>
            <p:nvPr/>
          </p:nvSpPr>
          <p:spPr bwMode="auto">
            <a:xfrm>
              <a:off x="14095413" y="1922463"/>
              <a:ext cx="2498725" cy="2959100"/>
            </a:xfrm>
            <a:custGeom>
              <a:avLst/>
              <a:gdLst>
                <a:gd name="T0" fmla="*/ 0 w 1574"/>
                <a:gd name="T1" fmla="*/ 0 h 1864"/>
                <a:gd name="T2" fmla="*/ 560 w 1574"/>
                <a:gd name="T3" fmla="*/ 0 h 1864"/>
                <a:gd name="T4" fmla="*/ 760 w 1574"/>
                <a:gd name="T5" fmla="*/ 13 h 1864"/>
                <a:gd name="T6" fmla="*/ 934 w 1574"/>
                <a:gd name="T7" fmla="*/ 46 h 1864"/>
                <a:gd name="T8" fmla="*/ 1074 w 1574"/>
                <a:gd name="T9" fmla="*/ 100 h 1864"/>
                <a:gd name="T10" fmla="*/ 1201 w 1574"/>
                <a:gd name="T11" fmla="*/ 179 h 1864"/>
                <a:gd name="T12" fmla="*/ 1281 w 1574"/>
                <a:gd name="T13" fmla="*/ 246 h 1864"/>
                <a:gd name="T14" fmla="*/ 1421 w 1574"/>
                <a:gd name="T15" fmla="*/ 411 h 1864"/>
                <a:gd name="T16" fmla="*/ 1514 w 1574"/>
                <a:gd name="T17" fmla="*/ 604 h 1864"/>
                <a:gd name="T18" fmla="*/ 1568 w 1574"/>
                <a:gd name="T19" fmla="*/ 816 h 1864"/>
                <a:gd name="T20" fmla="*/ 1574 w 1574"/>
                <a:gd name="T21" fmla="*/ 936 h 1864"/>
                <a:gd name="T22" fmla="*/ 1548 w 1574"/>
                <a:gd name="T23" fmla="*/ 1155 h 1864"/>
                <a:gd name="T24" fmla="*/ 1474 w 1574"/>
                <a:gd name="T25" fmla="*/ 1360 h 1864"/>
                <a:gd name="T26" fmla="*/ 1361 w 1574"/>
                <a:gd name="T27" fmla="*/ 1539 h 1864"/>
                <a:gd name="T28" fmla="*/ 1201 w 1574"/>
                <a:gd name="T29" fmla="*/ 1685 h 1864"/>
                <a:gd name="T30" fmla="*/ 1141 w 1574"/>
                <a:gd name="T31" fmla="*/ 1725 h 1864"/>
                <a:gd name="T32" fmla="*/ 1007 w 1574"/>
                <a:gd name="T33" fmla="*/ 1791 h 1864"/>
                <a:gd name="T34" fmla="*/ 854 w 1574"/>
                <a:gd name="T35" fmla="*/ 1838 h 1864"/>
                <a:gd name="T36" fmla="*/ 667 w 1574"/>
                <a:gd name="T37" fmla="*/ 1858 h 1864"/>
                <a:gd name="T38" fmla="*/ 0 w 1574"/>
                <a:gd name="T39" fmla="*/ 1864 h 1864"/>
                <a:gd name="T40" fmla="*/ 1081 w 1574"/>
                <a:gd name="T41" fmla="*/ 411 h 1864"/>
                <a:gd name="T42" fmla="*/ 980 w 1574"/>
                <a:gd name="T43" fmla="*/ 345 h 1864"/>
                <a:gd name="T44" fmla="*/ 867 w 1574"/>
                <a:gd name="T45" fmla="*/ 292 h 1864"/>
                <a:gd name="T46" fmla="*/ 720 w 1574"/>
                <a:gd name="T47" fmla="*/ 265 h 1864"/>
                <a:gd name="T48" fmla="*/ 547 w 1574"/>
                <a:gd name="T49" fmla="*/ 252 h 1864"/>
                <a:gd name="T50" fmla="*/ 266 w 1574"/>
                <a:gd name="T51" fmla="*/ 1612 h 1864"/>
                <a:gd name="T52" fmla="*/ 547 w 1574"/>
                <a:gd name="T53" fmla="*/ 1612 h 1864"/>
                <a:gd name="T54" fmla="*/ 720 w 1574"/>
                <a:gd name="T55" fmla="*/ 1599 h 1864"/>
                <a:gd name="T56" fmla="*/ 867 w 1574"/>
                <a:gd name="T57" fmla="*/ 1573 h 1864"/>
                <a:gd name="T58" fmla="*/ 980 w 1574"/>
                <a:gd name="T59" fmla="*/ 1519 h 1864"/>
                <a:gd name="T60" fmla="*/ 1081 w 1574"/>
                <a:gd name="T61" fmla="*/ 1453 h 1864"/>
                <a:gd name="T62" fmla="*/ 1127 w 1574"/>
                <a:gd name="T63" fmla="*/ 1407 h 1864"/>
                <a:gd name="T64" fmla="*/ 1214 w 1574"/>
                <a:gd name="T65" fmla="*/ 1287 h 1864"/>
                <a:gd name="T66" fmla="*/ 1274 w 1574"/>
                <a:gd name="T67" fmla="*/ 1155 h 1864"/>
                <a:gd name="T68" fmla="*/ 1301 w 1574"/>
                <a:gd name="T69" fmla="*/ 1009 h 1864"/>
                <a:gd name="T70" fmla="*/ 1307 w 1574"/>
                <a:gd name="T71" fmla="*/ 936 h 1864"/>
                <a:gd name="T72" fmla="*/ 1294 w 1574"/>
                <a:gd name="T73" fmla="*/ 783 h 1864"/>
                <a:gd name="T74" fmla="*/ 1247 w 1574"/>
                <a:gd name="T75" fmla="*/ 644 h 1864"/>
                <a:gd name="T76" fmla="*/ 1174 w 1574"/>
                <a:gd name="T77" fmla="*/ 518 h 1864"/>
                <a:gd name="T78" fmla="*/ 1081 w 1574"/>
                <a:gd name="T79" fmla="*/ 411 h 18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574" h="1864">
                  <a:moveTo>
                    <a:pt x="0" y="1864"/>
                  </a:moveTo>
                  <a:lnTo>
                    <a:pt x="0" y="0"/>
                  </a:lnTo>
                  <a:lnTo>
                    <a:pt x="560" y="0"/>
                  </a:lnTo>
                  <a:lnTo>
                    <a:pt x="560" y="0"/>
                  </a:lnTo>
                  <a:lnTo>
                    <a:pt x="667" y="7"/>
                  </a:lnTo>
                  <a:lnTo>
                    <a:pt x="760" y="13"/>
                  </a:lnTo>
                  <a:lnTo>
                    <a:pt x="854" y="27"/>
                  </a:lnTo>
                  <a:lnTo>
                    <a:pt x="934" y="46"/>
                  </a:lnTo>
                  <a:lnTo>
                    <a:pt x="1007" y="73"/>
                  </a:lnTo>
                  <a:lnTo>
                    <a:pt x="1074" y="100"/>
                  </a:lnTo>
                  <a:lnTo>
                    <a:pt x="1141" y="139"/>
                  </a:lnTo>
                  <a:lnTo>
                    <a:pt x="1201" y="179"/>
                  </a:lnTo>
                  <a:lnTo>
                    <a:pt x="1201" y="179"/>
                  </a:lnTo>
                  <a:lnTo>
                    <a:pt x="1281" y="246"/>
                  </a:lnTo>
                  <a:lnTo>
                    <a:pt x="1354" y="325"/>
                  </a:lnTo>
                  <a:lnTo>
                    <a:pt x="1421" y="411"/>
                  </a:lnTo>
                  <a:lnTo>
                    <a:pt x="1474" y="504"/>
                  </a:lnTo>
                  <a:lnTo>
                    <a:pt x="1514" y="604"/>
                  </a:lnTo>
                  <a:lnTo>
                    <a:pt x="1548" y="710"/>
                  </a:lnTo>
                  <a:lnTo>
                    <a:pt x="1568" y="816"/>
                  </a:lnTo>
                  <a:lnTo>
                    <a:pt x="1574" y="936"/>
                  </a:lnTo>
                  <a:lnTo>
                    <a:pt x="1574" y="936"/>
                  </a:lnTo>
                  <a:lnTo>
                    <a:pt x="1568" y="1048"/>
                  </a:lnTo>
                  <a:lnTo>
                    <a:pt x="1548" y="1155"/>
                  </a:lnTo>
                  <a:lnTo>
                    <a:pt x="1514" y="1261"/>
                  </a:lnTo>
                  <a:lnTo>
                    <a:pt x="1474" y="1360"/>
                  </a:lnTo>
                  <a:lnTo>
                    <a:pt x="1421" y="1453"/>
                  </a:lnTo>
                  <a:lnTo>
                    <a:pt x="1361" y="1539"/>
                  </a:lnTo>
                  <a:lnTo>
                    <a:pt x="1287" y="1619"/>
                  </a:lnTo>
                  <a:lnTo>
                    <a:pt x="1201" y="1685"/>
                  </a:lnTo>
                  <a:lnTo>
                    <a:pt x="1201" y="1685"/>
                  </a:lnTo>
                  <a:lnTo>
                    <a:pt x="1141" y="1725"/>
                  </a:lnTo>
                  <a:lnTo>
                    <a:pt x="1081" y="1765"/>
                  </a:lnTo>
                  <a:lnTo>
                    <a:pt x="1007" y="1791"/>
                  </a:lnTo>
                  <a:lnTo>
                    <a:pt x="934" y="1818"/>
                  </a:lnTo>
                  <a:lnTo>
                    <a:pt x="854" y="1838"/>
                  </a:lnTo>
                  <a:lnTo>
                    <a:pt x="760" y="1851"/>
                  </a:lnTo>
                  <a:lnTo>
                    <a:pt x="667" y="1858"/>
                  </a:lnTo>
                  <a:lnTo>
                    <a:pt x="560" y="1864"/>
                  </a:lnTo>
                  <a:lnTo>
                    <a:pt x="0" y="1864"/>
                  </a:lnTo>
                  <a:close/>
                  <a:moveTo>
                    <a:pt x="1081" y="411"/>
                  </a:moveTo>
                  <a:lnTo>
                    <a:pt x="1081" y="411"/>
                  </a:lnTo>
                  <a:lnTo>
                    <a:pt x="1034" y="378"/>
                  </a:lnTo>
                  <a:lnTo>
                    <a:pt x="980" y="345"/>
                  </a:lnTo>
                  <a:lnTo>
                    <a:pt x="927" y="319"/>
                  </a:lnTo>
                  <a:lnTo>
                    <a:pt x="867" y="292"/>
                  </a:lnTo>
                  <a:lnTo>
                    <a:pt x="800" y="279"/>
                  </a:lnTo>
                  <a:lnTo>
                    <a:pt x="720" y="265"/>
                  </a:lnTo>
                  <a:lnTo>
                    <a:pt x="640" y="259"/>
                  </a:lnTo>
                  <a:lnTo>
                    <a:pt x="547" y="252"/>
                  </a:lnTo>
                  <a:lnTo>
                    <a:pt x="266" y="252"/>
                  </a:lnTo>
                  <a:lnTo>
                    <a:pt x="266" y="1612"/>
                  </a:lnTo>
                  <a:lnTo>
                    <a:pt x="547" y="1612"/>
                  </a:lnTo>
                  <a:lnTo>
                    <a:pt x="547" y="1612"/>
                  </a:lnTo>
                  <a:lnTo>
                    <a:pt x="640" y="1606"/>
                  </a:lnTo>
                  <a:lnTo>
                    <a:pt x="720" y="1599"/>
                  </a:lnTo>
                  <a:lnTo>
                    <a:pt x="800" y="1586"/>
                  </a:lnTo>
                  <a:lnTo>
                    <a:pt x="867" y="1573"/>
                  </a:lnTo>
                  <a:lnTo>
                    <a:pt x="927" y="1546"/>
                  </a:lnTo>
                  <a:lnTo>
                    <a:pt x="980" y="1519"/>
                  </a:lnTo>
                  <a:lnTo>
                    <a:pt x="1034" y="1493"/>
                  </a:lnTo>
                  <a:lnTo>
                    <a:pt x="1081" y="1453"/>
                  </a:lnTo>
                  <a:lnTo>
                    <a:pt x="1081" y="1453"/>
                  </a:lnTo>
                  <a:lnTo>
                    <a:pt x="1127" y="1407"/>
                  </a:lnTo>
                  <a:lnTo>
                    <a:pt x="1174" y="1347"/>
                  </a:lnTo>
                  <a:lnTo>
                    <a:pt x="1214" y="1287"/>
                  </a:lnTo>
                  <a:lnTo>
                    <a:pt x="1247" y="1221"/>
                  </a:lnTo>
                  <a:lnTo>
                    <a:pt x="1274" y="1155"/>
                  </a:lnTo>
                  <a:lnTo>
                    <a:pt x="1294" y="1082"/>
                  </a:lnTo>
                  <a:lnTo>
                    <a:pt x="1301" y="1009"/>
                  </a:lnTo>
                  <a:lnTo>
                    <a:pt x="1307" y="936"/>
                  </a:lnTo>
                  <a:lnTo>
                    <a:pt x="1307" y="936"/>
                  </a:lnTo>
                  <a:lnTo>
                    <a:pt x="1301" y="856"/>
                  </a:lnTo>
                  <a:lnTo>
                    <a:pt x="1294" y="783"/>
                  </a:lnTo>
                  <a:lnTo>
                    <a:pt x="1274" y="710"/>
                  </a:lnTo>
                  <a:lnTo>
                    <a:pt x="1247" y="644"/>
                  </a:lnTo>
                  <a:lnTo>
                    <a:pt x="1214" y="577"/>
                  </a:lnTo>
                  <a:lnTo>
                    <a:pt x="1174" y="518"/>
                  </a:lnTo>
                  <a:lnTo>
                    <a:pt x="1127" y="458"/>
                  </a:lnTo>
                  <a:lnTo>
                    <a:pt x="1081" y="411"/>
                  </a:lnTo>
                  <a:lnTo>
                    <a:pt x="1081" y="411"/>
                  </a:lnTo>
                  <a:close/>
                </a:path>
              </a:pathLst>
            </a:custGeom>
            <a:solidFill>
              <a:srgbClr val="C8D40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5" name="Freeform 32"/>
            <p:cNvSpPr>
              <a:spLocks noEditPoints="1"/>
            </p:cNvSpPr>
            <p:nvPr/>
          </p:nvSpPr>
          <p:spPr bwMode="auto">
            <a:xfrm>
              <a:off x="21531263" y="1890713"/>
              <a:ext cx="2965450" cy="3033713"/>
            </a:xfrm>
            <a:custGeom>
              <a:avLst/>
              <a:gdLst>
                <a:gd name="T0" fmla="*/ 1027 w 1868"/>
                <a:gd name="T1" fmla="*/ 7 h 1911"/>
                <a:gd name="T2" fmla="*/ 1301 w 1868"/>
                <a:gd name="T3" fmla="*/ 73 h 1911"/>
                <a:gd name="T4" fmla="*/ 1534 w 1868"/>
                <a:gd name="T5" fmla="*/ 212 h 1911"/>
                <a:gd name="T6" fmla="*/ 1708 w 1868"/>
                <a:gd name="T7" fmla="*/ 418 h 1911"/>
                <a:gd name="T8" fmla="*/ 1828 w 1868"/>
                <a:gd name="T9" fmla="*/ 664 h 1911"/>
                <a:gd name="T10" fmla="*/ 1868 w 1868"/>
                <a:gd name="T11" fmla="*/ 956 h 1911"/>
                <a:gd name="T12" fmla="*/ 1848 w 1868"/>
                <a:gd name="T13" fmla="*/ 1155 h 1911"/>
                <a:gd name="T14" fmla="*/ 1755 w 1868"/>
                <a:gd name="T15" fmla="*/ 1413 h 1911"/>
                <a:gd name="T16" fmla="*/ 1594 w 1868"/>
                <a:gd name="T17" fmla="*/ 1632 h 1911"/>
                <a:gd name="T18" fmla="*/ 1381 w 1868"/>
                <a:gd name="T19" fmla="*/ 1798 h 1911"/>
                <a:gd name="T20" fmla="*/ 1127 w 1868"/>
                <a:gd name="T21" fmla="*/ 1891 h 1911"/>
                <a:gd name="T22" fmla="*/ 934 w 1868"/>
                <a:gd name="T23" fmla="*/ 1911 h 1911"/>
                <a:gd name="T24" fmla="*/ 647 w 1868"/>
                <a:gd name="T25" fmla="*/ 1871 h 1911"/>
                <a:gd name="T26" fmla="*/ 407 w 1868"/>
                <a:gd name="T27" fmla="*/ 1752 h 1911"/>
                <a:gd name="T28" fmla="*/ 207 w 1868"/>
                <a:gd name="T29" fmla="*/ 1566 h 1911"/>
                <a:gd name="T30" fmla="*/ 73 w 1868"/>
                <a:gd name="T31" fmla="*/ 1334 h 1911"/>
                <a:gd name="T32" fmla="*/ 6 w 1868"/>
                <a:gd name="T33" fmla="*/ 1055 h 1911"/>
                <a:gd name="T34" fmla="*/ 6 w 1868"/>
                <a:gd name="T35" fmla="*/ 856 h 1911"/>
                <a:gd name="T36" fmla="*/ 73 w 1868"/>
                <a:gd name="T37" fmla="*/ 577 h 1911"/>
                <a:gd name="T38" fmla="*/ 207 w 1868"/>
                <a:gd name="T39" fmla="*/ 345 h 1911"/>
                <a:gd name="T40" fmla="*/ 407 w 1868"/>
                <a:gd name="T41" fmla="*/ 159 h 1911"/>
                <a:gd name="T42" fmla="*/ 647 w 1868"/>
                <a:gd name="T43" fmla="*/ 40 h 1911"/>
                <a:gd name="T44" fmla="*/ 934 w 1868"/>
                <a:gd name="T45" fmla="*/ 0 h 1911"/>
                <a:gd name="T46" fmla="*/ 934 w 1868"/>
                <a:gd name="T47" fmla="*/ 1659 h 1911"/>
                <a:gd name="T48" fmla="*/ 1134 w 1868"/>
                <a:gd name="T49" fmla="*/ 1626 h 1911"/>
                <a:gd name="T50" fmla="*/ 1314 w 1868"/>
                <a:gd name="T51" fmla="*/ 1539 h 1911"/>
                <a:gd name="T52" fmla="*/ 1454 w 1868"/>
                <a:gd name="T53" fmla="*/ 1407 h 1911"/>
                <a:gd name="T54" fmla="*/ 1548 w 1868"/>
                <a:gd name="T55" fmla="*/ 1234 h 1911"/>
                <a:gd name="T56" fmla="*/ 1594 w 1868"/>
                <a:gd name="T57" fmla="*/ 1029 h 1911"/>
                <a:gd name="T58" fmla="*/ 1594 w 1868"/>
                <a:gd name="T59" fmla="*/ 883 h 1911"/>
                <a:gd name="T60" fmla="*/ 1548 w 1868"/>
                <a:gd name="T61" fmla="*/ 677 h 1911"/>
                <a:gd name="T62" fmla="*/ 1454 w 1868"/>
                <a:gd name="T63" fmla="*/ 504 h 1911"/>
                <a:gd name="T64" fmla="*/ 1314 w 1868"/>
                <a:gd name="T65" fmla="*/ 372 h 1911"/>
                <a:gd name="T66" fmla="*/ 1134 w 1868"/>
                <a:gd name="T67" fmla="*/ 285 h 1911"/>
                <a:gd name="T68" fmla="*/ 934 w 1868"/>
                <a:gd name="T69" fmla="*/ 252 h 1911"/>
                <a:gd name="T70" fmla="*/ 794 w 1868"/>
                <a:gd name="T71" fmla="*/ 266 h 1911"/>
                <a:gd name="T72" fmla="*/ 607 w 1868"/>
                <a:gd name="T73" fmla="*/ 332 h 1911"/>
                <a:gd name="T74" fmla="*/ 453 w 1868"/>
                <a:gd name="T75" fmla="*/ 451 h 1911"/>
                <a:gd name="T76" fmla="*/ 340 w 1868"/>
                <a:gd name="T77" fmla="*/ 617 h 1911"/>
                <a:gd name="T78" fmla="*/ 280 w 1868"/>
                <a:gd name="T79" fmla="*/ 810 h 1911"/>
                <a:gd name="T80" fmla="*/ 267 w 1868"/>
                <a:gd name="T81" fmla="*/ 956 h 1911"/>
                <a:gd name="T82" fmla="*/ 293 w 1868"/>
                <a:gd name="T83" fmla="*/ 1168 h 1911"/>
                <a:gd name="T84" fmla="*/ 373 w 1868"/>
                <a:gd name="T85" fmla="*/ 1354 h 1911"/>
                <a:gd name="T86" fmla="*/ 500 w 1868"/>
                <a:gd name="T87" fmla="*/ 1500 h 1911"/>
                <a:gd name="T88" fmla="*/ 667 w 1868"/>
                <a:gd name="T89" fmla="*/ 1606 h 1911"/>
                <a:gd name="T90" fmla="*/ 860 w 1868"/>
                <a:gd name="T91" fmla="*/ 1652 h 1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868" h="1911">
                  <a:moveTo>
                    <a:pt x="934" y="0"/>
                  </a:moveTo>
                  <a:lnTo>
                    <a:pt x="934" y="0"/>
                  </a:lnTo>
                  <a:lnTo>
                    <a:pt x="1027" y="7"/>
                  </a:lnTo>
                  <a:lnTo>
                    <a:pt x="1127" y="20"/>
                  </a:lnTo>
                  <a:lnTo>
                    <a:pt x="1214" y="40"/>
                  </a:lnTo>
                  <a:lnTo>
                    <a:pt x="1301" y="73"/>
                  </a:lnTo>
                  <a:lnTo>
                    <a:pt x="1381" y="113"/>
                  </a:lnTo>
                  <a:lnTo>
                    <a:pt x="1461" y="159"/>
                  </a:lnTo>
                  <a:lnTo>
                    <a:pt x="1534" y="212"/>
                  </a:lnTo>
                  <a:lnTo>
                    <a:pt x="1594" y="272"/>
                  </a:lnTo>
                  <a:lnTo>
                    <a:pt x="1655" y="345"/>
                  </a:lnTo>
                  <a:lnTo>
                    <a:pt x="1708" y="418"/>
                  </a:lnTo>
                  <a:lnTo>
                    <a:pt x="1755" y="491"/>
                  </a:lnTo>
                  <a:lnTo>
                    <a:pt x="1795" y="577"/>
                  </a:lnTo>
                  <a:lnTo>
                    <a:pt x="1828" y="664"/>
                  </a:lnTo>
                  <a:lnTo>
                    <a:pt x="1848" y="757"/>
                  </a:lnTo>
                  <a:lnTo>
                    <a:pt x="1861" y="856"/>
                  </a:lnTo>
                  <a:lnTo>
                    <a:pt x="1868" y="956"/>
                  </a:lnTo>
                  <a:lnTo>
                    <a:pt x="1868" y="956"/>
                  </a:lnTo>
                  <a:lnTo>
                    <a:pt x="1861" y="1055"/>
                  </a:lnTo>
                  <a:lnTo>
                    <a:pt x="1848" y="1155"/>
                  </a:lnTo>
                  <a:lnTo>
                    <a:pt x="1828" y="1241"/>
                  </a:lnTo>
                  <a:lnTo>
                    <a:pt x="1795" y="1334"/>
                  </a:lnTo>
                  <a:lnTo>
                    <a:pt x="1755" y="1413"/>
                  </a:lnTo>
                  <a:lnTo>
                    <a:pt x="1708" y="1493"/>
                  </a:lnTo>
                  <a:lnTo>
                    <a:pt x="1655" y="1566"/>
                  </a:lnTo>
                  <a:lnTo>
                    <a:pt x="1594" y="1632"/>
                  </a:lnTo>
                  <a:lnTo>
                    <a:pt x="1534" y="1699"/>
                  </a:lnTo>
                  <a:lnTo>
                    <a:pt x="1461" y="1752"/>
                  </a:lnTo>
                  <a:lnTo>
                    <a:pt x="1381" y="1798"/>
                  </a:lnTo>
                  <a:lnTo>
                    <a:pt x="1301" y="1838"/>
                  </a:lnTo>
                  <a:lnTo>
                    <a:pt x="1214" y="1871"/>
                  </a:lnTo>
                  <a:lnTo>
                    <a:pt x="1127" y="1891"/>
                  </a:lnTo>
                  <a:lnTo>
                    <a:pt x="1027" y="1904"/>
                  </a:lnTo>
                  <a:lnTo>
                    <a:pt x="934" y="1911"/>
                  </a:lnTo>
                  <a:lnTo>
                    <a:pt x="934" y="1911"/>
                  </a:lnTo>
                  <a:lnTo>
                    <a:pt x="834" y="1904"/>
                  </a:lnTo>
                  <a:lnTo>
                    <a:pt x="740" y="1891"/>
                  </a:lnTo>
                  <a:lnTo>
                    <a:pt x="647" y="1871"/>
                  </a:lnTo>
                  <a:lnTo>
                    <a:pt x="567" y="1838"/>
                  </a:lnTo>
                  <a:lnTo>
                    <a:pt x="480" y="1798"/>
                  </a:lnTo>
                  <a:lnTo>
                    <a:pt x="407" y="1752"/>
                  </a:lnTo>
                  <a:lnTo>
                    <a:pt x="333" y="1699"/>
                  </a:lnTo>
                  <a:lnTo>
                    <a:pt x="267" y="1632"/>
                  </a:lnTo>
                  <a:lnTo>
                    <a:pt x="207" y="1566"/>
                  </a:lnTo>
                  <a:lnTo>
                    <a:pt x="153" y="1493"/>
                  </a:lnTo>
                  <a:lnTo>
                    <a:pt x="106" y="1413"/>
                  </a:lnTo>
                  <a:lnTo>
                    <a:pt x="73" y="1334"/>
                  </a:lnTo>
                  <a:lnTo>
                    <a:pt x="40" y="1241"/>
                  </a:lnTo>
                  <a:lnTo>
                    <a:pt x="20" y="1155"/>
                  </a:lnTo>
                  <a:lnTo>
                    <a:pt x="6" y="1055"/>
                  </a:lnTo>
                  <a:lnTo>
                    <a:pt x="0" y="956"/>
                  </a:lnTo>
                  <a:lnTo>
                    <a:pt x="0" y="956"/>
                  </a:lnTo>
                  <a:lnTo>
                    <a:pt x="6" y="856"/>
                  </a:lnTo>
                  <a:lnTo>
                    <a:pt x="20" y="757"/>
                  </a:lnTo>
                  <a:lnTo>
                    <a:pt x="40" y="664"/>
                  </a:lnTo>
                  <a:lnTo>
                    <a:pt x="73" y="577"/>
                  </a:lnTo>
                  <a:lnTo>
                    <a:pt x="106" y="491"/>
                  </a:lnTo>
                  <a:lnTo>
                    <a:pt x="153" y="418"/>
                  </a:lnTo>
                  <a:lnTo>
                    <a:pt x="207" y="345"/>
                  </a:lnTo>
                  <a:lnTo>
                    <a:pt x="267" y="272"/>
                  </a:lnTo>
                  <a:lnTo>
                    <a:pt x="333" y="212"/>
                  </a:lnTo>
                  <a:lnTo>
                    <a:pt x="407" y="159"/>
                  </a:lnTo>
                  <a:lnTo>
                    <a:pt x="480" y="113"/>
                  </a:lnTo>
                  <a:lnTo>
                    <a:pt x="567" y="73"/>
                  </a:lnTo>
                  <a:lnTo>
                    <a:pt x="647" y="40"/>
                  </a:lnTo>
                  <a:lnTo>
                    <a:pt x="740" y="20"/>
                  </a:lnTo>
                  <a:lnTo>
                    <a:pt x="834" y="7"/>
                  </a:lnTo>
                  <a:lnTo>
                    <a:pt x="934" y="0"/>
                  </a:lnTo>
                  <a:lnTo>
                    <a:pt x="934" y="0"/>
                  </a:lnTo>
                  <a:close/>
                  <a:moveTo>
                    <a:pt x="934" y="1659"/>
                  </a:moveTo>
                  <a:lnTo>
                    <a:pt x="934" y="1659"/>
                  </a:lnTo>
                  <a:lnTo>
                    <a:pt x="1001" y="1652"/>
                  </a:lnTo>
                  <a:lnTo>
                    <a:pt x="1067" y="1646"/>
                  </a:lnTo>
                  <a:lnTo>
                    <a:pt x="1134" y="1626"/>
                  </a:lnTo>
                  <a:lnTo>
                    <a:pt x="1201" y="1606"/>
                  </a:lnTo>
                  <a:lnTo>
                    <a:pt x="1254" y="1579"/>
                  </a:lnTo>
                  <a:lnTo>
                    <a:pt x="1314" y="1539"/>
                  </a:lnTo>
                  <a:lnTo>
                    <a:pt x="1361" y="1500"/>
                  </a:lnTo>
                  <a:lnTo>
                    <a:pt x="1408" y="1460"/>
                  </a:lnTo>
                  <a:lnTo>
                    <a:pt x="1454" y="1407"/>
                  </a:lnTo>
                  <a:lnTo>
                    <a:pt x="1488" y="1354"/>
                  </a:lnTo>
                  <a:lnTo>
                    <a:pt x="1521" y="1294"/>
                  </a:lnTo>
                  <a:lnTo>
                    <a:pt x="1548" y="1234"/>
                  </a:lnTo>
                  <a:lnTo>
                    <a:pt x="1568" y="1168"/>
                  </a:lnTo>
                  <a:lnTo>
                    <a:pt x="1588" y="1102"/>
                  </a:lnTo>
                  <a:lnTo>
                    <a:pt x="1594" y="1029"/>
                  </a:lnTo>
                  <a:lnTo>
                    <a:pt x="1601" y="956"/>
                  </a:lnTo>
                  <a:lnTo>
                    <a:pt x="1601" y="956"/>
                  </a:lnTo>
                  <a:lnTo>
                    <a:pt x="1594" y="883"/>
                  </a:lnTo>
                  <a:lnTo>
                    <a:pt x="1588" y="810"/>
                  </a:lnTo>
                  <a:lnTo>
                    <a:pt x="1568" y="743"/>
                  </a:lnTo>
                  <a:lnTo>
                    <a:pt x="1548" y="677"/>
                  </a:lnTo>
                  <a:lnTo>
                    <a:pt x="1521" y="617"/>
                  </a:lnTo>
                  <a:lnTo>
                    <a:pt x="1488" y="557"/>
                  </a:lnTo>
                  <a:lnTo>
                    <a:pt x="1454" y="504"/>
                  </a:lnTo>
                  <a:lnTo>
                    <a:pt x="1408" y="451"/>
                  </a:lnTo>
                  <a:lnTo>
                    <a:pt x="1361" y="412"/>
                  </a:lnTo>
                  <a:lnTo>
                    <a:pt x="1314" y="372"/>
                  </a:lnTo>
                  <a:lnTo>
                    <a:pt x="1254" y="332"/>
                  </a:lnTo>
                  <a:lnTo>
                    <a:pt x="1201" y="305"/>
                  </a:lnTo>
                  <a:lnTo>
                    <a:pt x="1134" y="285"/>
                  </a:lnTo>
                  <a:lnTo>
                    <a:pt x="1067" y="266"/>
                  </a:lnTo>
                  <a:lnTo>
                    <a:pt x="1001" y="259"/>
                  </a:lnTo>
                  <a:lnTo>
                    <a:pt x="934" y="252"/>
                  </a:lnTo>
                  <a:lnTo>
                    <a:pt x="934" y="252"/>
                  </a:lnTo>
                  <a:lnTo>
                    <a:pt x="860" y="259"/>
                  </a:lnTo>
                  <a:lnTo>
                    <a:pt x="794" y="266"/>
                  </a:lnTo>
                  <a:lnTo>
                    <a:pt x="727" y="285"/>
                  </a:lnTo>
                  <a:lnTo>
                    <a:pt x="667" y="305"/>
                  </a:lnTo>
                  <a:lnTo>
                    <a:pt x="607" y="332"/>
                  </a:lnTo>
                  <a:lnTo>
                    <a:pt x="554" y="372"/>
                  </a:lnTo>
                  <a:lnTo>
                    <a:pt x="500" y="412"/>
                  </a:lnTo>
                  <a:lnTo>
                    <a:pt x="453" y="451"/>
                  </a:lnTo>
                  <a:lnTo>
                    <a:pt x="413" y="504"/>
                  </a:lnTo>
                  <a:lnTo>
                    <a:pt x="373" y="557"/>
                  </a:lnTo>
                  <a:lnTo>
                    <a:pt x="340" y="617"/>
                  </a:lnTo>
                  <a:lnTo>
                    <a:pt x="313" y="677"/>
                  </a:lnTo>
                  <a:lnTo>
                    <a:pt x="293" y="743"/>
                  </a:lnTo>
                  <a:lnTo>
                    <a:pt x="280" y="810"/>
                  </a:lnTo>
                  <a:lnTo>
                    <a:pt x="267" y="883"/>
                  </a:lnTo>
                  <a:lnTo>
                    <a:pt x="267" y="956"/>
                  </a:lnTo>
                  <a:lnTo>
                    <a:pt x="267" y="956"/>
                  </a:lnTo>
                  <a:lnTo>
                    <a:pt x="267" y="1029"/>
                  </a:lnTo>
                  <a:lnTo>
                    <a:pt x="280" y="1102"/>
                  </a:lnTo>
                  <a:lnTo>
                    <a:pt x="293" y="1168"/>
                  </a:lnTo>
                  <a:lnTo>
                    <a:pt x="313" y="1234"/>
                  </a:lnTo>
                  <a:lnTo>
                    <a:pt x="340" y="1294"/>
                  </a:lnTo>
                  <a:lnTo>
                    <a:pt x="373" y="1354"/>
                  </a:lnTo>
                  <a:lnTo>
                    <a:pt x="413" y="1407"/>
                  </a:lnTo>
                  <a:lnTo>
                    <a:pt x="453" y="1460"/>
                  </a:lnTo>
                  <a:lnTo>
                    <a:pt x="500" y="1500"/>
                  </a:lnTo>
                  <a:lnTo>
                    <a:pt x="554" y="1539"/>
                  </a:lnTo>
                  <a:lnTo>
                    <a:pt x="607" y="1579"/>
                  </a:lnTo>
                  <a:lnTo>
                    <a:pt x="667" y="1606"/>
                  </a:lnTo>
                  <a:lnTo>
                    <a:pt x="727" y="1626"/>
                  </a:lnTo>
                  <a:lnTo>
                    <a:pt x="794" y="1646"/>
                  </a:lnTo>
                  <a:lnTo>
                    <a:pt x="860" y="1652"/>
                  </a:lnTo>
                  <a:lnTo>
                    <a:pt x="934" y="1659"/>
                  </a:lnTo>
                  <a:lnTo>
                    <a:pt x="934" y="1659"/>
                  </a:lnTo>
                  <a:close/>
                </a:path>
              </a:pathLst>
            </a:custGeom>
            <a:solidFill>
              <a:srgbClr val="C8D40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6" name="Freeform 33"/>
            <p:cNvSpPr>
              <a:spLocks/>
            </p:cNvSpPr>
            <p:nvPr/>
          </p:nvSpPr>
          <p:spPr bwMode="auto">
            <a:xfrm>
              <a:off x="29041725" y="1922463"/>
              <a:ext cx="2509838" cy="2959100"/>
            </a:xfrm>
            <a:custGeom>
              <a:avLst/>
              <a:gdLst>
                <a:gd name="T0" fmla="*/ 273 w 1581"/>
                <a:gd name="T1" fmla="*/ 498 h 1864"/>
                <a:gd name="T2" fmla="*/ 273 w 1581"/>
                <a:gd name="T3" fmla="*/ 1864 h 1864"/>
                <a:gd name="T4" fmla="*/ 0 w 1581"/>
                <a:gd name="T5" fmla="*/ 1864 h 1864"/>
                <a:gd name="T6" fmla="*/ 0 w 1581"/>
                <a:gd name="T7" fmla="*/ 0 h 1864"/>
                <a:gd name="T8" fmla="*/ 193 w 1581"/>
                <a:gd name="T9" fmla="*/ 0 h 1864"/>
                <a:gd name="T10" fmla="*/ 1314 w 1581"/>
                <a:gd name="T11" fmla="*/ 1367 h 1864"/>
                <a:gd name="T12" fmla="*/ 1314 w 1581"/>
                <a:gd name="T13" fmla="*/ 0 h 1864"/>
                <a:gd name="T14" fmla="*/ 1581 w 1581"/>
                <a:gd name="T15" fmla="*/ 0 h 1864"/>
                <a:gd name="T16" fmla="*/ 1581 w 1581"/>
                <a:gd name="T17" fmla="*/ 1864 h 1864"/>
                <a:gd name="T18" fmla="*/ 1394 w 1581"/>
                <a:gd name="T19" fmla="*/ 1864 h 1864"/>
                <a:gd name="T20" fmla="*/ 273 w 1581"/>
                <a:gd name="T21" fmla="*/ 498 h 18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81" h="1864">
                  <a:moveTo>
                    <a:pt x="273" y="498"/>
                  </a:moveTo>
                  <a:lnTo>
                    <a:pt x="273" y="1864"/>
                  </a:lnTo>
                  <a:lnTo>
                    <a:pt x="0" y="1864"/>
                  </a:lnTo>
                  <a:lnTo>
                    <a:pt x="0" y="0"/>
                  </a:lnTo>
                  <a:lnTo>
                    <a:pt x="193" y="0"/>
                  </a:lnTo>
                  <a:lnTo>
                    <a:pt x="1314" y="1367"/>
                  </a:lnTo>
                  <a:lnTo>
                    <a:pt x="1314" y="0"/>
                  </a:lnTo>
                  <a:lnTo>
                    <a:pt x="1581" y="0"/>
                  </a:lnTo>
                  <a:lnTo>
                    <a:pt x="1581" y="1864"/>
                  </a:lnTo>
                  <a:lnTo>
                    <a:pt x="1394" y="1864"/>
                  </a:lnTo>
                  <a:lnTo>
                    <a:pt x="273" y="498"/>
                  </a:lnTo>
                  <a:close/>
                </a:path>
              </a:pathLst>
            </a:custGeom>
            <a:solidFill>
              <a:srgbClr val="C8D40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7" name="Rectangle 34"/>
            <p:cNvSpPr>
              <a:spLocks noChangeArrowheads="1"/>
            </p:cNvSpPr>
            <p:nvPr/>
          </p:nvSpPr>
          <p:spPr bwMode="auto">
            <a:xfrm>
              <a:off x="1901825" y="2901950"/>
              <a:ext cx="423863" cy="1979613"/>
            </a:xfrm>
            <a:prstGeom prst="rect">
              <a:avLst/>
            </a:prstGeom>
            <a:solidFill>
              <a:srgbClr val="C8D40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8" name="Rectangle 35"/>
            <p:cNvSpPr>
              <a:spLocks noChangeArrowheads="1"/>
            </p:cNvSpPr>
            <p:nvPr/>
          </p:nvSpPr>
          <p:spPr bwMode="auto">
            <a:xfrm>
              <a:off x="2962275" y="1922463"/>
              <a:ext cx="423863" cy="2959100"/>
            </a:xfrm>
            <a:prstGeom prst="rect">
              <a:avLst/>
            </a:prstGeom>
            <a:solidFill>
              <a:srgbClr val="C8D40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9" name="Rectangle 36"/>
            <p:cNvSpPr>
              <a:spLocks noChangeArrowheads="1"/>
            </p:cNvSpPr>
            <p:nvPr/>
          </p:nvSpPr>
          <p:spPr bwMode="auto">
            <a:xfrm>
              <a:off x="4021137" y="942975"/>
              <a:ext cx="423863" cy="3938588"/>
            </a:xfrm>
            <a:prstGeom prst="rect">
              <a:avLst/>
            </a:prstGeom>
            <a:solidFill>
              <a:srgbClr val="C8D40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40" name="Freeform 37"/>
            <p:cNvSpPr>
              <a:spLocks/>
            </p:cNvSpPr>
            <p:nvPr/>
          </p:nvSpPr>
          <p:spPr bwMode="auto">
            <a:xfrm>
              <a:off x="4773612" y="1922463"/>
              <a:ext cx="4310063" cy="2959100"/>
            </a:xfrm>
            <a:custGeom>
              <a:avLst/>
              <a:gdLst>
                <a:gd name="T0" fmla="*/ 887 w 2715"/>
                <a:gd name="T1" fmla="*/ 1864 h 1864"/>
                <a:gd name="T2" fmla="*/ 720 w 2715"/>
                <a:gd name="T3" fmla="*/ 1864 h 1864"/>
                <a:gd name="T4" fmla="*/ 0 w 2715"/>
                <a:gd name="T5" fmla="*/ 0 h 1864"/>
                <a:gd name="T6" fmla="*/ 287 w 2715"/>
                <a:gd name="T7" fmla="*/ 0 h 1864"/>
                <a:gd name="T8" fmla="*/ 807 w 2715"/>
                <a:gd name="T9" fmla="*/ 1347 h 1864"/>
                <a:gd name="T10" fmla="*/ 1261 w 2715"/>
                <a:gd name="T11" fmla="*/ 0 h 1864"/>
                <a:gd name="T12" fmla="*/ 1454 w 2715"/>
                <a:gd name="T13" fmla="*/ 0 h 1864"/>
                <a:gd name="T14" fmla="*/ 1908 w 2715"/>
                <a:gd name="T15" fmla="*/ 1347 h 1864"/>
                <a:gd name="T16" fmla="*/ 2429 w 2715"/>
                <a:gd name="T17" fmla="*/ 0 h 1864"/>
                <a:gd name="T18" fmla="*/ 2715 w 2715"/>
                <a:gd name="T19" fmla="*/ 0 h 1864"/>
                <a:gd name="T20" fmla="*/ 1995 w 2715"/>
                <a:gd name="T21" fmla="*/ 1864 h 1864"/>
                <a:gd name="T22" fmla="*/ 1828 w 2715"/>
                <a:gd name="T23" fmla="*/ 1864 h 1864"/>
                <a:gd name="T24" fmla="*/ 1361 w 2715"/>
                <a:gd name="T25" fmla="*/ 484 h 1864"/>
                <a:gd name="T26" fmla="*/ 887 w 2715"/>
                <a:gd name="T27" fmla="*/ 1864 h 18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715" h="1864">
                  <a:moveTo>
                    <a:pt x="887" y="1864"/>
                  </a:moveTo>
                  <a:lnTo>
                    <a:pt x="720" y="1864"/>
                  </a:lnTo>
                  <a:lnTo>
                    <a:pt x="0" y="0"/>
                  </a:lnTo>
                  <a:lnTo>
                    <a:pt x="287" y="0"/>
                  </a:lnTo>
                  <a:lnTo>
                    <a:pt x="807" y="1347"/>
                  </a:lnTo>
                  <a:lnTo>
                    <a:pt x="1261" y="0"/>
                  </a:lnTo>
                  <a:lnTo>
                    <a:pt x="1454" y="0"/>
                  </a:lnTo>
                  <a:lnTo>
                    <a:pt x="1908" y="1347"/>
                  </a:lnTo>
                  <a:lnTo>
                    <a:pt x="2429" y="0"/>
                  </a:lnTo>
                  <a:lnTo>
                    <a:pt x="2715" y="0"/>
                  </a:lnTo>
                  <a:lnTo>
                    <a:pt x="1995" y="1864"/>
                  </a:lnTo>
                  <a:lnTo>
                    <a:pt x="1828" y="1864"/>
                  </a:lnTo>
                  <a:lnTo>
                    <a:pt x="1361" y="484"/>
                  </a:lnTo>
                  <a:lnTo>
                    <a:pt x="887" y="1864"/>
                  </a:lnTo>
                  <a:close/>
                </a:path>
              </a:pathLst>
            </a:custGeom>
            <a:solidFill>
              <a:srgbClr val="C8D40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41" name="Freeform 38"/>
            <p:cNvSpPr>
              <a:spLocks/>
            </p:cNvSpPr>
            <p:nvPr/>
          </p:nvSpPr>
          <p:spPr bwMode="auto">
            <a:xfrm>
              <a:off x="24433213" y="1922463"/>
              <a:ext cx="4300538" cy="2959100"/>
            </a:xfrm>
            <a:custGeom>
              <a:avLst/>
              <a:gdLst>
                <a:gd name="T0" fmla="*/ 887 w 2709"/>
                <a:gd name="T1" fmla="*/ 1864 h 1864"/>
                <a:gd name="T2" fmla="*/ 714 w 2709"/>
                <a:gd name="T3" fmla="*/ 1864 h 1864"/>
                <a:gd name="T4" fmla="*/ 0 w 2709"/>
                <a:gd name="T5" fmla="*/ 0 h 1864"/>
                <a:gd name="T6" fmla="*/ 287 w 2709"/>
                <a:gd name="T7" fmla="*/ 0 h 1864"/>
                <a:gd name="T8" fmla="*/ 801 w 2709"/>
                <a:gd name="T9" fmla="*/ 1347 h 1864"/>
                <a:gd name="T10" fmla="*/ 1261 w 2709"/>
                <a:gd name="T11" fmla="*/ 0 h 1864"/>
                <a:gd name="T12" fmla="*/ 1448 w 2709"/>
                <a:gd name="T13" fmla="*/ 0 h 1864"/>
                <a:gd name="T14" fmla="*/ 1908 w 2709"/>
                <a:gd name="T15" fmla="*/ 1347 h 1864"/>
                <a:gd name="T16" fmla="*/ 2422 w 2709"/>
                <a:gd name="T17" fmla="*/ 0 h 1864"/>
                <a:gd name="T18" fmla="*/ 2709 w 2709"/>
                <a:gd name="T19" fmla="*/ 0 h 1864"/>
                <a:gd name="T20" fmla="*/ 1995 w 2709"/>
                <a:gd name="T21" fmla="*/ 1864 h 1864"/>
                <a:gd name="T22" fmla="*/ 1822 w 2709"/>
                <a:gd name="T23" fmla="*/ 1864 h 1864"/>
                <a:gd name="T24" fmla="*/ 1355 w 2709"/>
                <a:gd name="T25" fmla="*/ 484 h 1864"/>
                <a:gd name="T26" fmla="*/ 887 w 2709"/>
                <a:gd name="T27" fmla="*/ 1864 h 18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709" h="1864">
                  <a:moveTo>
                    <a:pt x="887" y="1864"/>
                  </a:moveTo>
                  <a:lnTo>
                    <a:pt x="714" y="1864"/>
                  </a:lnTo>
                  <a:lnTo>
                    <a:pt x="0" y="0"/>
                  </a:lnTo>
                  <a:lnTo>
                    <a:pt x="287" y="0"/>
                  </a:lnTo>
                  <a:lnTo>
                    <a:pt x="801" y="1347"/>
                  </a:lnTo>
                  <a:lnTo>
                    <a:pt x="1261" y="0"/>
                  </a:lnTo>
                  <a:lnTo>
                    <a:pt x="1448" y="0"/>
                  </a:lnTo>
                  <a:lnTo>
                    <a:pt x="1908" y="1347"/>
                  </a:lnTo>
                  <a:lnTo>
                    <a:pt x="2422" y="0"/>
                  </a:lnTo>
                  <a:lnTo>
                    <a:pt x="2709" y="0"/>
                  </a:lnTo>
                  <a:lnTo>
                    <a:pt x="1995" y="1864"/>
                  </a:lnTo>
                  <a:lnTo>
                    <a:pt x="1822" y="1864"/>
                  </a:lnTo>
                  <a:lnTo>
                    <a:pt x="1355" y="484"/>
                  </a:lnTo>
                  <a:lnTo>
                    <a:pt x="887" y="1864"/>
                  </a:lnTo>
                  <a:close/>
                </a:path>
              </a:pathLst>
            </a:custGeom>
            <a:solidFill>
              <a:srgbClr val="C8D40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42" name="Freeform 39"/>
            <p:cNvSpPr>
              <a:spLocks noEditPoints="1"/>
            </p:cNvSpPr>
            <p:nvPr/>
          </p:nvSpPr>
          <p:spPr bwMode="auto">
            <a:xfrm>
              <a:off x="11563350" y="1922463"/>
              <a:ext cx="2244725" cy="2959100"/>
            </a:xfrm>
            <a:custGeom>
              <a:avLst/>
              <a:gdLst>
                <a:gd name="T0" fmla="*/ 634 w 1414"/>
                <a:gd name="T1" fmla="*/ 0 h 1864"/>
                <a:gd name="T2" fmla="*/ 774 w 1414"/>
                <a:gd name="T3" fmla="*/ 13 h 1864"/>
                <a:gd name="T4" fmla="*/ 887 w 1414"/>
                <a:gd name="T5" fmla="*/ 40 h 1864"/>
                <a:gd name="T6" fmla="*/ 981 w 1414"/>
                <a:gd name="T7" fmla="*/ 86 h 1864"/>
                <a:gd name="T8" fmla="*/ 1054 w 1414"/>
                <a:gd name="T9" fmla="*/ 153 h 1864"/>
                <a:gd name="T10" fmla="*/ 1087 w 1414"/>
                <a:gd name="T11" fmla="*/ 186 h 1864"/>
                <a:gd name="T12" fmla="*/ 1141 w 1414"/>
                <a:gd name="T13" fmla="*/ 272 h 1864"/>
                <a:gd name="T14" fmla="*/ 1181 w 1414"/>
                <a:gd name="T15" fmla="*/ 358 h 1864"/>
                <a:gd name="T16" fmla="*/ 1201 w 1414"/>
                <a:gd name="T17" fmla="*/ 464 h 1864"/>
                <a:gd name="T18" fmla="*/ 1201 w 1414"/>
                <a:gd name="T19" fmla="*/ 518 h 1864"/>
                <a:gd name="T20" fmla="*/ 1194 w 1414"/>
                <a:gd name="T21" fmla="*/ 610 h 1864"/>
                <a:gd name="T22" fmla="*/ 1168 w 1414"/>
                <a:gd name="T23" fmla="*/ 697 h 1864"/>
                <a:gd name="T24" fmla="*/ 1134 w 1414"/>
                <a:gd name="T25" fmla="*/ 776 h 1864"/>
                <a:gd name="T26" fmla="*/ 1081 w 1414"/>
                <a:gd name="T27" fmla="*/ 843 h 1864"/>
                <a:gd name="T28" fmla="*/ 941 w 1414"/>
                <a:gd name="T29" fmla="*/ 949 h 1864"/>
                <a:gd name="T30" fmla="*/ 767 w 1414"/>
                <a:gd name="T31" fmla="*/ 1009 h 1864"/>
                <a:gd name="T32" fmla="*/ 1094 w 1414"/>
                <a:gd name="T33" fmla="*/ 1864 h 1864"/>
                <a:gd name="T34" fmla="*/ 267 w 1414"/>
                <a:gd name="T35" fmla="*/ 1028 h 1864"/>
                <a:gd name="T36" fmla="*/ 0 w 1414"/>
                <a:gd name="T37" fmla="*/ 1864 h 1864"/>
                <a:gd name="T38" fmla="*/ 634 w 1414"/>
                <a:gd name="T39" fmla="*/ 0 h 1864"/>
                <a:gd name="T40" fmla="*/ 620 w 1414"/>
                <a:gd name="T41" fmla="*/ 770 h 1864"/>
                <a:gd name="T42" fmla="*/ 707 w 1414"/>
                <a:gd name="T43" fmla="*/ 770 h 1864"/>
                <a:gd name="T44" fmla="*/ 827 w 1414"/>
                <a:gd name="T45" fmla="*/ 723 h 1864"/>
                <a:gd name="T46" fmla="*/ 867 w 1414"/>
                <a:gd name="T47" fmla="*/ 690 h 1864"/>
                <a:gd name="T48" fmla="*/ 921 w 1414"/>
                <a:gd name="T49" fmla="*/ 610 h 1864"/>
                <a:gd name="T50" fmla="*/ 934 w 1414"/>
                <a:gd name="T51" fmla="*/ 511 h 1864"/>
                <a:gd name="T52" fmla="*/ 934 w 1414"/>
                <a:gd name="T53" fmla="*/ 458 h 1864"/>
                <a:gd name="T54" fmla="*/ 894 w 1414"/>
                <a:gd name="T55" fmla="*/ 372 h 1864"/>
                <a:gd name="T56" fmla="*/ 867 w 1414"/>
                <a:gd name="T57" fmla="*/ 338 h 1864"/>
                <a:gd name="T58" fmla="*/ 774 w 1414"/>
                <a:gd name="T59" fmla="*/ 279 h 1864"/>
                <a:gd name="T60" fmla="*/ 620 w 1414"/>
                <a:gd name="T61" fmla="*/ 252 h 1864"/>
                <a:gd name="T62" fmla="*/ 267 w 1414"/>
                <a:gd name="T63" fmla="*/ 770 h 18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414" h="1864">
                  <a:moveTo>
                    <a:pt x="634" y="0"/>
                  </a:moveTo>
                  <a:lnTo>
                    <a:pt x="634" y="0"/>
                  </a:lnTo>
                  <a:lnTo>
                    <a:pt x="707" y="7"/>
                  </a:lnTo>
                  <a:lnTo>
                    <a:pt x="774" y="13"/>
                  </a:lnTo>
                  <a:lnTo>
                    <a:pt x="827" y="27"/>
                  </a:lnTo>
                  <a:lnTo>
                    <a:pt x="887" y="40"/>
                  </a:lnTo>
                  <a:lnTo>
                    <a:pt x="934" y="60"/>
                  </a:lnTo>
                  <a:lnTo>
                    <a:pt x="981" y="86"/>
                  </a:lnTo>
                  <a:lnTo>
                    <a:pt x="1021" y="119"/>
                  </a:lnTo>
                  <a:lnTo>
                    <a:pt x="1054" y="153"/>
                  </a:lnTo>
                  <a:lnTo>
                    <a:pt x="1054" y="153"/>
                  </a:lnTo>
                  <a:lnTo>
                    <a:pt x="1087" y="186"/>
                  </a:lnTo>
                  <a:lnTo>
                    <a:pt x="1114" y="226"/>
                  </a:lnTo>
                  <a:lnTo>
                    <a:pt x="1141" y="272"/>
                  </a:lnTo>
                  <a:lnTo>
                    <a:pt x="1161" y="312"/>
                  </a:lnTo>
                  <a:lnTo>
                    <a:pt x="1181" y="358"/>
                  </a:lnTo>
                  <a:lnTo>
                    <a:pt x="1194" y="411"/>
                  </a:lnTo>
                  <a:lnTo>
                    <a:pt x="1201" y="464"/>
                  </a:lnTo>
                  <a:lnTo>
                    <a:pt x="1201" y="518"/>
                  </a:lnTo>
                  <a:lnTo>
                    <a:pt x="1201" y="518"/>
                  </a:lnTo>
                  <a:lnTo>
                    <a:pt x="1201" y="564"/>
                  </a:lnTo>
                  <a:lnTo>
                    <a:pt x="1194" y="610"/>
                  </a:lnTo>
                  <a:lnTo>
                    <a:pt x="1188" y="657"/>
                  </a:lnTo>
                  <a:lnTo>
                    <a:pt x="1168" y="697"/>
                  </a:lnTo>
                  <a:lnTo>
                    <a:pt x="1154" y="737"/>
                  </a:lnTo>
                  <a:lnTo>
                    <a:pt x="1134" y="776"/>
                  </a:lnTo>
                  <a:lnTo>
                    <a:pt x="1107" y="810"/>
                  </a:lnTo>
                  <a:lnTo>
                    <a:pt x="1081" y="843"/>
                  </a:lnTo>
                  <a:lnTo>
                    <a:pt x="1014" y="902"/>
                  </a:lnTo>
                  <a:lnTo>
                    <a:pt x="941" y="949"/>
                  </a:lnTo>
                  <a:lnTo>
                    <a:pt x="861" y="989"/>
                  </a:lnTo>
                  <a:lnTo>
                    <a:pt x="767" y="1009"/>
                  </a:lnTo>
                  <a:lnTo>
                    <a:pt x="1414" y="1864"/>
                  </a:lnTo>
                  <a:lnTo>
                    <a:pt x="1094" y="1864"/>
                  </a:lnTo>
                  <a:lnTo>
                    <a:pt x="460" y="1028"/>
                  </a:lnTo>
                  <a:lnTo>
                    <a:pt x="267" y="1028"/>
                  </a:lnTo>
                  <a:lnTo>
                    <a:pt x="267" y="1864"/>
                  </a:lnTo>
                  <a:lnTo>
                    <a:pt x="0" y="1864"/>
                  </a:lnTo>
                  <a:lnTo>
                    <a:pt x="0" y="0"/>
                  </a:lnTo>
                  <a:lnTo>
                    <a:pt x="634" y="0"/>
                  </a:lnTo>
                  <a:close/>
                  <a:moveTo>
                    <a:pt x="267" y="770"/>
                  </a:moveTo>
                  <a:lnTo>
                    <a:pt x="620" y="770"/>
                  </a:lnTo>
                  <a:lnTo>
                    <a:pt x="620" y="770"/>
                  </a:lnTo>
                  <a:lnTo>
                    <a:pt x="707" y="770"/>
                  </a:lnTo>
                  <a:lnTo>
                    <a:pt x="774" y="750"/>
                  </a:lnTo>
                  <a:lnTo>
                    <a:pt x="827" y="723"/>
                  </a:lnTo>
                  <a:lnTo>
                    <a:pt x="867" y="690"/>
                  </a:lnTo>
                  <a:lnTo>
                    <a:pt x="867" y="690"/>
                  </a:lnTo>
                  <a:lnTo>
                    <a:pt x="894" y="657"/>
                  </a:lnTo>
                  <a:lnTo>
                    <a:pt x="921" y="610"/>
                  </a:lnTo>
                  <a:lnTo>
                    <a:pt x="934" y="564"/>
                  </a:lnTo>
                  <a:lnTo>
                    <a:pt x="934" y="511"/>
                  </a:lnTo>
                  <a:lnTo>
                    <a:pt x="934" y="511"/>
                  </a:lnTo>
                  <a:lnTo>
                    <a:pt x="934" y="458"/>
                  </a:lnTo>
                  <a:lnTo>
                    <a:pt x="921" y="411"/>
                  </a:lnTo>
                  <a:lnTo>
                    <a:pt x="894" y="372"/>
                  </a:lnTo>
                  <a:lnTo>
                    <a:pt x="867" y="338"/>
                  </a:lnTo>
                  <a:lnTo>
                    <a:pt x="867" y="338"/>
                  </a:lnTo>
                  <a:lnTo>
                    <a:pt x="827" y="305"/>
                  </a:lnTo>
                  <a:lnTo>
                    <a:pt x="774" y="279"/>
                  </a:lnTo>
                  <a:lnTo>
                    <a:pt x="707" y="259"/>
                  </a:lnTo>
                  <a:lnTo>
                    <a:pt x="620" y="252"/>
                  </a:lnTo>
                  <a:lnTo>
                    <a:pt x="267" y="252"/>
                  </a:lnTo>
                  <a:lnTo>
                    <a:pt x="267" y="770"/>
                  </a:lnTo>
                  <a:close/>
                </a:path>
              </a:pathLst>
            </a:custGeom>
            <a:solidFill>
              <a:srgbClr val="C8D40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43" name="Freeform 40"/>
            <p:cNvSpPr>
              <a:spLocks noEditPoints="1"/>
            </p:cNvSpPr>
            <p:nvPr/>
          </p:nvSpPr>
          <p:spPr bwMode="auto">
            <a:xfrm>
              <a:off x="19338925" y="1922463"/>
              <a:ext cx="2255838" cy="2959100"/>
            </a:xfrm>
            <a:custGeom>
              <a:avLst/>
              <a:gdLst>
                <a:gd name="T0" fmla="*/ 633 w 1421"/>
                <a:gd name="T1" fmla="*/ 0 h 1864"/>
                <a:gd name="T2" fmla="*/ 774 w 1421"/>
                <a:gd name="T3" fmla="*/ 13 h 1864"/>
                <a:gd name="T4" fmla="*/ 887 w 1421"/>
                <a:gd name="T5" fmla="*/ 40 h 1864"/>
                <a:gd name="T6" fmla="*/ 980 w 1421"/>
                <a:gd name="T7" fmla="*/ 86 h 1864"/>
                <a:gd name="T8" fmla="*/ 1060 w 1421"/>
                <a:gd name="T9" fmla="*/ 153 h 1864"/>
                <a:gd name="T10" fmla="*/ 1094 w 1421"/>
                <a:gd name="T11" fmla="*/ 186 h 1864"/>
                <a:gd name="T12" fmla="*/ 1147 w 1421"/>
                <a:gd name="T13" fmla="*/ 272 h 1864"/>
                <a:gd name="T14" fmla="*/ 1181 w 1421"/>
                <a:gd name="T15" fmla="*/ 358 h 1864"/>
                <a:gd name="T16" fmla="*/ 1201 w 1421"/>
                <a:gd name="T17" fmla="*/ 464 h 1864"/>
                <a:gd name="T18" fmla="*/ 1207 w 1421"/>
                <a:gd name="T19" fmla="*/ 518 h 1864"/>
                <a:gd name="T20" fmla="*/ 1194 w 1421"/>
                <a:gd name="T21" fmla="*/ 610 h 1864"/>
                <a:gd name="T22" fmla="*/ 1174 w 1421"/>
                <a:gd name="T23" fmla="*/ 697 h 1864"/>
                <a:gd name="T24" fmla="*/ 1134 w 1421"/>
                <a:gd name="T25" fmla="*/ 776 h 1864"/>
                <a:gd name="T26" fmla="*/ 1080 w 1421"/>
                <a:gd name="T27" fmla="*/ 843 h 1864"/>
                <a:gd name="T28" fmla="*/ 947 w 1421"/>
                <a:gd name="T29" fmla="*/ 949 h 1864"/>
                <a:gd name="T30" fmla="*/ 774 w 1421"/>
                <a:gd name="T31" fmla="*/ 1009 h 1864"/>
                <a:gd name="T32" fmla="*/ 1094 w 1421"/>
                <a:gd name="T33" fmla="*/ 1864 h 1864"/>
                <a:gd name="T34" fmla="*/ 266 w 1421"/>
                <a:gd name="T35" fmla="*/ 1028 h 1864"/>
                <a:gd name="T36" fmla="*/ 0 w 1421"/>
                <a:gd name="T37" fmla="*/ 1864 h 1864"/>
                <a:gd name="T38" fmla="*/ 633 w 1421"/>
                <a:gd name="T39" fmla="*/ 0 h 1864"/>
                <a:gd name="T40" fmla="*/ 620 w 1421"/>
                <a:gd name="T41" fmla="*/ 770 h 1864"/>
                <a:gd name="T42" fmla="*/ 707 w 1421"/>
                <a:gd name="T43" fmla="*/ 770 h 1864"/>
                <a:gd name="T44" fmla="*/ 827 w 1421"/>
                <a:gd name="T45" fmla="*/ 723 h 1864"/>
                <a:gd name="T46" fmla="*/ 874 w 1421"/>
                <a:gd name="T47" fmla="*/ 690 h 1864"/>
                <a:gd name="T48" fmla="*/ 920 w 1421"/>
                <a:gd name="T49" fmla="*/ 610 h 1864"/>
                <a:gd name="T50" fmla="*/ 940 w 1421"/>
                <a:gd name="T51" fmla="*/ 511 h 1864"/>
                <a:gd name="T52" fmla="*/ 934 w 1421"/>
                <a:gd name="T53" fmla="*/ 458 h 1864"/>
                <a:gd name="T54" fmla="*/ 900 w 1421"/>
                <a:gd name="T55" fmla="*/ 372 h 1864"/>
                <a:gd name="T56" fmla="*/ 874 w 1421"/>
                <a:gd name="T57" fmla="*/ 338 h 1864"/>
                <a:gd name="T58" fmla="*/ 780 w 1421"/>
                <a:gd name="T59" fmla="*/ 279 h 1864"/>
                <a:gd name="T60" fmla="*/ 620 w 1421"/>
                <a:gd name="T61" fmla="*/ 252 h 1864"/>
                <a:gd name="T62" fmla="*/ 266 w 1421"/>
                <a:gd name="T63" fmla="*/ 770 h 18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421" h="1864">
                  <a:moveTo>
                    <a:pt x="633" y="0"/>
                  </a:moveTo>
                  <a:lnTo>
                    <a:pt x="633" y="0"/>
                  </a:lnTo>
                  <a:lnTo>
                    <a:pt x="707" y="7"/>
                  </a:lnTo>
                  <a:lnTo>
                    <a:pt x="774" y="13"/>
                  </a:lnTo>
                  <a:lnTo>
                    <a:pt x="834" y="27"/>
                  </a:lnTo>
                  <a:lnTo>
                    <a:pt x="887" y="40"/>
                  </a:lnTo>
                  <a:lnTo>
                    <a:pt x="934" y="60"/>
                  </a:lnTo>
                  <a:lnTo>
                    <a:pt x="980" y="86"/>
                  </a:lnTo>
                  <a:lnTo>
                    <a:pt x="1020" y="119"/>
                  </a:lnTo>
                  <a:lnTo>
                    <a:pt x="1060" y="153"/>
                  </a:lnTo>
                  <a:lnTo>
                    <a:pt x="1060" y="153"/>
                  </a:lnTo>
                  <a:lnTo>
                    <a:pt x="1094" y="186"/>
                  </a:lnTo>
                  <a:lnTo>
                    <a:pt x="1121" y="226"/>
                  </a:lnTo>
                  <a:lnTo>
                    <a:pt x="1147" y="272"/>
                  </a:lnTo>
                  <a:lnTo>
                    <a:pt x="1167" y="312"/>
                  </a:lnTo>
                  <a:lnTo>
                    <a:pt x="1181" y="358"/>
                  </a:lnTo>
                  <a:lnTo>
                    <a:pt x="1194" y="411"/>
                  </a:lnTo>
                  <a:lnTo>
                    <a:pt x="1201" y="464"/>
                  </a:lnTo>
                  <a:lnTo>
                    <a:pt x="1207" y="518"/>
                  </a:lnTo>
                  <a:lnTo>
                    <a:pt x="1207" y="518"/>
                  </a:lnTo>
                  <a:lnTo>
                    <a:pt x="1201" y="564"/>
                  </a:lnTo>
                  <a:lnTo>
                    <a:pt x="1194" y="610"/>
                  </a:lnTo>
                  <a:lnTo>
                    <a:pt x="1187" y="657"/>
                  </a:lnTo>
                  <a:lnTo>
                    <a:pt x="1174" y="697"/>
                  </a:lnTo>
                  <a:lnTo>
                    <a:pt x="1154" y="737"/>
                  </a:lnTo>
                  <a:lnTo>
                    <a:pt x="1134" y="776"/>
                  </a:lnTo>
                  <a:lnTo>
                    <a:pt x="1107" y="810"/>
                  </a:lnTo>
                  <a:lnTo>
                    <a:pt x="1080" y="843"/>
                  </a:lnTo>
                  <a:lnTo>
                    <a:pt x="1020" y="902"/>
                  </a:lnTo>
                  <a:lnTo>
                    <a:pt x="947" y="949"/>
                  </a:lnTo>
                  <a:lnTo>
                    <a:pt x="860" y="989"/>
                  </a:lnTo>
                  <a:lnTo>
                    <a:pt x="774" y="1009"/>
                  </a:lnTo>
                  <a:lnTo>
                    <a:pt x="1421" y="1864"/>
                  </a:lnTo>
                  <a:lnTo>
                    <a:pt x="1094" y="1864"/>
                  </a:lnTo>
                  <a:lnTo>
                    <a:pt x="460" y="1028"/>
                  </a:lnTo>
                  <a:lnTo>
                    <a:pt x="266" y="1028"/>
                  </a:lnTo>
                  <a:lnTo>
                    <a:pt x="266" y="1864"/>
                  </a:lnTo>
                  <a:lnTo>
                    <a:pt x="0" y="1864"/>
                  </a:lnTo>
                  <a:lnTo>
                    <a:pt x="0" y="0"/>
                  </a:lnTo>
                  <a:lnTo>
                    <a:pt x="633" y="0"/>
                  </a:lnTo>
                  <a:close/>
                  <a:moveTo>
                    <a:pt x="266" y="770"/>
                  </a:moveTo>
                  <a:lnTo>
                    <a:pt x="620" y="770"/>
                  </a:lnTo>
                  <a:lnTo>
                    <a:pt x="620" y="770"/>
                  </a:lnTo>
                  <a:lnTo>
                    <a:pt x="707" y="770"/>
                  </a:lnTo>
                  <a:lnTo>
                    <a:pt x="780" y="750"/>
                  </a:lnTo>
                  <a:lnTo>
                    <a:pt x="827" y="723"/>
                  </a:lnTo>
                  <a:lnTo>
                    <a:pt x="874" y="690"/>
                  </a:lnTo>
                  <a:lnTo>
                    <a:pt x="874" y="690"/>
                  </a:lnTo>
                  <a:lnTo>
                    <a:pt x="900" y="657"/>
                  </a:lnTo>
                  <a:lnTo>
                    <a:pt x="920" y="610"/>
                  </a:lnTo>
                  <a:lnTo>
                    <a:pt x="934" y="564"/>
                  </a:lnTo>
                  <a:lnTo>
                    <a:pt x="940" y="511"/>
                  </a:lnTo>
                  <a:lnTo>
                    <a:pt x="940" y="511"/>
                  </a:lnTo>
                  <a:lnTo>
                    <a:pt x="934" y="458"/>
                  </a:lnTo>
                  <a:lnTo>
                    <a:pt x="920" y="411"/>
                  </a:lnTo>
                  <a:lnTo>
                    <a:pt x="900" y="372"/>
                  </a:lnTo>
                  <a:lnTo>
                    <a:pt x="874" y="338"/>
                  </a:lnTo>
                  <a:lnTo>
                    <a:pt x="874" y="338"/>
                  </a:lnTo>
                  <a:lnTo>
                    <a:pt x="827" y="305"/>
                  </a:lnTo>
                  <a:lnTo>
                    <a:pt x="780" y="279"/>
                  </a:lnTo>
                  <a:lnTo>
                    <a:pt x="707" y="259"/>
                  </a:lnTo>
                  <a:lnTo>
                    <a:pt x="620" y="252"/>
                  </a:lnTo>
                  <a:lnTo>
                    <a:pt x="266" y="252"/>
                  </a:lnTo>
                  <a:lnTo>
                    <a:pt x="266" y="770"/>
                  </a:lnTo>
                  <a:close/>
                </a:path>
              </a:pathLst>
            </a:custGeom>
            <a:solidFill>
              <a:srgbClr val="C8D40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44" name="Freeform 41"/>
            <p:cNvSpPr>
              <a:spLocks noEditPoints="1"/>
            </p:cNvSpPr>
            <p:nvPr/>
          </p:nvSpPr>
          <p:spPr bwMode="auto">
            <a:xfrm>
              <a:off x="16944975" y="1922463"/>
              <a:ext cx="2085975" cy="2959100"/>
            </a:xfrm>
            <a:custGeom>
              <a:avLst/>
              <a:gdLst>
                <a:gd name="T0" fmla="*/ 1034 w 1314"/>
                <a:gd name="T1" fmla="*/ 863 h 1864"/>
                <a:gd name="T2" fmla="*/ 1147 w 1314"/>
                <a:gd name="T3" fmla="*/ 942 h 1864"/>
                <a:gd name="T4" fmla="*/ 1234 w 1314"/>
                <a:gd name="T5" fmla="*/ 1042 h 1864"/>
                <a:gd name="T6" fmla="*/ 1294 w 1314"/>
                <a:gd name="T7" fmla="*/ 1174 h 1864"/>
                <a:gd name="T8" fmla="*/ 1314 w 1314"/>
                <a:gd name="T9" fmla="*/ 1320 h 1864"/>
                <a:gd name="T10" fmla="*/ 1307 w 1314"/>
                <a:gd name="T11" fmla="*/ 1373 h 1864"/>
                <a:gd name="T12" fmla="*/ 1287 w 1314"/>
                <a:gd name="T13" fmla="*/ 1480 h 1864"/>
                <a:gd name="T14" fmla="*/ 1247 w 1314"/>
                <a:gd name="T15" fmla="*/ 1579 h 1864"/>
                <a:gd name="T16" fmla="*/ 1194 w 1314"/>
                <a:gd name="T17" fmla="*/ 1665 h 1864"/>
                <a:gd name="T18" fmla="*/ 1161 w 1314"/>
                <a:gd name="T19" fmla="*/ 1699 h 1864"/>
                <a:gd name="T20" fmla="*/ 1074 w 1314"/>
                <a:gd name="T21" fmla="*/ 1772 h 1864"/>
                <a:gd name="T22" fmla="*/ 974 w 1314"/>
                <a:gd name="T23" fmla="*/ 1818 h 1864"/>
                <a:gd name="T24" fmla="*/ 854 w 1314"/>
                <a:gd name="T25" fmla="*/ 1851 h 1864"/>
                <a:gd name="T26" fmla="*/ 713 w 1314"/>
                <a:gd name="T27" fmla="*/ 1864 h 1864"/>
                <a:gd name="T28" fmla="*/ 0 w 1314"/>
                <a:gd name="T29" fmla="*/ 0 h 1864"/>
                <a:gd name="T30" fmla="*/ 620 w 1314"/>
                <a:gd name="T31" fmla="*/ 0 h 1864"/>
                <a:gd name="T32" fmla="*/ 760 w 1314"/>
                <a:gd name="T33" fmla="*/ 13 h 1864"/>
                <a:gd name="T34" fmla="*/ 874 w 1314"/>
                <a:gd name="T35" fmla="*/ 40 h 1864"/>
                <a:gd name="T36" fmla="*/ 967 w 1314"/>
                <a:gd name="T37" fmla="*/ 86 h 1864"/>
                <a:gd name="T38" fmla="*/ 1040 w 1314"/>
                <a:gd name="T39" fmla="*/ 139 h 1864"/>
                <a:gd name="T40" fmla="*/ 1074 w 1314"/>
                <a:gd name="T41" fmla="*/ 179 h 1864"/>
                <a:gd name="T42" fmla="*/ 1127 w 1314"/>
                <a:gd name="T43" fmla="*/ 259 h 1864"/>
                <a:gd name="T44" fmla="*/ 1167 w 1314"/>
                <a:gd name="T45" fmla="*/ 352 h 1864"/>
                <a:gd name="T46" fmla="*/ 1187 w 1314"/>
                <a:gd name="T47" fmla="*/ 458 h 1864"/>
                <a:gd name="T48" fmla="*/ 1194 w 1314"/>
                <a:gd name="T49" fmla="*/ 518 h 1864"/>
                <a:gd name="T50" fmla="*/ 1181 w 1314"/>
                <a:gd name="T51" fmla="*/ 617 h 1864"/>
                <a:gd name="T52" fmla="*/ 1147 w 1314"/>
                <a:gd name="T53" fmla="*/ 710 h 1864"/>
                <a:gd name="T54" fmla="*/ 1094 w 1314"/>
                <a:gd name="T55" fmla="*/ 790 h 1864"/>
                <a:gd name="T56" fmla="*/ 1034 w 1314"/>
                <a:gd name="T57" fmla="*/ 863 h 1864"/>
                <a:gd name="T58" fmla="*/ 266 w 1314"/>
                <a:gd name="T59" fmla="*/ 770 h 1864"/>
                <a:gd name="T60" fmla="*/ 607 w 1314"/>
                <a:gd name="T61" fmla="*/ 770 h 1864"/>
                <a:gd name="T62" fmla="*/ 760 w 1314"/>
                <a:gd name="T63" fmla="*/ 750 h 1864"/>
                <a:gd name="T64" fmla="*/ 854 w 1314"/>
                <a:gd name="T65" fmla="*/ 690 h 1864"/>
                <a:gd name="T66" fmla="*/ 887 w 1314"/>
                <a:gd name="T67" fmla="*/ 657 h 1864"/>
                <a:gd name="T68" fmla="*/ 920 w 1314"/>
                <a:gd name="T69" fmla="*/ 564 h 1864"/>
                <a:gd name="T70" fmla="*/ 927 w 1314"/>
                <a:gd name="T71" fmla="*/ 511 h 1864"/>
                <a:gd name="T72" fmla="*/ 907 w 1314"/>
                <a:gd name="T73" fmla="*/ 411 h 1864"/>
                <a:gd name="T74" fmla="*/ 854 w 1314"/>
                <a:gd name="T75" fmla="*/ 332 h 1864"/>
                <a:gd name="T76" fmla="*/ 814 w 1314"/>
                <a:gd name="T77" fmla="*/ 299 h 1864"/>
                <a:gd name="T78" fmla="*/ 693 w 1314"/>
                <a:gd name="T79" fmla="*/ 259 h 1864"/>
                <a:gd name="T80" fmla="*/ 266 w 1314"/>
                <a:gd name="T81" fmla="*/ 252 h 1864"/>
                <a:gd name="T82" fmla="*/ 266 w 1314"/>
                <a:gd name="T83" fmla="*/ 1612 h 1864"/>
                <a:gd name="T84" fmla="*/ 700 w 1314"/>
                <a:gd name="T85" fmla="*/ 1612 h 1864"/>
                <a:gd name="T86" fmla="*/ 834 w 1314"/>
                <a:gd name="T87" fmla="*/ 1599 h 1864"/>
                <a:gd name="T88" fmla="*/ 900 w 1314"/>
                <a:gd name="T89" fmla="*/ 1573 h 1864"/>
                <a:gd name="T90" fmla="*/ 974 w 1314"/>
                <a:gd name="T91" fmla="*/ 1513 h 1864"/>
                <a:gd name="T92" fmla="*/ 1000 w 1314"/>
                <a:gd name="T93" fmla="*/ 1473 h 1864"/>
                <a:gd name="T94" fmla="*/ 1040 w 1314"/>
                <a:gd name="T95" fmla="*/ 1373 h 1864"/>
                <a:gd name="T96" fmla="*/ 1047 w 1314"/>
                <a:gd name="T97" fmla="*/ 1320 h 1864"/>
                <a:gd name="T98" fmla="*/ 1027 w 1314"/>
                <a:gd name="T99" fmla="*/ 1208 h 1864"/>
                <a:gd name="T100" fmla="*/ 974 w 1314"/>
                <a:gd name="T101" fmla="*/ 1121 h 1864"/>
                <a:gd name="T102" fmla="*/ 927 w 1314"/>
                <a:gd name="T103" fmla="*/ 1082 h 1864"/>
                <a:gd name="T104" fmla="*/ 867 w 1314"/>
                <a:gd name="T105" fmla="*/ 1048 h 1864"/>
                <a:gd name="T106" fmla="*/ 794 w 1314"/>
                <a:gd name="T107" fmla="*/ 1035 h 1864"/>
                <a:gd name="T108" fmla="*/ 266 w 1314"/>
                <a:gd name="T109" fmla="*/ 1028 h 18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314" h="1864">
                  <a:moveTo>
                    <a:pt x="1034" y="863"/>
                  </a:moveTo>
                  <a:lnTo>
                    <a:pt x="1034" y="863"/>
                  </a:lnTo>
                  <a:lnTo>
                    <a:pt x="1094" y="896"/>
                  </a:lnTo>
                  <a:lnTo>
                    <a:pt x="1147" y="942"/>
                  </a:lnTo>
                  <a:lnTo>
                    <a:pt x="1194" y="989"/>
                  </a:lnTo>
                  <a:lnTo>
                    <a:pt x="1234" y="1042"/>
                  </a:lnTo>
                  <a:lnTo>
                    <a:pt x="1267" y="1108"/>
                  </a:lnTo>
                  <a:lnTo>
                    <a:pt x="1294" y="1174"/>
                  </a:lnTo>
                  <a:lnTo>
                    <a:pt x="1307" y="1241"/>
                  </a:lnTo>
                  <a:lnTo>
                    <a:pt x="1314" y="1320"/>
                  </a:lnTo>
                  <a:lnTo>
                    <a:pt x="1314" y="1320"/>
                  </a:lnTo>
                  <a:lnTo>
                    <a:pt x="1307" y="1373"/>
                  </a:lnTo>
                  <a:lnTo>
                    <a:pt x="1301" y="1427"/>
                  </a:lnTo>
                  <a:lnTo>
                    <a:pt x="1287" y="1480"/>
                  </a:lnTo>
                  <a:lnTo>
                    <a:pt x="1274" y="1533"/>
                  </a:lnTo>
                  <a:lnTo>
                    <a:pt x="1247" y="1579"/>
                  </a:lnTo>
                  <a:lnTo>
                    <a:pt x="1221" y="1619"/>
                  </a:lnTo>
                  <a:lnTo>
                    <a:pt x="1194" y="1665"/>
                  </a:lnTo>
                  <a:lnTo>
                    <a:pt x="1161" y="1699"/>
                  </a:lnTo>
                  <a:lnTo>
                    <a:pt x="1161" y="1699"/>
                  </a:lnTo>
                  <a:lnTo>
                    <a:pt x="1120" y="1738"/>
                  </a:lnTo>
                  <a:lnTo>
                    <a:pt x="1074" y="1772"/>
                  </a:lnTo>
                  <a:lnTo>
                    <a:pt x="1027" y="1798"/>
                  </a:lnTo>
                  <a:lnTo>
                    <a:pt x="974" y="1818"/>
                  </a:lnTo>
                  <a:lnTo>
                    <a:pt x="920" y="1838"/>
                  </a:lnTo>
                  <a:lnTo>
                    <a:pt x="854" y="1851"/>
                  </a:lnTo>
                  <a:lnTo>
                    <a:pt x="787" y="1858"/>
                  </a:lnTo>
                  <a:lnTo>
                    <a:pt x="713" y="1864"/>
                  </a:lnTo>
                  <a:lnTo>
                    <a:pt x="0" y="1864"/>
                  </a:lnTo>
                  <a:lnTo>
                    <a:pt x="0" y="0"/>
                  </a:lnTo>
                  <a:lnTo>
                    <a:pt x="620" y="0"/>
                  </a:lnTo>
                  <a:lnTo>
                    <a:pt x="620" y="0"/>
                  </a:lnTo>
                  <a:lnTo>
                    <a:pt x="693" y="7"/>
                  </a:lnTo>
                  <a:lnTo>
                    <a:pt x="760" y="13"/>
                  </a:lnTo>
                  <a:lnTo>
                    <a:pt x="820" y="20"/>
                  </a:lnTo>
                  <a:lnTo>
                    <a:pt x="874" y="40"/>
                  </a:lnTo>
                  <a:lnTo>
                    <a:pt x="920" y="60"/>
                  </a:lnTo>
                  <a:lnTo>
                    <a:pt x="967" y="86"/>
                  </a:lnTo>
                  <a:lnTo>
                    <a:pt x="1007" y="113"/>
                  </a:lnTo>
                  <a:lnTo>
                    <a:pt x="1040" y="139"/>
                  </a:lnTo>
                  <a:lnTo>
                    <a:pt x="1040" y="139"/>
                  </a:lnTo>
                  <a:lnTo>
                    <a:pt x="1074" y="179"/>
                  </a:lnTo>
                  <a:lnTo>
                    <a:pt x="1107" y="219"/>
                  </a:lnTo>
                  <a:lnTo>
                    <a:pt x="1127" y="259"/>
                  </a:lnTo>
                  <a:lnTo>
                    <a:pt x="1154" y="305"/>
                  </a:lnTo>
                  <a:lnTo>
                    <a:pt x="1167" y="352"/>
                  </a:lnTo>
                  <a:lnTo>
                    <a:pt x="1181" y="405"/>
                  </a:lnTo>
                  <a:lnTo>
                    <a:pt x="1187" y="458"/>
                  </a:lnTo>
                  <a:lnTo>
                    <a:pt x="1194" y="518"/>
                  </a:lnTo>
                  <a:lnTo>
                    <a:pt x="1194" y="518"/>
                  </a:lnTo>
                  <a:lnTo>
                    <a:pt x="1187" y="564"/>
                  </a:lnTo>
                  <a:lnTo>
                    <a:pt x="1181" y="617"/>
                  </a:lnTo>
                  <a:lnTo>
                    <a:pt x="1167" y="664"/>
                  </a:lnTo>
                  <a:lnTo>
                    <a:pt x="1147" y="710"/>
                  </a:lnTo>
                  <a:lnTo>
                    <a:pt x="1120" y="750"/>
                  </a:lnTo>
                  <a:lnTo>
                    <a:pt x="1094" y="790"/>
                  </a:lnTo>
                  <a:lnTo>
                    <a:pt x="1067" y="829"/>
                  </a:lnTo>
                  <a:lnTo>
                    <a:pt x="1034" y="863"/>
                  </a:lnTo>
                  <a:lnTo>
                    <a:pt x="1034" y="863"/>
                  </a:lnTo>
                  <a:close/>
                  <a:moveTo>
                    <a:pt x="266" y="770"/>
                  </a:moveTo>
                  <a:lnTo>
                    <a:pt x="607" y="770"/>
                  </a:lnTo>
                  <a:lnTo>
                    <a:pt x="607" y="770"/>
                  </a:lnTo>
                  <a:lnTo>
                    <a:pt x="693" y="770"/>
                  </a:lnTo>
                  <a:lnTo>
                    <a:pt x="760" y="750"/>
                  </a:lnTo>
                  <a:lnTo>
                    <a:pt x="814" y="730"/>
                  </a:lnTo>
                  <a:lnTo>
                    <a:pt x="854" y="690"/>
                  </a:lnTo>
                  <a:lnTo>
                    <a:pt x="854" y="690"/>
                  </a:lnTo>
                  <a:lnTo>
                    <a:pt x="887" y="657"/>
                  </a:lnTo>
                  <a:lnTo>
                    <a:pt x="907" y="610"/>
                  </a:lnTo>
                  <a:lnTo>
                    <a:pt x="920" y="564"/>
                  </a:lnTo>
                  <a:lnTo>
                    <a:pt x="927" y="511"/>
                  </a:lnTo>
                  <a:lnTo>
                    <a:pt x="927" y="511"/>
                  </a:lnTo>
                  <a:lnTo>
                    <a:pt x="920" y="458"/>
                  </a:lnTo>
                  <a:lnTo>
                    <a:pt x="907" y="411"/>
                  </a:lnTo>
                  <a:lnTo>
                    <a:pt x="887" y="372"/>
                  </a:lnTo>
                  <a:lnTo>
                    <a:pt x="854" y="332"/>
                  </a:lnTo>
                  <a:lnTo>
                    <a:pt x="854" y="332"/>
                  </a:lnTo>
                  <a:lnTo>
                    <a:pt x="814" y="299"/>
                  </a:lnTo>
                  <a:lnTo>
                    <a:pt x="760" y="272"/>
                  </a:lnTo>
                  <a:lnTo>
                    <a:pt x="693" y="259"/>
                  </a:lnTo>
                  <a:lnTo>
                    <a:pt x="607" y="252"/>
                  </a:lnTo>
                  <a:lnTo>
                    <a:pt x="266" y="252"/>
                  </a:lnTo>
                  <a:lnTo>
                    <a:pt x="266" y="770"/>
                  </a:lnTo>
                  <a:close/>
                  <a:moveTo>
                    <a:pt x="266" y="1612"/>
                  </a:moveTo>
                  <a:lnTo>
                    <a:pt x="700" y="1612"/>
                  </a:lnTo>
                  <a:lnTo>
                    <a:pt x="700" y="1612"/>
                  </a:lnTo>
                  <a:lnTo>
                    <a:pt x="794" y="1606"/>
                  </a:lnTo>
                  <a:lnTo>
                    <a:pt x="834" y="1599"/>
                  </a:lnTo>
                  <a:lnTo>
                    <a:pt x="867" y="1586"/>
                  </a:lnTo>
                  <a:lnTo>
                    <a:pt x="900" y="1573"/>
                  </a:lnTo>
                  <a:lnTo>
                    <a:pt x="927" y="1553"/>
                  </a:lnTo>
                  <a:lnTo>
                    <a:pt x="974" y="1513"/>
                  </a:lnTo>
                  <a:lnTo>
                    <a:pt x="974" y="1513"/>
                  </a:lnTo>
                  <a:lnTo>
                    <a:pt x="1000" y="1473"/>
                  </a:lnTo>
                  <a:lnTo>
                    <a:pt x="1027" y="1427"/>
                  </a:lnTo>
                  <a:lnTo>
                    <a:pt x="1040" y="1373"/>
                  </a:lnTo>
                  <a:lnTo>
                    <a:pt x="1047" y="1320"/>
                  </a:lnTo>
                  <a:lnTo>
                    <a:pt x="1047" y="1320"/>
                  </a:lnTo>
                  <a:lnTo>
                    <a:pt x="1040" y="1261"/>
                  </a:lnTo>
                  <a:lnTo>
                    <a:pt x="1027" y="1208"/>
                  </a:lnTo>
                  <a:lnTo>
                    <a:pt x="1000" y="1161"/>
                  </a:lnTo>
                  <a:lnTo>
                    <a:pt x="974" y="1121"/>
                  </a:lnTo>
                  <a:lnTo>
                    <a:pt x="974" y="1121"/>
                  </a:lnTo>
                  <a:lnTo>
                    <a:pt x="927" y="1082"/>
                  </a:lnTo>
                  <a:lnTo>
                    <a:pt x="900" y="1068"/>
                  </a:lnTo>
                  <a:lnTo>
                    <a:pt x="867" y="1048"/>
                  </a:lnTo>
                  <a:lnTo>
                    <a:pt x="834" y="1042"/>
                  </a:lnTo>
                  <a:lnTo>
                    <a:pt x="794" y="1035"/>
                  </a:lnTo>
                  <a:lnTo>
                    <a:pt x="700" y="1028"/>
                  </a:lnTo>
                  <a:lnTo>
                    <a:pt x="266" y="1028"/>
                  </a:lnTo>
                  <a:lnTo>
                    <a:pt x="266" y="1612"/>
                  </a:lnTo>
                  <a:close/>
                </a:path>
              </a:pathLst>
            </a:custGeom>
            <a:solidFill>
              <a:srgbClr val="C8D40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45" name="Freeform 42"/>
            <p:cNvSpPr>
              <a:spLocks noEditPoints="1"/>
            </p:cNvSpPr>
            <p:nvPr/>
          </p:nvSpPr>
          <p:spPr bwMode="auto">
            <a:xfrm>
              <a:off x="-15989300" y="1922463"/>
              <a:ext cx="2722563" cy="2959100"/>
            </a:xfrm>
            <a:custGeom>
              <a:avLst/>
              <a:gdLst>
                <a:gd name="T0" fmla="*/ 0 w 1715"/>
                <a:gd name="T1" fmla="*/ 1864 h 1864"/>
                <a:gd name="T2" fmla="*/ 688 w 1715"/>
                <a:gd name="T3" fmla="*/ 0 h 1864"/>
                <a:gd name="T4" fmla="*/ 1028 w 1715"/>
                <a:gd name="T5" fmla="*/ 0 h 1864"/>
                <a:gd name="T6" fmla="*/ 1715 w 1715"/>
                <a:gd name="T7" fmla="*/ 1864 h 1864"/>
                <a:gd name="T8" fmla="*/ 1355 w 1715"/>
                <a:gd name="T9" fmla="*/ 1864 h 1864"/>
                <a:gd name="T10" fmla="*/ 1195 w 1715"/>
                <a:gd name="T11" fmla="*/ 1427 h 1864"/>
                <a:gd name="T12" fmla="*/ 521 w 1715"/>
                <a:gd name="T13" fmla="*/ 1427 h 1864"/>
                <a:gd name="T14" fmla="*/ 361 w 1715"/>
                <a:gd name="T15" fmla="*/ 1864 h 1864"/>
                <a:gd name="T16" fmla="*/ 0 w 1715"/>
                <a:gd name="T17" fmla="*/ 1864 h 1864"/>
                <a:gd name="T18" fmla="*/ 641 w 1715"/>
                <a:gd name="T19" fmla="*/ 1108 h 1864"/>
                <a:gd name="T20" fmla="*/ 1075 w 1715"/>
                <a:gd name="T21" fmla="*/ 1108 h 1864"/>
                <a:gd name="T22" fmla="*/ 861 w 1715"/>
                <a:gd name="T23" fmla="*/ 511 h 1864"/>
                <a:gd name="T24" fmla="*/ 641 w 1715"/>
                <a:gd name="T25" fmla="*/ 1108 h 18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715" h="1864">
                  <a:moveTo>
                    <a:pt x="0" y="1864"/>
                  </a:moveTo>
                  <a:lnTo>
                    <a:pt x="688" y="0"/>
                  </a:lnTo>
                  <a:lnTo>
                    <a:pt x="1028" y="0"/>
                  </a:lnTo>
                  <a:lnTo>
                    <a:pt x="1715" y="1864"/>
                  </a:lnTo>
                  <a:lnTo>
                    <a:pt x="1355" y="1864"/>
                  </a:lnTo>
                  <a:lnTo>
                    <a:pt x="1195" y="1427"/>
                  </a:lnTo>
                  <a:lnTo>
                    <a:pt x="521" y="1427"/>
                  </a:lnTo>
                  <a:lnTo>
                    <a:pt x="361" y="1864"/>
                  </a:lnTo>
                  <a:lnTo>
                    <a:pt x="0" y="1864"/>
                  </a:lnTo>
                  <a:close/>
                  <a:moveTo>
                    <a:pt x="641" y="1108"/>
                  </a:moveTo>
                  <a:lnTo>
                    <a:pt x="1075" y="1108"/>
                  </a:lnTo>
                  <a:lnTo>
                    <a:pt x="861" y="511"/>
                  </a:lnTo>
                  <a:lnTo>
                    <a:pt x="641" y="110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46" name="Freeform 43"/>
            <p:cNvSpPr>
              <a:spLocks noEditPoints="1"/>
            </p:cNvSpPr>
            <p:nvPr/>
          </p:nvSpPr>
          <p:spPr bwMode="auto">
            <a:xfrm>
              <a:off x="-8288338" y="1922463"/>
              <a:ext cx="2722563" cy="2959100"/>
            </a:xfrm>
            <a:custGeom>
              <a:avLst/>
              <a:gdLst>
                <a:gd name="T0" fmla="*/ 0 w 1715"/>
                <a:gd name="T1" fmla="*/ 1864 h 1864"/>
                <a:gd name="T2" fmla="*/ 688 w 1715"/>
                <a:gd name="T3" fmla="*/ 0 h 1864"/>
                <a:gd name="T4" fmla="*/ 1035 w 1715"/>
                <a:gd name="T5" fmla="*/ 0 h 1864"/>
                <a:gd name="T6" fmla="*/ 1715 w 1715"/>
                <a:gd name="T7" fmla="*/ 1864 h 1864"/>
                <a:gd name="T8" fmla="*/ 1355 w 1715"/>
                <a:gd name="T9" fmla="*/ 1864 h 1864"/>
                <a:gd name="T10" fmla="*/ 1195 w 1715"/>
                <a:gd name="T11" fmla="*/ 1427 h 1864"/>
                <a:gd name="T12" fmla="*/ 528 w 1715"/>
                <a:gd name="T13" fmla="*/ 1427 h 1864"/>
                <a:gd name="T14" fmla="*/ 361 w 1715"/>
                <a:gd name="T15" fmla="*/ 1864 h 1864"/>
                <a:gd name="T16" fmla="*/ 0 w 1715"/>
                <a:gd name="T17" fmla="*/ 1864 h 1864"/>
                <a:gd name="T18" fmla="*/ 641 w 1715"/>
                <a:gd name="T19" fmla="*/ 1108 h 1864"/>
                <a:gd name="T20" fmla="*/ 1081 w 1715"/>
                <a:gd name="T21" fmla="*/ 1108 h 1864"/>
                <a:gd name="T22" fmla="*/ 861 w 1715"/>
                <a:gd name="T23" fmla="*/ 511 h 1864"/>
                <a:gd name="T24" fmla="*/ 641 w 1715"/>
                <a:gd name="T25" fmla="*/ 1108 h 18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715" h="1864">
                  <a:moveTo>
                    <a:pt x="0" y="1864"/>
                  </a:moveTo>
                  <a:lnTo>
                    <a:pt x="688" y="0"/>
                  </a:lnTo>
                  <a:lnTo>
                    <a:pt x="1035" y="0"/>
                  </a:lnTo>
                  <a:lnTo>
                    <a:pt x="1715" y="1864"/>
                  </a:lnTo>
                  <a:lnTo>
                    <a:pt x="1355" y="1864"/>
                  </a:lnTo>
                  <a:lnTo>
                    <a:pt x="1195" y="1427"/>
                  </a:lnTo>
                  <a:lnTo>
                    <a:pt x="528" y="1427"/>
                  </a:lnTo>
                  <a:lnTo>
                    <a:pt x="361" y="1864"/>
                  </a:lnTo>
                  <a:lnTo>
                    <a:pt x="0" y="1864"/>
                  </a:lnTo>
                  <a:close/>
                  <a:moveTo>
                    <a:pt x="641" y="1108"/>
                  </a:moveTo>
                  <a:lnTo>
                    <a:pt x="1081" y="1108"/>
                  </a:lnTo>
                  <a:lnTo>
                    <a:pt x="861" y="511"/>
                  </a:lnTo>
                  <a:lnTo>
                    <a:pt x="641" y="110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47" name="Freeform 44"/>
            <p:cNvSpPr>
              <a:spLocks/>
            </p:cNvSpPr>
            <p:nvPr/>
          </p:nvSpPr>
          <p:spPr bwMode="auto">
            <a:xfrm>
              <a:off x="-12990513" y="1922463"/>
              <a:ext cx="2532063" cy="2959100"/>
            </a:xfrm>
            <a:custGeom>
              <a:avLst/>
              <a:gdLst>
                <a:gd name="T0" fmla="*/ 0 w 1595"/>
                <a:gd name="T1" fmla="*/ 0 h 1864"/>
                <a:gd name="T2" fmla="*/ 273 w 1595"/>
                <a:gd name="T3" fmla="*/ 0 h 1864"/>
                <a:gd name="T4" fmla="*/ 1234 w 1595"/>
                <a:gd name="T5" fmla="*/ 1188 h 1864"/>
                <a:gd name="T6" fmla="*/ 1234 w 1595"/>
                <a:gd name="T7" fmla="*/ 0 h 1864"/>
                <a:gd name="T8" fmla="*/ 1595 w 1595"/>
                <a:gd name="T9" fmla="*/ 0 h 1864"/>
                <a:gd name="T10" fmla="*/ 1595 w 1595"/>
                <a:gd name="T11" fmla="*/ 1864 h 1864"/>
                <a:gd name="T12" fmla="*/ 1341 w 1595"/>
                <a:gd name="T13" fmla="*/ 1864 h 1864"/>
                <a:gd name="T14" fmla="*/ 360 w 1595"/>
                <a:gd name="T15" fmla="*/ 650 h 1864"/>
                <a:gd name="T16" fmla="*/ 360 w 1595"/>
                <a:gd name="T17" fmla="*/ 1864 h 1864"/>
                <a:gd name="T18" fmla="*/ 0 w 1595"/>
                <a:gd name="T19" fmla="*/ 1864 h 1864"/>
                <a:gd name="T20" fmla="*/ 0 w 1595"/>
                <a:gd name="T21" fmla="*/ 0 h 18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95" h="1864">
                  <a:moveTo>
                    <a:pt x="0" y="0"/>
                  </a:moveTo>
                  <a:lnTo>
                    <a:pt x="273" y="0"/>
                  </a:lnTo>
                  <a:lnTo>
                    <a:pt x="1234" y="1188"/>
                  </a:lnTo>
                  <a:lnTo>
                    <a:pt x="1234" y="0"/>
                  </a:lnTo>
                  <a:lnTo>
                    <a:pt x="1595" y="0"/>
                  </a:lnTo>
                  <a:lnTo>
                    <a:pt x="1595" y="1864"/>
                  </a:lnTo>
                  <a:lnTo>
                    <a:pt x="1341" y="1864"/>
                  </a:lnTo>
                  <a:lnTo>
                    <a:pt x="360" y="650"/>
                  </a:lnTo>
                  <a:lnTo>
                    <a:pt x="360" y="1864"/>
                  </a:lnTo>
                  <a:lnTo>
                    <a:pt x="0" y="1864"/>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48" name="Freeform 45"/>
            <p:cNvSpPr>
              <a:spLocks/>
            </p:cNvSpPr>
            <p:nvPr/>
          </p:nvSpPr>
          <p:spPr bwMode="auto">
            <a:xfrm>
              <a:off x="-10120313" y="1922463"/>
              <a:ext cx="2139950" cy="2959100"/>
            </a:xfrm>
            <a:custGeom>
              <a:avLst/>
              <a:gdLst>
                <a:gd name="T0" fmla="*/ 1348 w 1348"/>
                <a:gd name="T1" fmla="*/ 0 h 1864"/>
                <a:gd name="T2" fmla="*/ 1348 w 1348"/>
                <a:gd name="T3" fmla="*/ 319 h 1864"/>
                <a:gd name="T4" fmla="*/ 854 w 1348"/>
                <a:gd name="T5" fmla="*/ 319 h 1864"/>
                <a:gd name="T6" fmla="*/ 854 w 1348"/>
                <a:gd name="T7" fmla="*/ 1864 h 1864"/>
                <a:gd name="T8" fmla="*/ 494 w 1348"/>
                <a:gd name="T9" fmla="*/ 1864 h 1864"/>
                <a:gd name="T10" fmla="*/ 494 w 1348"/>
                <a:gd name="T11" fmla="*/ 319 h 1864"/>
                <a:gd name="T12" fmla="*/ 0 w 1348"/>
                <a:gd name="T13" fmla="*/ 319 h 1864"/>
                <a:gd name="T14" fmla="*/ 0 w 1348"/>
                <a:gd name="T15" fmla="*/ 0 h 1864"/>
                <a:gd name="T16" fmla="*/ 1348 w 1348"/>
                <a:gd name="T17" fmla="*/ 0 h 18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48" h="1864">
                  <a:moveTo>
                    <a:pt x="1348" y="0"/>
                  </a:moveTo>
                  <a:lnTo>
                    <a:pt x="1348" y="319"/>
                  </a:lnTo>
                  <a:lnTo>
                    <a:pt x="854" y="319"/>
                  </a:lnTo>
                  <a:lnTo>
                    <a:pt x="854" y="1864"/>
                  </a:lnTo>
                  <a:lnTo>
                    <a:pt x="494" y="1864"/>
                  </a:lnTo>
                  <a:lnTo>
                    <a:pt x="494" y="319"/>
                  </a:lnTo>
                  <a:lnTo>
                    <a:pt x="0" y="319"/>
                  </a:lnTo>
                  <a:lnTo>
                    <a:pt x="0" y="0"/>
                  </a:lnTo>
                  <a:lnTo>
                    <a:pt x="1348"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49" name="Freeform 46"/>
            <p:cNvSpPr>
              <a:spLocks noEditPoints="1"/>
            </p:cNvSpPr>
            <p:nvPr/>
          </p:nvSpPr>
          <p:spPr bwMode="auto">
            <a:xfrm>
              <a:off x="-5289550" y="1922463"/>
              <a:ext cx="2530475" cy="2959100"/>
            </a:xfrm>
            <a:custGeom>
              <a:avLst/>
              <a:gdLst>
                <a:gd name="T0" fmla="*/ 1014 w 1594"/>
                <a:gd name="T1" fmla="*/ 1055 h 1864"/>
                <a:gd name="T2" fmla="*/ 1061 w 1594"/>
                <a:gd name="T3" fmla="*/ 1035 h 1864"/>
                <a:gd name="T4" fmla="*/ 1154 w 1594"/>
                <a:gd name="T5" fmla="*/ 975 h 1864"/>
                <a:gd name="T6" fmla="*/ 1187 w 1594"/>
                <a:gd name="T7" fmla="*/ 942 h 1864"/>
                <a:gd name="T8" fmla="*/ 1254 w 1594"/>
                <a:gd name="T9" fmla="*/ 863 h 1864"/>
                <a:gd name="T10" fmla="*/ 1301 w 1594"/>
                <a:gd name="T11" fmla="*/ 763 h 1864"/>
                <a:gd name="T12" fmla="*/ 1328 w 1594"/>
                <a:gd name="T13" fmla="*/ 664 h 1864"/>
                <a:gd name="T14" fmla="*/ 1341 w 1594"/>
                <a:gd name="T15" fmla="*/ 557 h 1864"/>
                <a:gd name="T16" fmla="*/ 1334 w 1594"/>
                <a:gd name="T17" fmla="*/ 498 h 1864"/>
                <a:gd name="T18" fmla="*/ 1314 w 1594"/>
                <a:gd name="T19" fmla="*/ 392 h 1864"/>
                <a:gd name="T20" fmla="*/ 1281 w 1594"/>
                <a:gd name="T21" fmla="*/ 292 h 1864"/>
                <a:gd name="T22" fmla="*/ 1221 w 1594"/>
                <a:gd name="T23" fmla="*/ 206 h 1864"/>
                <a:gd name="T24" fmla="*/ 1187 w 1594"/>
                <a:gd name="T25" fmla="*/ 166 h 1864"/>
                <a:gd name="T26" fmla="*/ 1107 w 1594"/>
                <a:gd name="T27" fmla="*/ 100 h 1864"/>
                <a:gd name="T28" fmla="*/ 1001 w 1594"/>
                <a:gd name="T29" fmla="*/ 46 h 1864"/>
                <a:gd name="T30" fmla="*/ 867 w 1594"/>
                <a:gd name="T31" fmla="*/ 13 h 1864"/>
                <a:gd name="T32" fmla="*/ 700 w 1594"/>
                <a:gd name="T33" fmla="*/ 0 h 1864"/>
                <a:gd name="T34" fmla="*/ 0 w 1594"/>
                <a:gd name="T35" fmla="*/ 1864 h 1864"/>
                <a:gd name="T36" fmla="*/ 360 w 1594"/>
                <a:gd name="T37" fmla="*/ 1108 h 1864"/>
                <a:gd name="T38" fmla="*/ 1201 w 1594"/>
                <a:gd name="T39" fmla="*/ 1864 h 1864"/>
                <a:gd name="T40" fmla="*/ 360 w 1594"/>
                <a:gd name="T41" fmla="*/ 319 h 1864"/>
                <a:gd name="T42" fmla="*/ 687 w 1594"/>
                <a:gd name="T43" fmla="*/ 319 h 1864"/>
                <a:gd name="T44" fmla="*/ 834 w 1594"/>
                <a:gd name="T45" fmla="*/ 338 h 1864"/>
                <a:gd name="T46" fmla="*/ 914 w 1594"/>
                <a:gd name="T47" fmla="*/ 398 h 1864"/>
                <a:gd name="T48" fmla="*/ 941 w 1594"/>
                <a:gd name="T49" fmla="*/ 431 h 1864"/>
                <a:gd name="T50" fmla="*/ 974 w 1594"/>
                <a:gd name="T51" fmla="*/ 511 h 1864"/>
                <a:gd name="T52" fmla="*/ 974 w 1594"/>
                <a:gd name="T53" fmla="*/ 557 h 1864"/>
                <a:gd name="T54" fmla="*/ 961 w 1594"/>
                <a:gd name="T55" fmla="*/ 637 h 1864"/>
                <a:gd name="T56" fmla="*/ 914 w 1594"/>
                <a:gd name="T57" fmla="*/ 710 h 1864"/>
                <a:gd name="T58" fmla="*/ 881 w 1594"/>
                <a:gd name="T59" fmla="*/ 743 h 1864"/>
                <a:gd name="T60" fmla="*/ 767 w 1594"/>
                <a:gd name="T61" fmla="*/ 783 h 1864"/>
                <a:gd name="T62" fmla="*/ 360 w 1594"/>
                <a:gd name="T63" fmla="*/ 783 h 18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594" h="1864">
                  <a:moveTo>
                    <a:pt x="1594" y="1864"/>
                  </a:moveTo>
                  <a:lnTo>
                    <a:pt x="1014" y="1055"/>
                  </a:lnTo>
                  <a:lnTo>
                    <a:pt x="1014" y="1055"/>
                  </a:lnTo>
                  <a:lnTo>
                    <a:pt x="1061" y="1035"/>
                  </a:lnTo>
                  <a:lnTo>
                    <a:pt x="1107" y="1009"/>
                  </a:lnTo>
                  <a:lnTo>
                    <a:pt x="1154" y="975"/>
                  </a:lnTo>
                  <a:lnTo>
                    <a:pt x="1187" y="942"/>
                  </a:lnTo>
                  <a:lnTo>
                    <a:pt x="1187" y="942"/>
                  </a:lnTo>
                  <a:lnTo>
                    <a:pt x="1221" y="902"/>
                  </a:lnTo>
                  <a:lnTo>
                    <a:pt x="1254" y="863"/>
                  </a:lnTo>
                  <a:lnTo>
                    <a:pt x="1281" y="816"/>
                  </a:lnTo>
                  <a:lnTo>
                    <a:pt x="1301" y="763"/>
                  </a:lnTo>
                  <a:lnTo>
                    <a:pt x="1314" y="717"/>
                  </a:lnTo>
                  <a:lnTo>
                    <a:pt x="1328" y="664"/>
                  </a:lnTo>
                  <a:lnTo>
                    <a:pt x="1334" y="610"/>
                  </a:lnTo>
                  <a:lnTo>
                    <a:pt x="1341" y="557"/>
                  </a:lnTo>
                  <a:lnTo>
                    <a:pt x="1341" y="557"/>
                  </a:lnTo>
                  <a:lnTo>
                    <a:pt x="1334" y="498"/>
                  </a:lnTo>
                  <a:lnTo>
                    <a:pt x="1328" y="445"/>
                  </a:lnTo>
                  <a:lnTo>
                    <a:pt x="1314" y="392"/>
                  </a:lnTo>
                  <a:lnTo>
                    <a:pt x="1301" y="345"/>
                  </a:lnTo>
                  <a:lnTo>
                    <a:pt x="1281" y="292"/>
                  </a:lnTo>
                  <a:lnTo>
                    <a:pt x="1254" y="252"/>
                  </a:lnTo>
                  <a:lnTo>
                    <a:pt x="1221" y="206"/>
                  </a:lnTo>
                  <a:lnTo>
                    <a:pt x="1187" y="166"/>
                  </a:lnTo>
                  <a:lnTo>
                    <a:pt x="1187" y="166"/>
                  </a:lnTo>
                  <a:lnTo>
                    <a:pt x="1147" y="133"/>
                  </a:lnTo>
                  <a:lnTo>
                    <a:pt x="1107" y="100"/>
                  </a:lnTo>
                  <a:lnTo>
                    <a:pt x="1054" y="66"/>
                  </a:lnTo>
                  <a:lnTo>
                    <a:pt x="1001" y="46"/>
                  </a:lnTo>
                  <a:lnTo>
                    <a:pt x="934" y="27"/>
                  </a:lnTo>
                  <a:lnTo>
                    <a:pt x="867" y="13"/>
                  </a:lnTo>
                  <a:lnTo>
                    <a:pt x="787" y="7"/>
                  </a:lnTo>
                  <a:lnTo>
                    <a:pt x="700" y="0"/>
                  </a:lnTo>
                  <a:lnTo>
                    <a:pt x="0" y="0"/>
                  </a:lnTo>
                  <a:lnTo>
                    <a:pt x="0" y="1864"/>
                  </a:lnTo>
                  <a:lnTo>
                    <a:pt x="360" y="1864"/>
                  </a:lnTo>
                  <a:lnTo>
                    <a:pt x="360" y="1108"/>
                  </a:lnTo>
                  <a:lnTo>
                    <a:pt x="654" y="1108"/>
                  </a:lnTo>
                  <a:lnTo>
                    <a:pt x="1201" y="1864"/>
                  </a:lnTo>
                  <a:lnTo>
                    <a:pt x="1594" y="1864"/>
                  </a:lnTo>
                  <a:close/>
                  <a:moveTo>
                    <a:pt x="360" y="319"/>
                  </a:moveTo>
                  <a:lnTo>
                    <a:pt x="687" y="319"/>
                  </a:lnTo>
                  <a:lnTo>
                    <a:pt x="687" y="319"/>
                  </a:lnTo>
                  <a:lnTo>
                    <a:pt x="767" y="325"/>
                  </a:lnTo>
                  <a:lnTo>
                    <a:pt x="834" y="338"/>
                  </a:lnTo>
                  <a:lnTo>
                    <a:pt x="881" y="365"/>
                  </a:lnTo>
                  <a:lnTo>
                    <a:pt x="914" y="398"/>
                  </a:lnTo>
                  <a:lnTo>
                    <a:pt x="914" y="398"/>
                  </a:lnTo>
                  <a:lnTo>
                    <a:pt x="941" y="431"/>
                  </a:lnTo>
                  <a:lnTo>
                    <a:pt x="961" y="464"/>
                  </a:lnTo>
                  <a:lnTo>
                    <a:pt x="974" y="511"/>
                  </a:lnTo>
                  <a:lnTo>
                    <a:pt x="974" y="557"/>
                  </a:lnTo>
                  <a:lnTo>
                    <a:pt x="974" y="557"/>
                  </a:lnTo>
                  <a:lnTo>
                    <a:pt x="974" y="597"/>
                  </a:lnTo>
                  <a:lnTo>
                    <a:pt x="961" y="637"/>
                  </a:lnTo>
                  <a:lnTo>
                    <a:pt x="941" y="677"/>
                  </a:lnTo>
                  <a:lnTo>
                    <a:pt x="914" y="710"/>
                  </a:lnTo>
                  <a:lnTo>
                    <a:pt x="914" y="710"/>
                  </a:lnTo>
                  <a:lnTo>
                    <a:pt x="881" y="743"/>
                  </a:lnTo>
                  <a:lnTo>
                    <a:pt x="834" y="763"/>
                  </a:lnTo>
                  <a:lnTo>
                    <a:pt x="767" y="783"/>
                  </a:lnTo>
                  <a:lnTo>
                    <a:pt x="687" y="783"/>
                  </a:lnTo>
                  <a:lnTo>
                    <a:pt x="360" y="783"/>
                  </a:lnTo>
                  <a:lnTo>
                    <a:pt x="360" y="31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50" name="Freeform 47"/>
            <p:cNvSpPr>
              <a:spLocks/>
            </p:cNvSpPr>
            <p:nvPr/>
          </p:nvSpPr>
          <p:spPr bwMode="auto">
            <a:xfrm>
              <a:off x="-17810163" y="1922463"/>
              <a:ext cx="1684338" cy="2959100"/>
            </a:xfrm>
            <a:custGeom>
              <a:avLst/>
              <a:gdLst>
                <a:gd name="T0" fmla="*/ 1061 w 1061"/>
                <a:gd name="T1" fmla="*/ 0 h 1864"/>
                <a:gd name="T2" fmla="*/ 667 w 1061"/>
                <a:gd name="T3" fmla="*/ 0 h 1864"/>
                <a:gd name="T4" fmla="*/ 0 w 1061"/>
                <a:gd name="T5" fmla="*/ 936 h 1864"/>
                <a:gd name="T6" fmla="*/ 667 w 1061"/>
                <a:gd name="T7" fmla="*/ 1864 h 1864"/>
                <a:gd name="T8" fmla="*/ 1061 w 1061"/>
                <a:gd name="T9" fmla="*/ 1864 h 1864"/>
                <a:gd name="T10" fmla="*/ 387 w 1061"/>
                <a:gd name="T11" fmla="*/ 936 h 1864"/>
                <a:gd name="T12" fmla="*/ 1061 w 1061"/>
                <a:gd name="T13" fmla="*/ 0 h 1864"/>
              </a:gdLst>
              <a:ahLst/>
              <a:cxnLst>
                <a:cxn ang="0">
                  <a:pos x="T0" y="T1"/>
                </a:cxn>
                <a:cxn ang="0">
                  <a:pos x="T2" y="T3"/>
                </a:cxn>
                <a:cxn ang="0">
                  <a:pos x="T4" y="T5"/>
                </a:cxn>
                <a:cxn ang="0">
                  <a:pos x="T6" y="T7"/>
                </a:cxn>
                <a:cxn ang="0">
                  <a:pos x="T8" y="T9"/>
                </a:cxn>
                <a:cxn ang="0">
                  <a:pos x="T10" y="T11"/>
                </a:cxn>
                <a:cxn ang="0">
                  <a:pos x="T12" y="T13"/>
                </a:cxn>
              </a:cxnLst>
              <a:rect l="0" t="0" r="r" b="b"/>
              <a:pathLst>
                <a:path w="1061" h="1864">
                  <a:moveTo>
                    <a:pt x="1061" y="0"/>
                  </a:moveTo>
                  <a:lnTo>
                    <a:pt x="667" y="0"/>
                  </a:lnTo>
                  <a:lnTo>
                    <a:pt x="0" y="936"/>
                  </a:lnTo>
                  <a:lnTo>
                    <a:pt x="667" y="1864"/>
                  </a:lnTo>
                  <a:lnTo>
                    <a:pt x="1061" y="1864"/>
                  </a:lnTo>
                  <a:lnTo>
                    <a:pt x="387" y="936"/>
                  </a:lnTo>
                  <a:lnTo>
                    <a:pt x="1061"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51" name="Rectangle 49"/>
            <p:cNvSpPr>
              <a:spLocks noChangeArrowheads="1"/>
            </p:cNvSpPr>
            <p:nvPr/>
          </p:nvSpPr>
          <p:spPr bwMode="auto">
            <a:xfrm>
              <a:off x="-18530888" y="1922463"/>
              <a:ext cx="392113" cy="2959100"/>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52" name="Rectangle 49"/>
            <p:cNvSpPr>
              <a:spLocks noChangeArrowheads="1"/>
            </p:cNvSpPr>
            <p:nvPr/>
          </p:nvSpPr>
          <p:spPr bwMode="auto">
            <a:xfrm>
              <a:off x="-18138775" y="1922463"/>
              <a:ext cx="328612" cy="2959100"/>
            </a:xfrm>
            <a:prstGeom prst="rect">
              <a:avLst/>
            </a:prstGeom>
            <a:gradFill>
              <a:gsLst>
                <a:gs pos="0">
                  <a:srgbClr val="F2DA64"/>
                </a:gs>
                <a:gs pos="18000">
                  <a:srgbClr val="A27700"/>
                </a:gs>
                <a:gs pos="71000">
                  <a:srgbClr val="D7B446"/>
                </a:gs>
                <a:gs pos="51000">
                  <a:srgbClr val="F2DA64"/>
                </a:gs>
                <a:gs pos="100000">
                  <a:srgbClr val="987000"/>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lt1"/>
                </a:solidFill>
              </a:endParaRPr>
            </a:p>
          </p:txBody>
        </p:sp>
      </p:grpSp>
      <p:sp>
        <p:nvSpPr>
          <p:cNvPr id="28" name="Slide Number Placeholder 5"/>
          <p:cNvSpPr>
            <a:spLocks noGrp="1"/>
          </p:cNvSpPr>
          <p:nvPr>
            <p:ph type="sldNum" sz="quarter" idx="4"/>
          </p:nvPr>
        </p:nvSpPr>
        <p:spPr>
          <a:xfrm>
            <a:off x="10856913" y="6394275"/>
            <a:ext cx="969962" cy="196850"/>
          </a:xfrm>
          <a:prstGeom prst="rect">
            <a:avLst/>
          </a:prstGeom>
        </p:spPr>
        <p:txBody>
          <a:bodyPr vert="horz" lIns="0" tIns="0" rIns="0" bIns="0" rtlCol="0" anchor="ctr"/>
          <a:lstStyle>
            <a:lvl1pPr algn="r">
              <a:defRPr sz="1000">
                <a:solidFill>
                  <a:schemeClr val="tx1"/>
                </a:solidFill>
              </a:defRPr>
            </a:lvl1pPr>
          </a:lstStyle>
          <a:p>
            <a:fld id="{4034BEE3-566C-4068-A777-C3A4762E861B}" type="slidenum">
              <a:rPr lang="en-GB" smtClean="0"/>
              <a:pPr/>
              <a:t>‹#›</a:t>
            </a:fld>
            <a:endParaRPr lang="en-GB" dirty="0"/>
          </a:p>
        </p:txBody>
      </p:sp>
    </p:spTree>
    <p:extLst>
      <p:ext uri="{BB962C8B-B14F-4D97-AF65-F5344CB8AC3E}">
        <p14:creationId xmlns:p14="http://schemas.microsoft.com/office/powerpoint/2010/main" val="1195508512"/>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userDrawn="1">
  <p:cSld name="1_Title and 2 x Content (3)">
    <p:spTree>
      <p:nvGrpSpPr>
        <p:cNvPr id="1" name=""/>
        <p:cNvGrpSpPr/>
        <p:nvPr/>
      </p:nvGrpSpPr>
      <p:grpSpPr>
        <a:xfrm>
          <a:off x="0" y="0"/>
          <a:ext cx="0" cy="0"/>
          <a:chOff x="0" y="0"/>
          <a:chExt cx="0" cy="0"/>
        </a:xfrm>
      </p:grpSpPr>
      <p:sp>
        <p:nvSpPr>
          <p:cNvPr id="16" name="Slide Number Placeholder 5"/>
          <p:cNvSpPr>
            <a:spLocks noGrp="1"/>
          </p:cNvSpPr>
          <p:nvPr>
            <p:ph type="sldNum" sz="quarter" idx="4"/>
          </p:nvPr>
        </p:nvSpPr>
        <p:spPr>
          <a:xfrm>
            <a:off x="10856913" y="6394275"/>
            <a:ext cx="969962" cy="196850"/>
          </a:xfrm>
          <a:prstGeom prst="rect">
            <a:avLst/>
          </a:prstGeom>
        </p:spPr>
        <p:txBody>
          <a:bodyPr vert="horz" lIns="0" tIns="0" rIns="0" bIns="0" rtlCol="0" anchor="ctr"/>
          <a:lstStyle>
            <a:lvl1pPr algn="r">
              <a:defRPr sz="1000">
                <a:solidFill>
                  <a:schemeClr val="tx1"/>
                </a:solidFill>
              </a:defRPr>
            </a:lvl1pPr>
          </a:lstStyle>
          <a:p>
            <a:fld id="{4034BEE3-566C-4068-A777-C3A4762E861B}" type="slidenum">
              <a:rPr lang="en-GB" smtClean="0"/>
              <a:pPr/>
              <a:t>‹#›</a:t>
            </a:fld>
            <a:endParaRPr lang="en-GB" dirty="0"/>
          </a:p>
        </p:txBody>
      </p:sp>
      <p:sp>
        <p:nvSpPr>
          <p:cNvPr id="74" name="Title Placeholder 1"/>
          <p:cNvSpPr>
            <a:spLocks noGrp="1"/>
          </p:cNvSpPr>
          <p:nvPr>
            <p:ph type="title"/>
          </p:nvPr>
        </p:nvSpPr>
        <p:spPr>
          <a:xfrm>
            <a:off x="360363" y="430717"/>
            <a:ext cx="11466510" cy="404119"/>
          </a:xfrm>
          <a:prstGeom prst="rect">
            <a:avLst/>
          </a:prstGeom>
        </p:spPr>
        <p:txBody>
          <a:bodyPr vert="horz" lIns="0" tIns="0" rIns="0" bIns="0" rtlCol="0" anchor="t">
            <a:noAutofit/>
          </a:bodyPr>
          <a:lstStyle/>
          <a:p>
            <a:r>
              <a:rPr lang="en-GB" dirty="0"/>
              <a:t>Click to edit Master title style</a:t>
            </a:r>
          </a:p>
        </p:txBody>
      </p:sp>
      <p:sp>
        <p:nvSpPr>
          <p:cNvPr id="12" name="Content Placeholder 2"/>
          <p:cNvSpPr>
            <a:spLocks noGrp="1"/>
          </p:cNvSpPr>
          <p:nvPr>
            <p:ph idx="17"/>
          </p:nvPr>
        </p:nvSpPr>
        <p:spPr>
          <a:xfrm>
            <a:off x="360363" y="1712368"/>
            <a:ext cx="5642077" cy="4000498"/>
          </a:xfrm>
        </p:spPr>
        <p:txBody>
          <a:bodyPr>
            <a:noAutofit/>
          </a:bodyPr>
          <a:lstStyle>
            <a:lvl1pPr>
              <a:defRPr sz="1400" b="0">
                <a:solidFill>
                  <a:schemeClr val="tx1"/>
                </a:solidFill>
              </a:defRPr>
            </a:lvl1pPr>
            <a:lvl2pPr>
              <a:spcBef>
                <a:spcPts val="600"/>
              </a:spcBef>
              <a:defRPr sz="1400">
                <a:solidFill>
                  <a:schemeClr val="tx1"/>
                </a:solidFill>
              </a:defRPr>
            </a:lvl2pPr>
            <a:lvl3pPr>
              <a:spcBef>
                <a:spcPts val="600"/>
              </a:spcBef>
              <a:defRPr sz="1400">
                <a:solidFill>
                  <a:schemeClr val="tx1"/>
                </a:solidFill>
              </a:defRPr>
            </a:lvl3pPr>
            <a:lvl4pPr>
              <a:spcBef>
                <a:spcPts val="600"/>
              </a:spcBef>
              <a:defRPr sz="1400">
                <a:solidFill>
                  <a:schemeClr val="tx1"/>
                </a:solidFill>
              </a:defRPr>
            </a:lvl4pPr>
            <a:lvl5pPr>
              <a:spcBef>
                <a:spcPts val="600"/>
              </a:spcBef>
              <a:defRPr sz="1400">
                <a:solidFill>
                  <a:schemeClr val="tx1"/>
                </a:solidFill>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
        <p:nvSpPr>
          <p:cNvPr id="14" name="Content Placeholder 2"/>
          <p:cNvSpPr>
            <a:spLocks noGrp="1"/>
          </p:cNvSpPr>
          <p:nvPr>
            <p:ph idx="20"/>
          </p:nvPr>
        </p:nvSpPr>
        <p:spPr>
          <a:xfrm>
            <a:off x="6183532" y="1712368"/>
            <a:ext cx="5643341" cy="4000498"/>
          </a:xfrm>
        </p:spPr>
        <p:txBody>
          <a:bodyPr>
            <a:noAutofit/>
          </a:bodyPr>
          <a:lstStyle>
            <a:lvl1pPr>
              <a:defRPr sz="1400" b="0">
                <a:solidFill>
                  <a:schemeClr val="tx1"/>
                </a:solidFill>
              </a:defRPr>
            </a:lvl1pPr>
            <a:lvl2pPr>
              <a:spcBef>
                <a:spcPts val="600"/>
              </a:spcBef>
              <a:defRPr sz="1400">
                <a:solidFill>
                  <a:schemeClr val="tx1"/>
                </a:solidFill>
              </a:defRPr>
            </a:lvl2pPr>
            <a:lvl3pPr>
              <a:spcBef>
                <a:spcPts val="600"/>
              </a:spcBef>
              <a:defRPr sz="1400">
                <a:solidFill>
                  <a:schemeClr val="tx1"/>
                </a:solidFill>
              </a:defRPr>
            </a:lvl3pPr>
            <a:lvl4pPr>
              <a:spcBef>
                <a:spcPts val="600"/>
              </a:spcBef>
              <a:defRPr sz="1400">
                <a:solidFill>
                  <a:schemeClr val="tx1"/>
                </a:solidFill>
              </a:defRPr>
            </a:lvl4pPr>
            <a:lvl5pPr>
              <a:spcBef>
                <a:spcPts val="600"/>
              </a:spcBef>
              <a:defRPr sz="1400">
                <a:solidFill>
                  <a:schemeClr val="tx1"/>
                </a:solidFill>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
        <p:nvSpPr>
          <p:cNvPr id="17" name="Text Placeholder 17"/>
          <p:cNvSpPr>
            <a:spLocks noGrp="1"/>
          </p:cNvSpPr>
          <p:nvPr>
            <p:ph type="body" sz="quarter" idx="18" hasCustomPrompt="1"/>
          </p:nvPr>
        </p:nvSpPr>
        <p:spPr>
          <a:xfrm>
            <a:off x="6096000" y="6393509"/>
            <a:ext cx="4670778" cy="197792"/>
          </a:xfrm>
        </p:spPr>
        <p:txBody>
          <a:bodyPr anchor="ctr">
            <a:noAutofit/>
          </a:bodyPr>
          <a:lstStyle>
            <a:lvl1pPr>
              <a:spcBef>
                <a:spcPts val="600"/>
              </a:spcBef>
              <a:defRPr sz="800">
                <a:solidFill>
                  <a:schemeClr val="tx1"/>
                </a:solidFill>
              </a:defRPr>
            </a:lvl1pPr>
          </a:lstStyle>
          <a:p>
            <a:pPr lvl="0"/>
            <a:r>
              <a:rPr lang="en-US" dirty="0"/>
              <a:t>Click to add footer text</a:t>
            </a:r>
          </a:p>
        </p:txBody>
      </p:sp>
      <p:sp>
        <p:nvSpPr>
          <p:cNvPr id="18" name="Text Placeholder 2"/>
          <p:cNvSpPr>
            <a:spLocks noGrp="1"/>
          </p:cNvSpPr>
          <p:nvPr>
            <p:ph type="body" sz="quarter" idx="16"/>
          </p:nvPr>
        </p:nvSpPr>
        <p:spPr>
          <a:xfrm>
            <a:off x="360362" y="909635"/>
            <a:ext cx="11466511" cy="396875"/>
          </a:xfrm>
        </p:spPr>
        <p:txBody>
          <a:bodyPr/>
          <a:lstStyle>
            <a:lvl1pPr>
              <a:defRPr sz="1800"/>
            </a:lvl1pPr>
          </a:lstStyle>
          <a:p>
            <a:pPr lvl="0"/>
            <a:r>
              <a:rPr lang="en-GB" dirty="0"/>
              <a:t>Click to edit Master text styles</a:t>
            </a:r>
          </a:p>
        </p:txBody>
      </p:sp>
    </p:spTree>
    <p:extLst>
      <p:ext uri="{BB962C8B-B14F-4D97-AF65-F5344CB8AC3E}">
        <p14:creationId xmlns:p14="http://schemas.microsoft.com/office/powerpoint/2010/main" val="1620973881"/>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userDrawn="1">
  <p:cSld name="Title and 1 x content - no sub headin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7596ED-8270-4BD9-9069-84F474882F2A}"/>
              </a:ext>
            </a:extLst>
          </p:cNvPr>
          <p:cNvSpPr>
            <a:spLocks noGrp="1"/>
          </p:cNvSpPr>
          <p:nvPr>
            <p:ph type="title" hasCustomPrompt="1"/>
          </p:nvPr>
        </p:nvSpPr>
        <p:spPr/>
        <p:txBody>
          <a:bodyPr/>
          <a:lstStyle>
            <a:lvl1pPr>
              <a:defRPr/>
            </a:lvl1pPr>
          </a:lstStyle>
          <a:p>
            <a:r>
              <a:rPr lang="en-US"/>
              <a:t>Click to add title</a:t>
            </a:r>
            <a:endParaRPr lang="en-GB"/>
          </a:p>
        </p:txBody>
      </p:sp>
      <p:sp>
        <p:nvSpPr>
          <p:cNvPr id="3" name="Slide Number Placeholder 2">
            <a:extLst>
              <a:ext uri="{FF2B5EF4-FFF2-40B4-BE49-F238E27FC236}">
                <a16:creationId xmlns:a16="http://schemas.microsoft.com/office/drawing/2014/main" id="{FACA3A6B-089A-48DA-907F-9446B1276098}"/>
              </a:ext>
            </a:extLst>
          </p:cNvPr>
          <p:cNvSpPr>
            <a:spLocks noGrp="1"/>
          </p:cNvSpPr>
          <p:nvPr>
            <p:ph type="sldNum" sz="quarter" idx="10"/>
          </p:nvPr>
        </p:nvSpPr>
        <p:spPr/>
        <p:txBody>
          <a:bodyPr/>
          <a:lstStyle/>
          <a:p>
            <a:fld id="{4034BEE3-566C-4068-A777-C3A4762E861B}" type="slidenum">
              <a:rPr lang="en-GB" smtClean="0"/>
              <a:pPr/>
              <a:t>‹#›</a:t>
            </a:fld>
            <a:endParaRPr lang="en-GB"/>
          </a:p>
        </p:txBody>
      </p:sp>
      <p:sp>
        <p:nvSpPr>
          <p:cNvPr id="4" name="Footer Placeholder 3">
            <a:extLst>
              <a:ext uri="{FF2B5EF4-FFF2-40B4-BE49-F238E27FC236}">
                <a16:creationId xmlns:a16="http://schemas.microsoft.com/office/drawing/2014/main" id="{3E873D13-8BEF-4470-A16D-19EDE6E7AAA3}"/>
              </a:ext>
            </a:extLst>
          </p:cNvPr>
          <p:cNvSpPr>
            <a:spLocks noGrp="1"/>
          </p:cNvSpPr>
          <p:nvPr>
            <p:ph type="ftr" sz="quarter" idx="11"/>
          </p:nvPr>
        </p:nvSpPr>
        <p:spPr/>
        <p:txBody>
          <a:bodyPr/>
          <a:lstStyle/>
          <a:p>
            <a:endParaRPr lang="en-GB"/>
          </a:p>
        </p:txBody>
      </p:sp>
      <p:sp>
        <p:nvSpPr>
          <p:cNvPr id="10" name="Content Placeholder 9">
            <a:extLst>
              <a:ext uri="{FF2B5EF4-FFF2-40B4-BE49-F238E27FC236}">
                <a16:creationId xmlns:a16="http://schemas.microsoft.com/office/drawing/2014/main" id="{E01F0EAC-DF03-4553-8D22-C26B163DC97D}"/>
              </a:ext>
            </a:extLst>
          </p:cNvPr>
          <p:cNvSpPr>
            <a:spLocks noGrp="1"/>
          </p:cNvSpPr>
          <p:nvPr>
            <p:ph sz="quarter" idx="14" hasCustomPrompt="1"/>
          </p:nvPr>
        </p:nvSpPr>
        <p:spPr>
          <a:xfrm>
            <a:off x="360363" y="1710000"/>
            <a:ext cx="11466000" cy="3999600"/>
          </a:xfrm>
        </p:spPr>
        <p:txBody>
          <a:bodyPr/>
          <a:lstStyle>
            <a:lvl1pPr>
              <a:defRPr/>
            </a:lvl1pPr>
          </a:lstStyle>
          <a:p>
            <a:pPr lvl="0"/>
            <a:r>
              <a:rPr lang="en-US"/>
              <a:t>Click to add text</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14188399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3.xml><?xml version="1.0" encoding="utf-8"?>
<p:sldLayout xmlns:a="http://schemas.openxmlformats.org/drawingml/2006/main" xmlns:r="http://schemas.openxmlformats.org/officeDocument/2006/relationships" xmlns:p="http://schemas.openxmlformats.org/presentationml/2006/main" showMasterSp="0" preserve="1" userDrawn="1">
  <p:cSld name="Title slide 1 (white)">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360000" y="1490400"/>
            <a:ext cx="3520800" cy="1976400"/>
          </a:xfrm>
          <a:prstGeom prst="rect">
            <a:avLst/>
          </a:prstGeom>
        </p:spPr>
        <p:txBody>
          <a:bodyPr anchor="t">
            <a:noAutofit/>
          </a:bodyPr>
          <a:lstStyle>
            <a:lvl1pPr algn="l">
              <a:defRPr sz="3000" b="0">
                <a:solidFill>
                  <a:schemeClr val="tx1"/>
                </a:solidFill>
              </a:defRPr>
            </a:lvl1pPr>
          </a:lstStyle>
          <a:p>
            <a:r>
              <a:rPr lang="en-GB" dirty="0"/>
              <a:t>Click to add title</a:t>
            </a:r>
          </a:p>
        </p:txBody>
      </p:sp>
      <p:sp>
        <p:nvSpPr>
          <p:cNvPr id="3" name="Subtitle 2"/>
          <p:cNvSpPr>
            <a:spLocks noGrp="1"/>
          </p:cNvSpPr>
          <p:nvPr>
            <p:ph type="subTitle" idx="1" hasCustomPrompt="1"/>
          </p:nvPr>
        </p:nvSpPr>
        <p:spPr>
          <a:xfrm>
            <a:off x="360000" y="3708000"/>
            <a:ext cx="3520800" cy="1022400"/>
          </a:xfrm>
          <a:prstGeom prst="rect">
            <a:avLst/>
          </a:prstGeom>
        </p:spPr>
        <p:txBody>
          <a:bodyPr anchor="t">
            <a:noAutofit/>
          </a:bodyPr>
          <a:lstStyle>
            <a:lvl1pPr marL="0" indent="0" algn="l">
              <a:spcBef>
                <a:spcPts val="600"/>
              </a:spcBef>
              <a:buNone/>
              <a:defRPr sz="1800" b="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dirty="0"/>
              <a:t>Click to add subtitle</a:t>
            </a:r>
          </a:p>
        </p:txBody>
      </p:sp>
      <p:sp>
        <p:nvSpPr>
          <p:cNvPr id="6" name="Text Placeholder 5">
            <a:extLst>
              <a:ext uri="{FF2B5EF4-FFF2-40B4-BE49-F238E27FC236}">
                <a16:creationId xmlns:a16="http://schemas.microsoft.com/office/drawing/2014/main" id="{50929DC8-987C-4BF4-9A49-8F549F1F3DBE}"/>
              </a:ext>
            </a:extLst>
          </p:cNvPr>
          <p:cNvSpPr>
            <a:spLocks noGrp="1"/>
          </p:cNvSpPr>
          <p:nvPr>
            <p:ph type="body" sz="quarter" idx="10" hasCustomPrompt="1"/>
          </p:nvPr>
        </p:nvSpPr>
        <p:spPr>
          <a:xfrm>
            <a:off x="360363" y="4971600"/>
            <a:ext cx="3521075" cy="1022350"/>
          </a:xfrm>
        </p:spPr>
        <p:txBody>
          <a:bodyPr anchor="b"/>
          <a:lstStyle>
            <a:lvl1pPr>
              <a:spcBef>
                <a:spcPts val="600"/>
              </a:spcBef>
              <a:defRPr sz="1200"/>
            </a:lvl1pPr>
          </a:lstStyle>
          <a:p>
            <a:pPr lvl="0"/>
            <a:r>
              <a:rPr lang="en-GB"/>
              <a:t>Click to add text</a:t>
            </a:r>
          </a:p>
        </p:txBody>
      </p:sp>
      <p:pic>
        <p:nvPicPr>
          <p:cNvPr id="8" name="Picture 7">
            <a:extLst>
              <a:ext uri="{FF2B5EF4-FFF2-40B4-BE49-F238E27FC236}">
                <a16:creationId xmlns:a16="http://schemas.microsoft.com/office/drawing/2014/main" id="{6D308E42-C028-D4F7-707C-55640F9EC54C}"/>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353738" y="562196"/>
            <a:ext cx="4476270" cy="367194"/>
          </a:xfrm>
          <a:prstGeom prst="rect">
            <a:avLst/>
          </a:prstGeom>
        </p:spPr>
      </p:pic>
    </p:spTree>
    <p:extLst>
      <p:ext uri="{BB962C8B-B14F-4D97-AF65-F5344CB8AC3E}">
        <p14:creationId xmlns:p14="http://schemas.microsoft.com/office/powerpoint/2010/main" val="36263081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4.xml><?xml version="1.0" encoding="utf-8"?>
<p:sldLayout xmlns:a="http://schemas.openxmlformats.org/drawingml/2006/main" xmlns:r="http://schemas.openxmlformats.org/officeDocument/2006/relationships" xmlns:p="http://schemas.openxmlformats.org/presentationml/2006/main" showMasterSp="0" preserve="1" userDrawn="1">
  <p:cSld name="Title slide 1 (black)">
    <p:bg>
      <p:bgPr>
        <a:solidFill>
          <a:srgbClr val="000000"/>
        </a:solidFill>
        <a:effectLst/>
      </p:bgPr>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81E67E4D-3395-F959-1124-9C52C081F532}"/>
              </a:ext>
            </a:extLst>
          </p:cNvPr>
          <p:cNvPicPr>
            <a:picLocks noChangeAspect="1"/>
          </p:cNvPicPr>
          <p:nvPr userDrawn="1"/>
        </p:nvPicPr>
        <p:blipFill>
          <a:blip r:embed="rId2"/>
          <a:stretch>
            <a:fillRect/>
          </a:stretch>
        </p:blipFill>
        <p:spPr>
          <a:xfrm>
            <a:off x="65034" y="266211"/>
            <a:ext cx="5153737" cy="957619"/>
          </a:xfrm>
          <a:prstGeom prst="rect">
            <a:avLst/>
          </a:prstGeom>
        </p:spPr>
      </p:pic>
    </p:spTree>
    <p:extLst>
      <p:ext uri="{BB962C8B-B14F-4D97-AF65-F5344CB8AC3E}">
        <p14:creationId xmlns:p14="http://schemas.microsoft.com/office/powerpoint/2010/main" val="38611666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5.xml><?xml version="1.0" encoding="utf-8"?>
<p:sldLayout xmlns:a="http://schemas.openxmlformats.org/drawingml/2006/main" xmlns:r="http://schemas.openxmlformats.org/officeDocument/2006/relationships" xmlns:p="http://schemas.openxmlformats.org/presentationml/2006/main" showMasterSp="0" preserve="1" userDrawn="1">
  <p:cSld name="Title slide with image (black)">
    <p:bg>
      <p:bgPr>
        <a:solidFill>
          <a:srgbClr val="000000"/>
        </a:solidFill>
        <a:effectLst/>
      </p:bgPr>
    </p:bg>
    <p:spTree>
      <p:nvGrpSpPr>
        <p:cNvPr id="1" name=""/>
        <p:cNvGrpSpPr/>
        <p:nvPr/>
      </p:nvGrpSpPr>
      <p:grpSpPr>
        <a:xfrm>
          <a:off x="0" y="0"/>
          <a:ext cx="0" cy="0"/>
          <a:chOff x="0" y="0"/>
          <a:chExt cx="0" cy="0"/>
        </a:xfrm>
      </p:grpSpPr>
      <p:sp>
        <p:nvSpPr>
          <p:cNvPr id="6" name="Picture Placeholder 6">
            <a:extLst>
              <a:ext uri="{FF2B5EF4-FFF2-40B4-BE49-F238E27FC236}">
                <a16:creationId xmlns:a16="http://schemas.microsoft.com/office/drawing/2014/main" id="{CC213809-11F2-4FF6-8836-C61FDCCBA32E}"/>
              </a:ext>
            </a:extLst>
          </p:cNvPr>
          <p:cNvSpPr>
            <a:spLocks noGrp="1"/>
          </p:cNvSpPr>
          <p:nvPr>
            <p:ph type="pic" sz="quarter" idx="19"/>
          </p:nvPr>
        </p:nvSpPr>
        <p:spPr>
          <a:xfrm>
            <a:off x="4272000" y="1490400"/>
            <a:ext cx="7920000" cy="4500000"/>
          </a:xfrm>
        </p:spPr>
        <p:txBody>
          <a:bodyPr/>
          <a:lstStyle/>
          <a:p>
            <a:r>
              <a:rPr lang="en-US"/>
              <a:t>Click icon to add picture</a:t>
            </a:r>
            <a:endParaRPr lang="en-GB"/>
          </a:p>
        </p:txBody>
      </p:sp>
      <p:sp>
        <p:nvSpPr>
          <p:cNvPr id="9" name="Title 1">
            <a:extLst>
              <a:ext uri="{FF2B5EF4-FFF2-40B4-BE49-F238E27FC236}">
                <a16:creationId xmlns:a16="http://schemas.microsoft.com/office/drawing/2014/main" id="{F1EB514B-0857-4EBF-B042-2A3E81792E20}"/>
              </a:ext>
            </a:extLst>
          </p:cNvPr>
          <p:cNvSpPr>
            <a:spLocks noGrp="1"/>
          </p:cNvSpPr>
          <p:nvPr>
            <p:ph type="ctrTitle" hasCustomPrompt="1"/>
          </p:nvPr>
        </p:nvSpPr>
        <p:spPr>
          <a:xfrm>
            <a:off x="360000" y="1490400"/>
            <a:ext cx="3520800" cy="1975330"/>
          </a:xfrm>
          <a:prstGeom prst="rect">
            <a:avLst/>
          </a:prstGeom>
        </p:spPr>
        <p:txBody>
          <a:bodyPr anchor="t">
            <a:noAutofit/>
          </a:bodyPr>
          <a:lstStyle>
            <a:lvl1pPr algn="l">
              <a:defRPr sz="3000" b="0">
                <a:solidFill>
                  <a:schemeClr val="bg1"/>
                </a:solidFill>
              </a:defRPr>
            </a:lvl1pPr>
          </a:lstStyle>
          <a:p>
            <a:r>
              <a:rPr lang="en-GB" dirty="0"/>
              <a:t>Click to add title</a:t>
            </a:r>
          </a:p>
        </p:txBody>
      </p:sp>
      <p:sp>
        <p:nvSpPr>
          <p:cNvPr id="10" name="Subtitle 2">
            <a:extLst>
              <a:ext uri="{FF2B5EF4-FFF2-40B4-BE49-F238E27FC236}">
                <a16:creationId xmlns:a16="http://schemas.microsoft.com/office/drawing/2014/main" id="{E8F4C310-09FC-4B27-9FA2-5128CE9C6086}"/>
              </a:ext>
            </a:extLst>
          </p:cNvPr>
          <p:cNvSpPr>
            <a:spLocks noGrp="1"/>
          </p:cNvSpPr>
          <p:nvPr>
            <p:ph type="subTitle" idx="1" hasCustomPrompt="1"/>
          </p:nvPr>
        </p:nvSpPr>
        <p:spPr>
          <a:xfrm>
            <a:off x="360000" y="3708000"/>
            <a:ext cx="3520800" cy="1022713"/>
          </a:xfrm>
          <a:prstGeom prst="rect">
            <a:avLst/>
          </a:prstGeom>
        </p:spPr>
        <p:txBody>
          <a:bodyPr anchor="t">
            <a:noAutofit/>
          </a:bodyPr>
          <a:lstStyle>
            <a:lvl1pPr marL="0" indent="0" algn="l">
              <a:spcBef>
                <a:spcPts val="600"/>
              </a:spcBef>
              <a:buNone/>
              <a:defRPr sz="1800" b="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dirty="0"/>
              <a:t>Click to add subtitle</a:t>
            </a:r>
          </a:p>
        </p:txBody>
      </p:sp>
      <p:sp>
        <p:nvSpPr>
          <p:cNvPr id="3" name="Text Placeholder 2">
            <a:extLst>
              <a:ext uri="{FF2B5EF4-FFF2-40B4-BE49-F238E27FC236}">
                <a16:creationId xmlns:a16="http://schemas.microsoft.com/office/drawing/2014/main" id="{198B54B2-17FC-4F44-A549-93DE726BD63E}"/>
              </a:ext>
            </a:extLst>
          </p:cNvPr>
          <p:cNvSpPr>
            <a:spLocks noGrp="1"/>
          </p:cNvSpPr>
          <p:nvPr>
            <p:ph type="body" sz="quarter" idx="20" hasCustomPrompt="1"/>
          </p:nvPr>
        </p:nvSpPr>
        <p:spPr>
          <a:xfrm>
            <a:off x="360000" y="4971600"/>
            <a:ext cx="3519536" cy="1022713"/>
          </a:xfrm>
        </p:spPr>
        <p:txBody>
          <a:bodyPr anchor="b"/>
          <a:lstStyle>
            <a:lvl1pPr>
              <a:spcBef>
                <a:spcPts val="600"/>
              </a:spcBef>
              <a:defRPr sz="1200">
                <a:solidFill>
                  <a:schemeClr val="bg1"/>
                </a:solidFill>
              </a:defRPr>
            </a:lvl1pPr>
          </a:lstStyle>
          <a:p>
            <a:pPr lvl="0"/>
            <a:r>
              <a:rPr lang="en-US"/>
              <a:t>Click to add text </a:t>
            </a:r>
          </a:p>
        </p:txBody>
      </p:sp>
      <p:pic>
        <p:nvPicPr>
          <p:cNvPr id="11" name="Picture 10">
            <a:extLst>
              <a:ext uri="{FF2B5EF4-FFF2-40B4-BE49-F238E27FC236}">
                <a16:creationId xmlns:a16="http://schemas.microsoft.com/office/drawing/2014/main" id="{AB940724-CD0A-4966-9236-B1E83A63E8E9}"/>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213475" y="1490401"/>
            <a:ext cx="63612" cy="4500000"/>
          </a:xfrm>
          <a:prstGeom prst="rect">
            <a:avLst/>
          </a:prstGeom>
        </p:spPr>
      </p:pic>
      <p:pic>
        <p:nvPicPr>
          <p:cNvPr id="8" name="Picture 7">
            <a:extLst>
              <a:ext uri="{FF2B5EF4-FFF2-40B4-BE49-F238E27FC236}">
                <a16:creationId xmlns:a16="http://schemas.microsoft.com/office/drawing/2014/main" id="{F2BAD2B2-4BB9-119B-53B0-59B1E4B4DBAD}"/>
              </a:ext>
            </a:extLst>
          </p:cNvPr>
          <p:cNvPicPr>
            <a:picLocks noChangeAspect="1"/>
          </p:cNvPicPr>
          <p:nvPr userDrawn="1"/>
        </p:nvPicPr>
        <p:blipFill>
          <a:blip r:embed="rId3"/>
          <a:stretch>
            <a:fillRect/>
          </a:stretch>
        </p:blipFill>
        <p:spPr>
          <a:xfrm>
            <a:off x="65034" y="266211"/>
            <a:ext cx="5153737" cy="957619"/>
          </a:xfrm>
          <a:prstGeom prst="rect">
            <a:avLst/>
          </a:prstGeom>
        </p:spPr>
      </p:pic>
    </p:spTree>
    <p:extLst>
      <p:ext uri="{BB962C8B-B14F-4D97-AF65-F5344CB8AC3E}">
        <p14:creationId xmlns:p14="http://schemas.microsoft.com/office/powerpoint/2010/main" val="18318091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6.xml><?xml version="1.0" encoding="utf-8"?>
<p:sldLayout xmlns:a="http://schemas.openxmlformats.org/drawingml/2006/main" xmlns:r="http://schemas.openxmlformats.org/officeDocument/2006/relationships" xmlns:p="http://schemas.openxmlformats.org/presentationml/2006/main" showMasterSp="0" preserve="1" userDrawn="1">
  <p:cSld name="Section header (black)">
    <p:bg>
      <p:bgPr>
        <a:solidFill>
          <a:srgbClr val="000000"/>
        </a:solidFill>
        <a:effectLst/>
      </p:bgPr>
    </p:bg>
    <p:spTree>
      <p:nvGrpSpPr>
        <p:cNvPr id="1" name=""/>
        <p:cNvGrpSpPr/>
        <p:nvPr/>
      </p:nvGrpSpPr>
      <p:grpSpPr>
        <a:xfrm>
          <a:off x="0" y="0"/>
          <a:ext cx="0" cy="0"/>
          <a:chOff x="0" y="0"/>
          <a:chExt cx="0" cy="0"/>
        </a:xfrm>
      </p:grpSpPr>
      <p:sp>
        <p:nvSpPr>
          <p:cNvPr id="5" name="Text Placeholder 2"/>
          <p:cNvSpPr>
            <a:spLocks noGrp="1"/>
          </p:cNvSpPr>
          <p:nvPr>
            <p:ph type="body" sz="quarter" idx="15" hasCustomPrompt="1"/>
          </p:nvPr>
        </p:nvSpPr>
        <p:spPr>
          <a:xfrm>
            <a:off x="359998" y="2257200"/>
            <a:ext cx="5643927" cy="1980000"/>
          </a:xfrm>
          <a:prstGeom prst="rect">
            <a:avLst/>
          </a:prstGeom>
        </p:spPr>
        <p:txBody>
          <a:bodyPr anchor="t"/>
          <a:lstStyle>
            <a:lvl1pPr algn="l">
              <a:spcBef>
                <a:spcPts val="200"/>
              </a:spcBef>
              <a:defRPr sz="4000" b="0">
                <a:solidFill>
                  <a:schemeClr val="bg1"/>
                </a:solidFill>
              </a:defRPr>
            </a:lvl1pPr>
            <a:lvl2pPr marL="0" indent="0" algn="l">
              <a:spcBef>
                <a:spcPts val="200"/>
              </a:spcBef>
              <a:buNone/>
              <a:defRPr sz="2200" b="0">
                <a:solidFill>
                  <a:schemeClr val="bg1"/>
                </a:solidFill>
              </a:defRPr>
            </a:lvl2pPr>
          </a:lstStyle>
          <a:p>
            <a:pPr lvl="0"/>
            <a:r>
              <a:rPr lang="en-GB"/>
              <a:t>Click to add title</a:t>
            </a:r>
          </a:p>
        </p:txBody>
      </p:sp>
      <p:sp>
        <p:nvSpPr>
          <p:cNvPr id="7" name="Text Placeholder 2"/>
          <p:cNvSpPr>
            <a:spLocks noGrp="1"/>
          </p:cNvSpPr>
          <p:nvPr>
            <p:ph type="body" sz="quarter" idx="16" hasCustomPrompt="1"/>
          </p:nvPr>
        </p:nvSpPr>
        <p:spPr>
          <a:xfrm>
            <a:off x="360363" y="1713332"/>
            <a:ext cx="976312" cy="540000"/>
          </a:xfrm>
          <a:prstGeom prst="rect">
            <a:avLst/>
          </a:prstGeom>
        </p:spPr>
        <p:txBody>
          <a:bodyPr anchor="t"/>
          <a:lstStyle>
            <a:lvl1pPr algn="l">
              <a:spcBef>
                <a:spcPts val="200"/>
              </a:spcBef>
              <a:defRPr sz="4000" b="0">
                <a:solidFill>
                  <a:schemeClr val="bg1"/>
                </a:solidFill>
              </a:defRPr>
            </a:lvl1pPr>
            <a:lvl2pPr marL="0" indent="0" algn="l">
              <a:spcBef>
                <a:spcPts val="200"/>
              </a:spcBef>
              <a:buNone/>
              <a:defRPr sz="2200" b="0">
                <a:solidFill>
                  <a:schemeClr val="tx1"/>
                </a:solidFill>
              </a:defRPr>
            </a:lvl2pPr>
          </a:lstStyle>
          <a:p>
            <a:pPr lvl="0"/>
            <a:r>
              <a:rPr lang="en-US"/>
              <a:t>No.</a:t>
            </a:r>
          </a:p>
        </p:txBody>
      </p:sp>
    </p:spTree>
    <p:extLst>
      <p:ext uri="{BB962C8B-B14F-4D97-AF65-F5344CB8AC3E}">
        <p14:creationId xmlns:p14="http://schemas.microsoft.com/office/powerpoint/2010/main" val="10987404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userDrawn="1">
  <p:cSld name="Title and 1 x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7596ED-8270-4BD9-9069-84F474882F2A}"/>
              </a:ext>
            </a:extLst>
          </p:cNvPr>
          <p:cNvSpPr>
            <a:spLocks noGrp="1"/>
          </p:cNvSpPr>
          <p:nvPr>
            <p:ph type="title" hasCustomPrompt="1"/>
          </p:nvPr>
        </p:nvSpPr>
        <p:spPr/>
        <p:txBody>
          <a:bodyPr/>
          <a:lstStyle>
            <a:lvl1pPr>
              <a:defRPr/>
            </a:lvl1pPr>
          </a:lstStyle>
          <a:p>
            <a:r>
              <a:rPr lang="en-US" dirty="0"/>
              <a:t>Click to add title</a:t>
            </a:r>
            <a:endParaRPr lang="en-GB" dirty="0"/>
          </a:p>
        </p:txBody>
      </p:sp>
      <p:sp>
        <p:nvSpPr>
          <p:cNvPr id="3" name="Slide Number Placeholder 2">
            <a:extLst>
              <a:ext uri="{FF2B5EF4-FFF2-40B4-BE49-F238E27FC236}">
                <a16:creationId xmlns:a16="http://schemas.microsoft.com/office/drawing/2014/main" id="{FACA3A6B-089A-48DA-907F-9446B1276098}"/>
              </a:ext>
            </a:extLst>
          </p:cNvPr>
          <p:cNvSpPr>
            <a:spLocks noGrp="1"/>
          </p:cNvSpPr>
          <p:nvPr>
            <p:ph type="sldNum" sz="quarter" idx="10"/>
          </p:nvPr>
        </p:nvSpPr>
        <p:spPr/>
        <p:txBody>
          <a:bodyPr/>
          <a:lstStyle/>
          <a:p>
            <a:fld id="{4034BEE3-566C-4068-A777-C3A4762E861B}" type="slidenum">
              <a:rPr lang="en-GB" smtClean="0"/>
              <a:pPr/>
              <a:t>‹#›</a:t>
            </a:fld>
            <a:endParaRPr lang="en-GB"/>
          </a:p>
        </p:txBody>
      </p:sp>
      <p:sp>
        <p:nvSpPr>
          <p:cNvPr id="4" name="Footer Placeholder 3">
            <a:extLst>
              <a:ext uri="{FF2B5EF4-FFF2-40B4-BE49-F238E27FC236}">
                <a16:creationId xmlns:a16="http://schemas.microsoft.com/office/drawing/2014/main" id="{3E873D13-8BEF-4470-A16D-19EDE6E7AAA3}"/>
              </a:ext>
            </a:extLst>
          </p:cNvPr>
          <p:cNvSpPr>
            <a:spLocks noGrp="1"/>
          </p:cNvSpPr>
          <p:nvPr>
            <p:ph type="ftr" sz="quarter" idx="11"/>
          </p:nvPr>
        </p:nvSpPr>
        <p:spPr/>
        <p:txBody>
          <a:bodyPr/>
          <a:lstStyle/>
          <a:p>
            <a:endParaRPr lang="en-GB"/>
          </a:p>
        </p:txBody>
      </p:sp>
      <p:sp>
        <p:nvSpPr>
          <p:cNvPr id="8" name="Text Placeholder 7">
            <a:extLst>
              <a:ext uri="{FF2B5EF4-FFF2-40B4-BE49-F238E27FC236}">
                <a16:creationId xmlns:a16="http://schemas.microsoft.com/office/drawing/2014/main" id="{50105BF4-D562-44BF-BA5C-F9CA4C0FE918}"/>
              </a:ext>
            </a:extLst>
          </p:cNvPr>
          <p:cNvSpPr>
            <a:spLocks noGrp="1"/>
          </p:cNvSpPr>
          <p:nvPr>
            <p:ph type="body" sz="quarter" idx="13" hasCustomPrompt="1"/>
          </p:nvPr>
        </p:nvSpPr>
        <p:spPr>
          <a:xfrm>
            <a:off x="360363" y="910800"/>
            <a:ext cx="11466000" cy="396000"/>
          </a:xfrm>
        </p:spPr>
        <p:txBody>
          <a:bodyPr/>
          <a:lstStyle>
            <a:lvl1pPr>
              <a:spcBef>
                <a:spcPts val="600"/>
              </a:spcBef>
              <a:defRPr sz="2200"/>
            </a:lvl1pPr>
          </a:lstStyle>
          <a:p>
            <a:pPr lvl="0"/>
            <a:r>
              <a:rPr lang="en-US" dirty="0"/>
              <a:t>Click to add subtitle</a:t>
            </a:r>
            <a:endParaRPr lang="en-GB" dirty="0"/>
          </a:p>
        </p:txBody>
      </p:sp>
      <p:sp>
        <p:nvSpPr>
          <p:cNvPr id="10" name="Content Placeholder 9">
            <a:extLst>
              <a:ext uri="{FF2B5EF4-FFF2-40B4-BE49-F238E27FC236}">
                <a16:creationId xmlns:a16="http://schemas.microsoft.com/office/drawing/2014/main" id="{E01F0EAC-DF03-4553-8D22-C26B163DC97D}"/>
              </a:ext>
            </a:extLst>
          </p:cNvPr>
          <p:cNvSpPr>
            <a:spLocks noGrp="1"/>
          </p:cNvSpPr>
          <p:nvPr>
            <p:ph sz="quarter" idx="14" hasCustomPrompt="1"/>
          </p:nvPr>
        </p:nvSpPr>
        <p:spPr>
          <a:xfrm>
            <a:off x="360363" y="1710000"/>
            <a:ext cx="11466000" cy="3999600"/>
          </a:xfrm>
        </p:spPr>
        <p:txBody>
          <a:bodyPr/>
          <a:lstStyle>
            <a:lvl1pPr>
              <a:defRPr/>
            </a:lvl1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29862255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userDrawn="1">
  <p:cSld name="Title and 1 x content + headin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0B7F44-1A9D-43CE-8B94-70E892BCC6C4}"/>
              </a:ext>
            </a:extLst>
          </p:cNvPr>
          <p:cNvSpPr>
            <a:spLocks noGrp="1"/>
          </p:cNvSpPr>
          <p:nvPr>
            <p:ph type="title" hasCustomPrompt="1"/>
          </p:nvPr>
        </p:nvSpPr>
        <p:spPr/>
        <p:txBody>
          <a:bodyPr/>
          <a:lstStyle>
            <a:lvl1pPr>
              <a:defRPr/>
            </a:lvl1pPr>
          </a:lstStyle>
          <a:p>
            <a:r>
              <a:rPr lang="en-US"/>
              <a:t>Click to add title</a:t>
            </a:r>
            <a:endParaRPr lang="en-GB"/>
          </a:p>
        </p:txBody>
      </p:sp>
      <p:sp>
        <p:nvSpPr>
          <p:cNvPr id="3" name="Slide Number Placeholder 2">
            <a:extLst>
              <a:ext uri="{FF2B5EF4-FFF2-40B4-BE49-F238E27FC236}">
                <a16:creationId xmlns:a16="http://schemas.microsoft.com/office/drawing/2014/main" id="{00F0CD56-CDEF-4F99-82E9-F8344BA7D8B8}"/>
              </a:ext>
            </a:extLst>
          </p:cNvPr>
          <p:cNvSpPr>
            <a:spLocks noGrp="1"/>
          </p:cNvSpPr>
          <p:nvPr>
            <p:ph type="sldNum" sz="quarter" idx="10"/>
          </p:nvPr>
        </p:nvSpPr>
        <p:spPr/>
        <p:txBody>
          <a:bodyPr/>
          <a:lstStyle/>
          <a:p>
            <a:fld id="{4034BEE3-566C-4068-A777-C3A4762E861B}" type="slidenum">
              <a:rPr lang="en-GB" smtClean="0"/>
              <a:pPr/>
              <a:t>‹#›</a:t>
            </a:fld>
            <a:endParaRPr lang="en-GB"/>
          </a:p>
        </p:txBody>
      </p:sp>
      <p:sp>
        <p:nvSpPr>
          <p:cNvPr id="4" name="Footer Placeholder 3">
            <a:extLst>
              <a:ext uri="{FF2B5EF4-FFF2-40B4-BE49-F238E27FC236}">
                <a16:creationId xmlns:a16="http://schemas.microsoft.com/office/drawing/2014/main" id="{CAF17232-4933-4B44-AB0A-14F7352465FB}"/>
              </a:ext>
            </a:extLst>
          </p:cNvPr>
          <p:cNvSpPr>
            <a:spLocks noGrp="1"/>
          </p:cNvSpPr>
          <p:nvPr>
            <p:ph type="ftr" sz="quarter" idx="11"/>
          </p:nvPr>
        </p:nvSpPr>
        <p:spPr/>
        <p:txBody>
          <a:bodyPr/>
          <a:lstStyle/>
          <a:p>
            <a:endParaRPr lang="en-GB"/>
          </a:p>
        </p:txBody>
      </p:sp>
      <p:sp>
        <p:nvSpPr>
          <p:cNvPr id="6" name="Text Placeholder 5">
            <a:extLst>
              <a:ext uri="{FF2B5EF4-FFF2-40B4-BE49-F238E27FC236}">
                <a16:creationId xmlns:a16="http://schemas.microsoft.com/office/drawing/2014/main" id="{54A8CE99-0AD9-4D9C-9C09-47545620E96B}"/>
              </a:ext>
            </a:extLst>
          </p:cNvPr>
          <p:cNvSpPr>
            <a:spLocks noGrp="1"/>
          </p:cNvSpPr>
          <p:nvPr>
            <p:ph type="body" sz="quarter" idx="12" hasCustomPrompt="1"/>
          </p:nvPr>
        </p:nvSpPr>
        <p:spPr>
          <a:xfrm>
            <a:off x="360000" y="1710000"/>
            <a:ext cx="11464925" cy="604800"/>
          </a:xfrm>
        </p:spPr>
        <p:txBody>
          <a:bodyPr/>
          <a:lstStyle>
            <a:lvl1pPr>
              <a:defRPr b="1"/>
            </a:lvl1pPr>
          </a:lstStyle>
          <a:p>
            <a:pPr lvl="0"/>
            <a:r>
              <a:rPr lang="en-US"/>
              <a:t>Click to add text</a:t>
            </a:r>
            <a:endParaRPr lang="en-GB"/>
          </a:p>
        </p:txBody>
      </p:sp>
      <p:sp>
        <p:nvSpPr>
          <p:cNvPr id="8" name="Content Placeholder 7">
            <a:extLst>
              <a:ext uri="{FF2B5EF4-FFF2-40B4-BE49-F238E27FC236}">
                <a16:creationId xmlns:a16="http://schemas.microsoft.com/office/drawing/2014/main" id="{58CF1398-AEAE-44BE-B05F-E03B17EB921A}"/>
              </a:ext>
            </a:extLst>
          </p:cNvPr>
          <p:cNvSpPr>
            <a:spLocks noGrp="1"/>
          </p:cNvSpPr>
          <p:nvPr>
            <p:ph sz="quarter" idx="13" hasCustomPrompt="1"/>
          </p:nvPr>
        </p:nvSpPr>
        <p:spPr>
          <a:xfrm>
            <a:off x="360000" y="2376000"/>
            <a:ext cx="11466000" cy="3344400"/>
          </a:xfrm>
        </p:spPr>
        <p:txBody>
          <a:bodyPr/>
          <a:lstStyle>
            <a:lvl1pPr>
              <a:defRPr/>
            </a:lvl1pPr>
          </a:lstStyle>
          <a:p>
            <a:pPr lvl="0"/>
            <a:r>
              <a:rPr lang="en-US"/>
              <a:t>Click to add text</a:t>
            </a:r>
          </a:p>
          <a:p>
            <a:pPr lvl="1"/>
            <a:r>
              <a:rPr lang="en-US"/>
              <a:t>Second level</a:t>
            </a:r>
          </a:p>
          <a:p>
            <a:pPr lvl="2"/>
            <a:r>
              <a:rPr lang="en-US"/>
              <a:t>Third level</a:t>
            </a:r>
          </a:p>
          <a:p>
            <a:pPr lvl="3"/>
            <a:r>
              <a:rPr lang="en-US"/>
              <a:t>Fourth level</a:t>
            </a:r>
          </a:p>
          <a:p>
            <a:pPr lvl="4"/>
            <a:r>
              <a:rPr lang="en-US"/>
              <a:t>Fifth level</a:t>
            </a:r>
            <a:endParaRPr lang="en-GB"/>
          </a:p>
        </p:txBody>
      </p:sp>
      <p:sp>
        <p:nvSpPr>
          <p:cNvPr id="10" name="Text Placeholder 9">
            <a:extLst>
              <a:ext uri="{FF2B5EF4-FFF2-40B4-BE49-F238E27FC236}">
                <a16:creationId xmlns:a16="http://schemas.microsoft.com/office/drawing/2014/main" id="{1A51D583-D2F5-4206-82FD-3E7E687E574D}"/>
              </a:ext>
            </a:extLst>
          </p:cNvPr>
          <p:cNvSpPr>
            <a:spLocks noGrp="1"/>
          </p:cNvSpPr>
          <p:nvPr>
            <p:ph type="body" sz="quarter" idx="14" hasCustomPrompt="1"/>
          </p:nvPr>
        </p:nvSpPr>
        <p:spPr>
          <a:xfrm>
            <a:off x="360000" y="910800"/>
            <a:ext cx="11466513" cy="396000"/>
          </a:xfrm>
        </p:spPr>
        <p:txBody>
          <a:bodyPr/>
          <a:lstStyle>
            <a:lvl1pPr>
              <a:defRPr sz="2200"/>
            </a:lvl1pPr>
          </a:lstStyle>
          <a:p>
            <a:pPr lvl="0"/>
            <a:r>
              <a:rPr lang="en-US"/>
              <a:t>Click to add subtitle</a:t>
            </a:r>
            <a:endParaRPr lang="en-GB"/>
          </a:p>
        </p:txBody>
      </p:sp>
    </p:spTree>
    <p:extLst>
      <p:ext uri="{BB962C8B-B14F-4D97-AF65-F5344CB8AC3E}">
        <p14:creationId xmlns:p14="http://schemas.microsoft.com/office/powerpoint/2010/main" val="15253573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userDrawn="1">
  <p:cSld name="Title and 2 x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E667F2-B31E-4932-857C-E542EC7E06FE}"/>
              </a:ext>
            </a:extLst>
          </p:cNvPr>
          <p:cNvSpPr>
            <a:spLocks noGrp="1"/>
          </p:cNvSpPr>
          <p:nvPr>
            <p:ph type="title" hasCustomPrompt="1"/>
          </p:nvPr>
        </p:nvSpPr>
        <p:spPr/>
        <p:txBody>
          <a:bodyPr/>
          <a:lstStyle>
            <a:lvl1pPr>
              <a:defRPr/>
            </a:lvl1pPr>
          </a:lstStyle>
          <a:p>
            <a:r>
              <a:rPr lang="en-US"/>
              <a:t>Click to add title</a:t>
            </a:r>
            <a:endParaRPr lang="en-GB"/>
          </a:p>
        </p:txBody>
      </p:sp>
      <p:sp>
        <p:nvSpPr>
          <p:cNvPr id="3" name="Slide Number Placeholder 2">
            <a:extLst>
              <a:ext uri="{FF2B5EF4-FFF2-40B4-BE49-F238E27FC236}">
                <a16:creationId xmlns:a16="http://schemas.microsoft.com/office/drawing/2014/main" id="{4286C412-8D9A-4518-BD82-093D1D70BD3A}"/>
              </a:ext>
            </a:extLst>
          </p:cNvPr>
          <p:cNvSpPr>
            <a:spLocks noGrp="1"/>
          </p:cNvSpPr>
          <p:nvPr>
            <p:ph type="sldNum" sz="quarter" idx="10"/>
          </p:nvPr>
        </p:nvSpPr>
        <p:spPr/>
        <p:txBody>
          <a:bodyPr/>
          <a:lstStyle/>
          <a:p>
            <a:fld id="{4034BEE3-566C-4068-A777-C3A4762E861B}" type="slidenum">
              <a:rPr lang="en-GB" smtClean="0"/>
              <a:pPr/>
              <a:t>‹#›</a:t>
            </a:fld>
            <a:endParaRPr lang="en-GB"/>
          </a:p>
        </p:txBody>
      </p:sp>
      <p:sp>
        <p:nvSpPr>
          <p:cNvPr id="4" name="Footer Placeholder 3">
            <a:extLst>
              <a:ext uri="{FF2B5EF4-FFF2-40B4-BE49-F238E27FC236}">
                <a16:creationId xmlns:a16="http://schemas.microsoft.com/office/drawing/2014/main" id="{458D1434-081E-42DD-A0E7-8AD211AD6053}"/>
              </a:ext>
            </a:extLst>
          </p:cNvPr>
          <p:cNvSpPr>
            <a:spLocks noGrp="1"/>
          </p:cNvSpPr>
          <p:nvPr>
            <p:ph type="ftr" sz="quarter" idx="11"/>
          </p:nvPr>
        </p:nvSpPr>
        <p:spPr/>
        <p:txBody>
          <a:bodyPr/>
          <a:lstStyle/>
          <a:p>
            <a:endParaRPr lang="en-GB"/>
          </a:p>
        </p:txBody>
      </p:sp>
      <p:sp>
        <p:nvSpPr>
          <p:cNvPr id="6" name="Content Placeholder 5">
            <a:extLst>
              <a:ext uri="{FF2B5EF4-FFF2-40B4-BE49-F238E27FC236}">
                <a16:creationId xmlns:a16="http://schemas.microsoft.com/office/drawing/2014/main" id="{F1D24B38-2DD2-4BE4-A6BC-6AB461A6A6AC}"/>
              </a:ext>
            </a:extLst>
          </p:cNvPr>
          <p:cNvSpPr>
            <a:spLocks noGrp="1"/>
          </p:cNvSpPr>
          <p:nvPr>
            <p:ph sz="quarter" idx="12" hasCustomPrompt="1"/>
          </p:nvPr>
        </p:nvSpPr>
        <p:spPr>
          <a:xfrm>
            <a:off x="360363" y="1710000"/>
            <a:ext cx="5626800" cy="3999600"/>
          </a:xfrm>
        </p:spPr>
        <p:txBody>
          <a:bodyPr/>
          <a:lstStyle>
            <a:lvl1pPr>
              <a:defRPr/>
            </a:lvl1pPr>
          </a:lstStyle>
          <a:p>
            <a:pPr lvl="0"/>
            <a:r>
              <a:rPr lang="en-US"/>
              <a:t>Click to add text</a:t>
            </a:r>
          </a:p>
          <a:p>
            <a:pPr lvl="1"/>
            <a:r>
              <a:rPr lang="en-US"/>
              <a:t>Second level</a:t>
            </a:r>
          </a:p>
          <a:p>
            <a:pPr lvl="2"/>
            <a:r>
              <a:rPr lang="en-US"/>
              <a:t>Third level</a:t>
            </a:r>
          </a:p>
          <a:p>
            <a:pPr lvl="3"/>
            <a:r>
              <a:rPr lang="en-US"/>
              <a:t>Fourth level</a:t>
            </a:r>
          </a:p>
          <a:p>
            <a:pPr lvl="4"/>
            <a:r>
              <a:rPr lang="en-US"/>
              <a:t>Fifth level</a:t>
            </a:r>
            <a:endParaRPr lang="en-GB"/>
          </a:p>
        </p:txBody>
      </p:sp>
      <p:sp>
        <p:nvSpPr>
          <p:cNvPr id="8" name="Content Placeholder 7">
            <a:extLst>
              <a:ext uri="{FF2B5EF4-FFF2-40B4-BE49-F238E27FC236}">
                <a16:creationId xmlns:a16="http://schemas.microsoft.com/office/drawing/2014/main" id="{A028BB49-92B7-4BBE-AD91-816AF9386D4C}"/>
              </a:ext>
            </a:extLst>
          </p:cNvPr>
          <p:cNvSpPr>
            <a:spLocks noGrp="1"/>
          </p:cNvSpPr>
          <p:nvPr>
            <p:ph sz="quarter" idx="13" hasCustomPrompt="1"/>
          </p:nvPr>
        </p:nvSpPr>
        <p:spPr>
          <a:xfrm>
            <a:off x="6200965" y="1710000"/>
            <a:ext cx="5626800" cy="3998913"/>
          </a:xfrm>
        </p:spPr>
        <p:txBody>
          <a:bodyPr/>
          <a:lstStyle>
            <a:lvl1pPr>
              <a:defRPr/>
            </a:lvl1pPr>
          </a:lstStyle>
          <a:p>
            <a:pPr lvl="0"/>
            <a:r>
              <a:rPr lang="en-US"/>
              <a:t>Click to add text</a:t>
            </a:r>
          </a:p>
          <a:p>
            <a:pPr lvl="1"/>
            <a:r>
              <a:rPr lang="en-US"/>
              <a:t>Second level</a:t>
            </a:r>
          </a:p>
          <a:p>
            <a:pPr lvl="2"/>
            <a:r>
              <a:rPr lang="en-US"/>
              <a:t>Third level</a:t>
            </a:r>
          </a:p>
          <a:p>
            <a:pPr lvl="3"/>
            <a:r>
              <a:rPr lang="en-US"/>
              <a:t>Fourth level</a:t>
            </a:r>
          </a:p>
          <a:p>
            <a:pPr lvl="4"/>
            <a:r>
              <a:rPr lang="en-US"/>
              <a:t>Fifth level</a:t>
            </a:r>
            <a:endParaRPr lang="en-GB"/>
          </a:p>
        </p:txBody>
      </p:sp>
      <p:sp>
        <p:nvSpPr>
          <p:cNvPr id="10" name="Text Placeholder 9">
            <a:extLst>
              <a:ext uri="{FF2B5EF4-FFF2-40B4-BE49-F238E27FC236}">
                <a16:creationId xmlns:a16="http://schemas.microsoft.com/office/drawing/2014/main" id="{29FAE1AF-1132-4B0D-8DC6-F52576CE682C}"/>
              </a:ext>
            </a:extLst>
          </p:cNvPr>
          <p:cNvSpPr>
            <a:spLocks noGrp="1"/>
          </p:cNvSpPr>
          <p:nvPr>
            <p:ph type="body" sz="quarter" idx="14" hasCustomPrompt="1"/>
          </p:nvPr>
        </p:nvSpPr>
        <p:spPr>
          <a:xfrm>
            <a:off x="360363" y="910800"/>
            <a:ext cx="11466000" cy="396000"/>
          </a:xfrm>
        </p:spPr>
        <p:txBody>
          <a:bodyPr/>
          <a:lstStyle>
            <a:lvl1pPr>
              <a:defRPr sz="2200"/>
            </a:lvl1pPr>
          </a:lstStyle>
          <a:p>
            <a:pPr lvl="0"/>
            <a:r>
              <a:rPr lang="en-US"/>
              <a:t>Click to add subtitle</a:t>
            </a:r>
            <a:endParaRPr lang="en-GB"/>
          </a:p>
        </p:txBody>
      </p:sp>
    </p:spTree>
    <p:extLst>
      <p:ext uri="{BB962C8B-B14F-4D97-AF65-F5344CB8AC3E}">
        <p14:creationId xmlns:p14="http://schemas.microsoft.com/office/powerpoint/2010/main" val="23040337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and 1 x content + headin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0B7F44-1A9D-43CE-8B94-70E892BCC6C4}"/>
              </a:ext>
            </a:extLst>
          </p:cNvPr>
          <p:cNvSpPr>
            <a:spLocks noGrp="1"/>
          </p:cNvSpPr>
          <p:nvPr>
            <p:ph type="title" hasCustomPrompt="1"/>
          </p:nvPr>
        </p:nvSpPr>
        <p:spPr/>
        <p:txBody>
          <a:bodyPr/>
          <a:lstStyle>
            <a:lvl1pPr>
              <a:defRPr/>
            </a:lvl1pPr>
          </a:lstStyle>
          <a:p>
            <a:r>
              <a:rPr lang="en-US"/>
              <a:t>Click to add title</a:t>
            </a:r>
            <a:endParaRPr lang="en-GB"/>
          </a:p>
        </p:txBody>
      </p:sp>
      <p:sp>
        <p:nvSpPr>
          <p:cNvPr id="3" name="Slide Number Placeholder 2">
            <a:extLst>
              <a:ext uri="{FF2B5EF4-FFF2-40B4-BE49-F238E27FC236}">
                <a16:creationId xmlns:a16="http://schemas.microsoft.com/office/drawing/2014/main" id="{00F0CD56-CDEF-4F99-82E9-F8344BA7D8B8}"/>
              </a:ext>
            </a:extLst>
          </p:cNvPr>
          <p:cNvSpPr>
            <a:spLocks noGrp="1"/>
          </p:cNvSpPr>
          <p:nvPr>
            <p:ph type="sldNum" sz="quarter" idx="10"/>
          </p:nvPr>
        </p:nvSpPr>
        <p:spPr/>
        <p:txBody>
          <a:bodyPr/>
          <a:lstStyle/>
          <a:p>
            <a:fld id="{4034BEE3-566C-4068-A777-C3A4762E861B}" type="slidenum">
              <a:rPr lang="en-GB" smtClean="0"/>
              <a:pPr/>
              <a:t>‹#›</a:t>
            </a:fld>
            <a:endParaRPr lang="en-GB"/>
          </a:p>
        </p:txBody>
      </p:sp>
      <p:sp>
        <p:nvSpPr>
          <p:cNvPr id="4" name="Footer Placeholder 3">
            <a:extLst>
              <a:ext uri="{FF2B5EF4-FFF2-40B4-BE49-F238E27FC236}">
                <a16:creationId xmlns:a16="http://schemas.microsoft.com/office/drawing/2014/main" id="{CAF17232-4933-4B44-AB0A-14F7352465FB}"/>
              </a:ext>
            </a:extLst>
          </p:cNvPr>
          <p:cNvSpPr>
            <a:spLocks noGrp="1"/>
          </p:cNvSpPr>
          <p:nvPr>
            <p:ph type="ftr" sz="quarter" idx="11"/>
          </p:nvPr>
        </p:nvSpPr>
        <p:spPr/>
        <p:txBody>
          <a:bodyPr/>
          <a:lstStyle/>
          <a:p>
            <a:endParaRPr lang="en-GB"/>
          </a:p>
        </p:txBody>
      </p:sp>
      <p:sp>
        <p:nvSpPr>
          <p:cNvPr id="6" name="Text Placeholder 5">
            <a:extLst>
              <a:ext uri="{FF2B5EF4-FFF2-40B4-BE49-F238E27FC236}">
                <a16:creationId xmlns:a16="http://schemas.microsoft.com/office/drawing/2014/main" id="{54A8CE99-0AD9-4D9C-9C09-47545620E96B}"/>
              </a:ext>
            </a:extLst>
          </p:cNvPr>
          <p:cNvSpPr>
            <a:spLocks noGrp="1"/>
          </p:cNvSpPr>
          <p:nvPr>
            <p:ph type="body" sz="quarter" idx="12" hasCustomPrompt="1"/>
          </p:nvPr>
        </p:nvSpPr>
        <p:spPr>
          <a:xfrm>
            <a:off x="360000" y="1710000"/>
            <a:ext cx="11464925" cy="604800"/>
          </a:xfrm>
        </p:spPr>
        <p:txBody>
          <a:bodyPr/>
          <a:lstStyle>
            <a:lvl1pPr>
              <a:defRPr b="1"/>
            </a:lvl1pPr>
          </a:lstStyle>
          <a:p>
            <a:pPr lvl="0"/>
            <a:r>
              <a:rPr lang="en-US"/>
              <a:t>Click to add text</a:t>
            </a:r>
            <a:endParaRPr lang="en-GB"/>
          </a:p>
        </p:txBody>
      </p:sp>
      <p:sp>
        <p:nvSpPr>
          <p:cNvPr id="8" name="Content Placeholder 7">
            <a:extLst>
              <a:ext uri="{FF2B5EF4-FFF2-40B4-BE49-F238E27FC236}">
                <a16:creationId xmlns:a16="http://schemas.microsoft.com/office/drawing/2014/main" id="{58CF1398-AEAE-44BE-B05F-E03B17EB921A}"/>
              </a:ext>
            </a:extLst>
          </p:cNvPr>
          <p:cNvSpPr>
            <a:spLocks noGrp="1"/>
          </p:cNvSpPr>
          <p:nvPr>
            <p:ph sz="quarter" idx="13" hasCustomPrompt="1"/>
          </p:nvPr>
        </p:nvSpPr>
        <p:spPr>
          <a:xfrm>
            <a:off x="360000" y="2376000"/>
            <a:ext cx="11466000" cy="3344400"/>
          </a:xfrm>
        </p:spPr>
        <p:txBody>
          <a:bodyPr/>
          <a:lstStyle>
            <a:lvl1pPr>
              <a:defRPr/>
            </a:lvl1pPr>
          </a:lstStyle>
          <a:p>
            <a:pPr lvl="0"/>
            <a:r>
              <a:rPr lang="en-US"/>
              <a:t>Click to add text</a:t>
            </a:r>
          </a:p>
          <a:p>
            <a:pPr lvl="1"/>
            <a:r>
              <a:rPr lang="en-US"/>
              <a:t>Second level</a:t>
            </a:r>
          </a:p>
          <a:p>
            <a:pPr lvl="2"/>
            <a:r>
              <a:rPr lang="en-US"/>
              <a:t>Third level</a:t>
            </a:r>
          </a:p>
          <a:p>
            <a:pPr lvl="3"/>
            <a:r>
              <a:rPr lang="en-US"/>
              <a:t>Fourth level</a:t>
            </a:r>
          </a:p>
          <a:p>
            <a:pPr lvl="4"/>
            <a:r>
              <a:rPr lang="en-US"/>
              <a:t>Fifth level</a:t>
            </a:r>
            <a:endParaRPr lang="en-GB"/>
          </a:p>
        </p:txBody>
      </p:sp>
      <p:sp>
        <p:nvSpPr>
          <p:cNvPr id="10" name="Text Placeholder 9">
            <a:extLst>
              <a:ext uri="{FF2B5EF4-FFF2-40B4-BE49-F238E27FC236}">
                <a16:creationId xmlns:a16="http://schemas.microsoft.com/office/drawing/2014/main" id="{1A51D583-D2F5-4206-82FD-3E7E687E574D}"/>
              </a:ext>
            </a:extLst>
          </p:cNvPr>
          <p:cNvSpPr>
            <a:spLocks noGrp="1"/>
          </p:cNvSpPr>
          <p:nvPr>
            <p:ph type="body" sz="quarter" idx="14" hasCustomPrompt="1"/>
          </p:nvPr>
        </p:nvSpPr>
        <p:spPr>
          <a:xfrm>
            <a:off x="360000" y="910800"/>
            <a:ext cx="11466513" cy="396000"/>
          </a:xfrm>
        </p:spPr>
        <p:txBody>
          <a:bodyPr/>
          <a:lstStyle>
            <a:lvl1pPr>
              <a:defRPr sz="1800"/>
            </a:lvl1pPr>
          </a:lstStyle>
          <a:p>
            <a:pPr lvl="0"/>
            <a:r>
              <a:rPr lang="en-US"/>
              <a:t>Click to add subtitle</a:t>
            </a:r>
            <a:endParaRPr lang="en-GB"/>
          </a:p>
        </p:txBody>
      </p:sp>
    </p:spTree>
    <p:extLst>
      <p:ext uri="{BB962C8B-B14F-4D97-AF65-F5344CB8AC3E}">
        <p14:creationId xmlns:p14="http://schemas.microsoft.com/office/powerpoint/2010/main" val="24134847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userDrawn="1">
  <p:cSld name="Title and 2 x content + headings">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707A87-9762-46A5-A1BF-60907C2C37A7}"/>
              </a:ext>
            </a:extLst>
          </p:cNvPr>
          <p:cNvSpPr>
            <a:spLocks noGrp="1"/>
          </p:cNvSpPr>
          <p:nvPr>
            <p:ph type="title" hasCustomPrompt="1"/>
          </p:nvPr>
        </p:nvSpPr>
        <p:spPr/>
        <p:txBody>
          <a:bodyPr/>
          <a:lstStyle>
            <a:lvl1pPr>
              <a:defRPr>
                <a:solidFill>
                  <a:srgbClr val="000000"/>
                </a:solidFill>
              </a:defRPr>
            </a:lvl1pPr>
          </a:lstStyle>
          <a:p>
            <a:r>
              <a:rPr lang="en-US"/>
              <a:t>Click to add title</a:t>
            </a:r>
            <a:endParaRPr lang="en-GB"/>
          </a:p>
        </p:txBody>
      </p:sp>
      <p:sp>
        <p:nvSpPr>
          <p:cNvPr id="3" name="Slide Number Placeholder 2">
            <a:extLst>
              <a:ext uri="{FF2B5EF4-FFF2-40B4-BE49-F238E27FC236}">
                <a16:creationId xmlns:a16="http://schemas.microsoft.com/office/drawing/2014/main" id="{3CEE70F8-6350-4489-8BF1-B1E111BCABD9}"/>
              </a:ext>
            </a:extLst>
          </p:cNvPr>
          <p:cNvSpPr>
            <a:spLocks noGrp="1"/>
          </p:cNvSpPr>
          <p:nvPr>
            <p:ph type="sldNum" sz="quarter" idx="10"/>
          </p:nvPr>
        </p:nvSpPr>
        <p:spPr/>
        <p:txBody>
          <a:bodyPr/>
          <a:lstStyle>
            <a:lvl1pPr>
              <a:defRPr>
                <a:solidFill>
                  <a:srgbClr val="000000"/>
                </a:solidFill>
              </a:defRPr>
            </a:lvl1pPr>
          </a:lstStyle>
          <a:p>
            <a:fld id="{4034BEE3-566C-4068-A777-C3A4762E861B}" type="slidenum">
              <a:rPr lang="en-GB" smtClean="0"/>
              <a:pPr/>
              <a:t>‹#›</a:t>
            </a:fld>
            <a:endParaRPr lang="en-GB"/>
          </a:p>
        </p:txBody>
      </p:sp>
      <p:sp>
        <p:nvSpPr>
          <p:cNvPr id="4" name="Footer Placeholder 3">
            <a:extLst>
              <a:ext uri="{FF2B5EF4-FFF2-40B4-BE49-F238E27FC236}">
                <a16:creationId xmlns:a16="http://schemas.microsoft.com/office/drawing/2014/main" id="{A50CCAD9-3BB6-43FD-8F71-48FD58809076}"/>
              </a:ext>
            </a:extLst>
          </p:cNvPr>
          <p:cNvSpPr>
            <a:spLocks noGrp="1"/>
          </p:cNvSpPr>
          <p:nvPr>
            <p:ph type="ftr" sz="quarter" idx="11"/>
          </p:nvPr>
        </p:nvSpPr>
        <p:spPr/>
        <p:txBody>
          <a:bodyPr/>
          <a:lstStyle>
            <a:lvl1pPr>
              <a:defRPr>
                <a:solidFill>
                  <a:srgbClr val="000000"/>
                </a:solidFill>
              </a:defRPr>
            </a:lvl1pPr>
          </a:lstStyle>
          <a:p>
            <a:endParaRPr lang="en-GB"/>
          </a:p>
        </p:txBody>
      </p:sp>
      <p:sp>
        <p:nvSpPr>
          <p:cNvPr id="6" name="Text Placeholder 5">
            <a:extLst>
              <a:ext uri="{FF2B5EF4-FFF2-40B4-BE49-F238E27FC236}">
                <a16:creationId xmlns:a16="http://schemas.microsoft.com/office/drawing/2014/main" id="{260E6D9E-AC7D-4CD8-9A1B-DC502AAB0B81}"/>
              </a:ext>
            </a:extLst>
          </p:cNvPr>
          <p:cNvSpPr>
            <a:spLocks noGrp="1"/>
          </p:cNvSpPr>
          <p:nvPr>
            <p:ph type="body" sz="quarter" idx="12" hasCustomPrompt="1"/>
          </p:nvPr>
        </p:nvSpPr>
        <p:spPr>
          <a:xfrm>
            <a:off x="360363" y="1710000"/>
            <a:ext cx="5626800" cy="604800"/>
          </a:xfrm>
        </p:spPr>
        <p:txBody>
          <a:bodyPr/>
          <a:lstStyle>
            <a:lvl1pPr>
              <a:defRPr b="1">
                <a:solidFill>
                  <a:srgbClr val="000000"/>
                </a:solidFill>
              </a:defRPr>
            </a:lvl1pPr>
          </a:lstStyle>
          <a:p>
            <a:pPr lvl="0"/>
            <a:r>
              <a:rPr lang="en-US"/>
              <a:t>Click to add text</a:t>
            </a:r>
            <a:endParaRPr lang="en-GB"/>
          </a:p>
        </p:txBody>
      </p:sp>
      <p:sp>
        <p:nvSpPr>
          <p:cNvPr id="8" name="Content Placeholder 7">
            <a:extLst>
              <a:ext uri="{FF2B5EF4-FFF2-40B4-BE49-F238E27FC236}">
                <a16:creationId xmlns:a16="http://schemas.microsoft.com/office/drawing/2014/main" id="{0F252CF9-0987-4CBA-8CC7-B6582ECA2390}"/>
              </a:ext>
            </a:extLst>
          </p:cNvPr>
          <p:cNvSpPr>
            <a:spLocks noGrp="1"/>
          </p:cNvSpPr>
          <p:nvPr>
            <p:ph sz="quarter" idx="13" hasCustomPrompt="1"/>
          </p:nvPr>
        </p:nvSpPr>
        <p:spPr>
          <a:xfrm>
            <a:off x="360363" y="2376000"/>
            <a:ext cx="5626800" cy="3344400"/>
          </a:xfrm>
        </p:spPr>
        <p:txBody>
          <a:bodyPr/>
          <a:lstStyle>
            <a:lvl1pPr>
              <a:defRPr>
                <a:solidFill>
                  <a:srgbClr val="000000"/>
                </a:solidFill>
              </a:defRPr>
            </a:lvl1pPr>
            <a:lvl2pPr>
              <a:defRPr>
                <a:solidFill>
                  <a:srgbClr val="000000"/>
                </a:solidFill>
              </a:defRPr>
            </a:lvl2pPr>
            <a:lvl3pPr>
              <a:defRPr>
                <a:solidFill>
                  <a:srgbClr val="000000"/>
                </a:solidFill>
              </a:defRPr>
            </a:lvl3pPr>
            <a:lvl4pPr>
              <a:defRPr>
                <a:solidFill>
                  <a:srgbClr val="000000"/>
                </a:solidFill>
              </a:defRPr>
            </a:lvl4pPr>
            <a:lvl5pPr>
              <a:defRPr>
                <a:solidFill>
                  <a:srgbClr val="000000"/>
                </a:solidFill>
              </a:defRPr>
            </a:lvl5pPr>
          </a:lstStyle>
          <a:p>
            <a:pPr lvl="0"/>
            <a:r>
              <a:rPr lang="en-US"/>
              <a:t>Click to add text</a:t>
            </a:r>
          </a:p>
          <a:p>
            <a:pPr lvl="1"/>
            <a:r>
              <a:rPr lang="en-US"/>
              <a:t>Second level</a:t>
            </a:r>
          </a:p>
          <a:p>
            <a:pPr lvl="2"/>
            <a:r>
              <a:rPr lang="en-US"/>
              <a:t>Third level</a:t>
            </a:r>
          </a:p>
          <a:p>
            <a:pPr lvl="3"/>
            <a:r>
              <a:rPr lang="en-US"/>
              <a:t>Fourth level</a:t>
            </a:r>
          </a:p>
          <a:p>
            <a:pPr lvl="4"/>
            <a:r>
              <a:rPr lang="en-US"/>
              <a:t>Fifth level</a:t>
            </a:r>
            <a:endParaRPr lang="en-GB"/>
          </a:p>
        </p:txBody>
      </p:sp>
      <p:sp>
        <p:nvSpPr>
          <p:cNvPr id="10" name="Text Placeholder 9">
            <a:extLst>
              <a:ext uri="{FF2B5EF4-FFF2-40B4-BE49-F238E27FC236}">
                <a16:creationId xmlns:a16="http://schemas.microsoft.com/office/drawing/2014/main" id="{1FAA4903-9221-4FF9-912C-268A8584F333}"/>
              </a:ext>
            </a:extLst>
          </p:cNvPr>
          <p:cNvSpPr>
            <a:spLocks noGrp="1"/>
          </p:cNvSpPr>
          <p:nvPr>
            <p:ph type="body" sz="quarter" idx="14" hasCustomPrompt="1"/>
          </p:nvPr>
        </p:nvSpPr>
        <p:spPr>
          <a:xfrm>
            <a:off x="6202800" y="1710000"/>
            <a:ext cx="5626800" cy="604838"/>
          </a:xfrm>
        </p:spPr>
        <p:txBody>
          <a:bodyPr/>
          <a:lstStyle>
            <a:lvl1pPr>
              <a:defRPr b="1">
                <a:solidFill>
                  <a:srgbClr val="000000"/>
                </a:solidFill>
              </a:defRPr>
            </a:lvl1pPr>
          </a:lstStyle>
          <a:p>
            <a:pPr lvl="0"/>
            <a:r>
              <a:rPr lang="en-US"/>
              <a:t>Click to add text</a:t>
            </a:r>
            <a:endParaRPr lang="en-GB"/>
          </a:p>
        </p:txBody>
      </p:sp>
      <p:sp>
        <p:nvSpPr>
          <p:cNvPr id="12" name="Content Placeholder 11">
            <a:extLst>
              <a:ext uri="{FF2B5EF4-FFF2-40B4-BE49-F238E27FC236}">
                <a16:creationId xmlns:a16="http://schemas.microsoft.com/office/drawing/2014/main" id="{23F8654F-9C23-4A2E-AF1D-7C6743D88CE6}"/>
              </a:ext>
            </a:extLst>
          </p:cNvPr>
          <p:cNvSpPr>
            <a:spLocks noGrp="1"/>
          </p:cNvSpPr>
          <p:nvPr>
            <p:ph sz="quarter" idx="15" hasCustomPrompt="1"/>
          </p:nvPr>
        </p:nvSpPr>
        <p:spPr>
          <a:xfrm>
            <a:off x="6202363" y="2376488"/>
            <a:ext cx="5626800" cy="3343275"/>
          </a:xfrm>
        </p:spPr>
        <p:txBody>
          <a:bodyPr/>
          <a:lstStyle>
            <a:lvl1pPr>
              <a:defRPr>
                <a:solidFill>
                  <a:srgbClr val="000000"/>
                </a:solidFill>
              </a:defRPr>
            </a:lvl1pPr>
            <a:lvl2pPr>
              <a:defRPr>
                <a:solidFill>
                  <a:srgbClr val="000000"/>
                </a:solidFill>
              </a:defRPr>
            </a:lvl2pPr>
            <a:lvl3pPr>
              <a:defRPr>
                <a:solidFill>
                  <a:srgbClr val="000000"/>
                </a:solidFill>
              </a:defRPr>
            </a:lvl3pPr>
            <a:lvl4pPr>
              <a:defRPr>
                <a:solidFill>
                  <a:srgbClr val="000000"/>
                </a:solidFill>
              </a:defRPr>
            </a:lvl4pPr>
            <a:lvl5pPr>
              <a:defRPr>
                <a:solidFill>
                  <a:srgbClr val="000000"/>
                </a:solidFill>
              </a:defRPr>
            </a:lvl5pPr>
          </a:lstStyle>
          <a:p>
            <a:pPr lvl="0"/>
            <a:r>
              <a:rPr lang="en-US"/>
              <a:t>Click to add text</a:t>
            </a:r>
          </a:p>
          <a:p>
            <a:pPr lvl="1"/>
            <a:r>
              <a:rPr lang="en-US"/>
              <a:t>Second level</a:t>
            </a:r>
          </a:p>
          <a:p>
            <a:pPr lvl="2"/>
            <a:r>
              <a:rPr lang="en-US"/>
              <a:t>Third level</a:t>
            </a:r>
          </a:p>
          <a:p>
            <a:pPr lvl="3"/>
            <a:r>
              <a:rPr lang="en-US"/>
              <a:t>Fourth level</a:t>
            </a:r>
          </a:p>
          <a:p>
            <a:pPr lvl="4"/>
            <a:r>
              <a:rPr lang="en-US"/>
              <a:t>Fifth level</a:t>
            </a:r>
            <a:endParaRPr lang="en-GB"/>
          </a:p>
        </p:txBody>
      </p:sp>
      <p:sp>
        <p:nvSpPr>
          <p:cNvPr id="14" name="Text Placeholder 13">
            <a:extLst>
              <a:ext uri="{FF2B5EF4-FFF2-40B4-BE49-F238E27FC236}">
                <a16:creationId xmlns:a16="http://schemas.microsoft.com/office/drawing/2014/main" id="{D1F22C1D-496B-4E53-BF19-ED9291DCCF94}"/>
              </a:ext>
            </a:extLst>
          </p:cNvPr>
          <p:cNvSpPr>
            <a:spLocks noGrp="1"/>
          </p:cNvSpPr>
          <p:nvPr>
            <p:ph type="body" sz="quarter" idx="16" hasCustomPrompt="1"/>
          </p:nvPr>
        </p:nvSpPr>
        <p:spPr>
          <a:xfrm>
            <a:off x="360363" y="910800"/>
            <a:ext cx="11466512" cy="396000"/>
          </a:xfrm>
        </p:spPr>
        <p:txBody>
          <a:bodyPr/>
          <a:lstStyle>
            <a:lvl1pPr>
              <a:defRPr sz="2200">
                <a:solidFill>
                  <a:srgbClr val="000000"/>
                </a:solidFill>
              </a:defRPr>
            </a:lvl1pPr>
            <a:lvl2pPr>
              <a:defRPr sz="2200"/>
            </a:lvl2pPr>
            <a:lvl3pPr>
              <a:defRPr sz="2200"/>
            </a:lvl3pPr>
            <a:lvl4pPr>
              <a:defRPr sz="2200"/>
            </a:lvl4pPr>
            <a:lvl5pPr>
              <a:defRPr sz="2200"/>
            </a:lvl5pPr>
          </a:lstStyle>
          <a:p>
            <a:pPr lvl="0"/>
            <a:r>
              <a:rPr lang="en-US"/>
              <a:t>Click to add subtitle</a:t>
            </a:r>
            <a:endParaRPr lang="en-GB"/>
          </a:p>
        </p:txBody>
      </p:sp>
      <p:cxnSp>
        <p:nvCxnSpPr>
          <p:cNvPr id="11" name="Straight Connector 10">
            <a:extLst>
              <a:ext uri="{FF2B5EF4-FFF2-40B4-BE49-F238E27FC236}">
                <a16:creationId xmlns:a16="http://schemas.microsoft.com/office/drawing/2014/main" id="{0C293303-6BFA-AE64-3B4F-80F39872A7AD}"/>
              </a:ext>
            </a:extLst>
          </p:cNvPr>
          <p:cNvCxnSpPr>
            <a:cxnSpLocks/>
          </p:cNvCxnSpPr>
          <p:nvPr userDrawn="1">
            <p:custDataLst>
              <p:tags r:id="rId1"/>
            </p:custDataLst>
          </p:nvPr>
        </p:nvCxnSpPr>
        <p:spPr>
          <a:xfrm>
            <a:off x="355744" y="6120000"/>
            <a:ext cx="11474161" cy="0"/>
          </a:xfrm>
          <a:prstGeom prst="line">
            <a:avLst/>
          </a:prstGeom>
          <a:ln w="38100">
            <a:solidFill>
              <a:srgbClr val="000000"/>
            </a:solidFill>
            <a:tailEnd type="none"/>
          </a:ln>
        </p:spPr>
        <p:style>
          <a:lnRef idx="1">
            <a:schemeClr val="accent1"/>
          </a:lnRef>
          <a:fillRef idx="0">
            <a:schemeClr val="accent1"/>
          </a:fillRef>
          <a:effectRef idx="0">
            <a:schemeClr val="accent1"/>
          </a:effectRef>
          <a:fontRef idx="minor">
            <a:schemeClr val="tx1"/>
          </a:fontRef>
        </p:style>
      </p:cxnSp>
      <p:pic>
        <p:nvPicPr>
          <p:cNvPr id="15" name="Picture 8">
            <a:extLst>
              <a:ext uri="{FF2B5EF4-FFF2-40B4-BE49-F238E27FC236}">
                <a16:creationId xmlns:a16="http://schemas.microsoft.com/office/drawing/2014/main" id="{428DA57F-02C4-0995-F77A-9AD2CA448C0F}"/>
              </a:ext>
            </a:extLst>
          </p:cNvPr>
          <p:cNvPicPr>
            <a:picLocks noChangeAspect="1"/>
          </p:cNvPicPr>
          <p:nvPr userDrawn="1"/>
        </p:nvPicPr>
        <p:blipFill>
          <a:blip r:embed="rId3" cstate="screen">
            <a:extLst>
              <a:ext uri="{28A0092B-C50C-407E-A947-70E740481C1C}">
                <a14:useLocalDpi xmlns:a14="http://schemas.microsoft.com/office/drawing/2010/main"/>
              </a:ext>
            </a:extLst>
          </a:blip>
          <a:srcRect/>
          <a:stretch/>
        </p:blipFill>
        <p:spPr>
          <a:xfrm>
            <a:off x="2933836" y="6320742"/>
            <a:ext cx="1978955" cy="335365"/>
          </a:xfrm>
          <a:prstGeom prst="rect">
            <a:avLst/>
          </a:prstGeom>
        </p:spPr>
      </p:pic>
      <p:pic>
        <p:nvPicPr>
          <p:cNvPr id="16" name="Picture 15">
            <a:extLst>
              <a:ext uri="{FF2B5EF4-FFF2-40B4-BE49-F238E27FC236}">
                <a16:creationId xmlns:a16="http://schemas.microsoft.com/office/drawing/2014/main" id="{9B010595-2CB4-C0DD-D629-0F37D8440605}"/>
              </a:ext>
            </a:extLst>
          </p:cNvPr>
          <p:cNvPicPr>
            <a:picLocks noChangeAspect="1"/>
          </p:cNvPicPr>
          <p:nvPr userDrawn="1"/>
        </p:nvPicPr>
        <p:blipFill>
          <a:blip r:embed="rId4" cstate="screen">
            <a:extLst>
              <a:ext uri="{28A0092B-C50C-407E-A947-70E740481C1C}">
                <a14:useLocalDpi xmlns:a14="http://schemas.microsoft.com/office/drawing/2010/main"/>
              </a:ext>
            </a:extLst>
          </a:blip>
          <a:srcRect/>
          <a:stretch/>
        </p:blipFill>
        <p:spPr>
          <a:xfrm>
            <a:off x="359999" y="6390001"/>
            <a:ext cx="2502073" cy="205248"/>
          </a:xfrm>
          <a:prstGeom prst="rect">
            <a:avLst/>
          </a:prstGeom>
        </p:spPr>
      </p:pic>
      <p:pic>
        <p:nvPicPr>
          <p:cNvPr id="17" name="Picture 16">
            <a:extLst>
              <a:ext uri="{FF2B5EF4-FFF2-40B4-BE49-F238E27FC236}">
                <a16:creationId xmlns:a16="http://schemas.microsoft.com/office/drawing/2014/main" id="{122595DC-1427-9F82-6846-DA77E3FB6F96}"/>
              </a:ext>
            </a:extLst>
          </p:cNvPr>
          <p:cNvPicPr>
            <a:picLocks noChangeAspect="1"/>
          </p:cNvPicPr>
          <p:nvPr userDrawn="1"/>
        </p:nvPicPr>
        <p:blipFill>
          <a:blip r:embed="rId5">
            <a:biLevel thresh="75000"/>
            <a:extLst>
              <a:ext uri="{BEBA8EAE-BF5A-486C-A8C5-ECC9F3942E4B}">
                <a14:imgProps xmlns:a14="http://schemas.microsoft.com/office/drawing/2010/main">
                  <a14:imgLayer r:embed="rId6">
                    <a14:imgEffect>
                      <a14:brightnessContrast bright="-40000" contrast="-40000"/>
                    </a14:imgEffect>
                  </a14:imgLayer>
                </a14:imgProps>
              </a:ext>
            </a:extLst>
          </a:blip>
          <a:srcRect/>
          <a:stretch/>
        </p:blipFill>
        <p:spPr>
          <a:xfrm>
            <a:off x="2941308" y="6320742"/>
            <a:ext cx="1978955" cy="335364"/>
          </a:xfrm>
          <a:prstGeom prst="rect">
            <a:avLst/>
          </a:prstGeom>
        </p:spPr>
      </p:pic>
    </p:spTree>
    <p:extLst>
      <p:ext uri="{BB962C8B-B14F-4D97-AF65-F5344CB8AC3E}">
        <p14:creationId xmlns:p14="http://schemas.microsoft.com/office/powerpoint/2010/main" val="20569342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userDrawn="1">
  <p:cSld name="Title and 3 x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AECC06-0E64-440D-9CE8-5164D165186F}"/>
              </a:ext>
            </a:extLst>
          </p:cNvPr>
          <p:cNvSpPr>
            <a:spLocks noGrp="1"/>
          </p:cNvSpPr>
          <p:nvPr>
            <p:ph type="title" hasCustomPrompt="1"/>
          </p:nvPr>
        </p:nvSpPr>
        <p:spPr>
          <a:xfrm>
            <a:off x="359999" y="430718"/>
            <a:ext cx="11466875" cy="403200"/>
          </a:xfrm>
        </p:spPr>
        <p:txBody>
          <a:bodyPr/>
          <a:lstStyle>
            <a:lvl1pPr>
              <a:defRPr/>
            </a:lvl1pPr>
          </a:lstStyle>
          <a:p>
            <a:r>
              <a:rPr lang="en-US"/>
              <a:t>Click to add title</a:t>
            </a:r>
            <a:endParaRPr lang="en-GB"/>
          </a:p>
        </p:txBody>
      </p:sp>
      <p:sp>
        <p:nvSpPr>
          <p:cNvPr id="3" name="Slide Number Placeholder 2">
            <a:extLst>
              <a:ext uri="{FF2B5EF4-FFF2-40B4-BE49-F238E27FC236}">
                <a16:creationId xmlns:a16="http://schemas.microsoft.com/office/drawing/2014/main" id="{F490BAE0-3503-40B7-97FF-3BBA5C4DD77A}"/>
              </a:ext>
            </a:extLst>
          </p:cNvPr>
          <p:cNvSpPr>
            <a:spLocks noGrp="1"/>
          </p:cNvSpPr>
          <p:nvPr>
            <p:ph type="sldNum" sz="quarter" idx="10"/>
          </p:nvPr>
        </p:nvSpPr>
        <p:spPr/>
        <p:txBody>
          <a:bodyPr/>
          <a:lstStyle/>
          <a:p>
            <a:fld id="{4034BEE3-566C-4068-A777-C3A4762E861B}" type="slidenum">
              <a:rPr lang="en-GB" smtClean="0"/>
              <a:pPr/>
              <a:t>‹#›</a:t>
            </a:fld>
            <a:endParaRPr lang="en-GB"/>
          </a:p>
        </p:txBody>
      </p:sp>
      <p:sp>
        <p:nvSpPr>
          <p:cNvPr id="4" name="Footer Placeholder 3">
            <a:extLst>
              <a:ext uri="{FF2B5EF4-FFF2-40B4-BE49-F238E27FC236}">
                <a16:creationId xmlns:a16="http://schemas.microsoft.com/office/drawing/2014/main" id="{A542D4FE-2A34-4C36-A765-CE00B9912ADD}"/>
              </a:ext>
            </a:extLst>
          </p:cNvPr>
          <p:cNvSpPr>
            <a:spLocks noGrp="1"/>
          </p:cNvSpPr>
          <p:nvPr>
            <p:ph type="ftr" sz="quarter" idx="11"/>
          </p:nvPr>
        </p:nvSpPr>
        <p:spPr/>
        <p:txBody>
          <a:bodyPr/>
          <a:lstStyle/>
          <a:p>
            <a:endParaRPr lang="en-GB"/>
          </a:p>
        </p:txBody>
      </p:sp>
      <p:sp>
        <p:nvSpPr>
          <p:cNvPr id="6" name="Content Placeholder 5">
            <a:extLst>
              <a:ext uri="{FF2B5EF4-FFF2-40B4-BE49-F238E27FC236}">
                <a16:creationId xmlns:a16="http://schemas.microsoft.com/office/drawing/2014/main" id="{D9E4B3E9-7CA2-4847-B7BD-96957DE30226}"/>
              </a:ext>
            </a:extLst>
          </p:cNvPr>
          <p:cNvSpPr>
            <a:spLocks noGrp="1"/>
          </p:cNvSpPr>
          <p:nvPr>
            <p:ph sz="quarter" idx="12" hasCustomPrompt="1"/>
          </p:nvPr>
        </p:nvSpPr>
        <p:spPr>
          <a:xfrm>
            <a:off x="360362" y="1710000"/>
            <a:ext cx="3672000" cy="3999600"/>
          </a:xfrm>
        </p:spPr>
        <p:txBody>
          <a:bodyPr/>
          <a:lstStyle>
            <a:lvl1pPr>
              <a:defRPr/>
            </a:lvl1pPr>
          </a:lstStyle>
          <a:p>
            <a:pPr lvl="0"/>
            <a:r>
              <a:rPr lang="en-US"/>
              <a:t>Click to add text</a:t>
            </a:r>
          </a:p>
          <a:p>
            <a:pPr lvl="1"/>
            <a:r>
              <a:rPr lang="en-US"/>
              <a:t>Second level</a:t>
            </a:r>
          </a:p>
          <a:p>
            <a:pPr lvl="2"/>
            <a:r>
              <a:rPr lang="en-US"/>
              <a:t>Third level</a:t>
            </a:r>
          </a:p>
          <a:p>
            <a:pPr lvl="3"/>
            <a:r>
              <a:rPr lang="en-US"/>
              <a:t>Fourth level</a:t>
            </a:r>
          </a:p>
          <a:p>
            <a:pPr lvl="4"/>
            <a:r>
              <a:rPr lang="en-US"/>
              <a:t>Fifth level</a:t>
            </a:r>
            <a:endParaRPr lang="en-GB"/>
          </a:p>
        </p:txBody>
      </p:sp>
      <p:sp>
        <p:nvSpPr>
          <p:cNvPr id="8" name="Content Placeholder 7">
            <a:extLst>
              <a:ext uri="{FF2B5EF4-FFF2-40B4-BE49-F238E27FC236}">
                <a16:creationId xmlns:a16="http://schemas.microsoft.com/office/drawing/2014/main" id="{910D5E0E-637F-4A32-A98F-3FE4ED81219E}"/>
              </a:ext>
            </a:extLst>
          </p:cNvPr>
          <p:cNvSpPr>
            <a:spLocks noGrp="1"/>
          </p:cNvSpPr>
          <p:nvPr>
            <p:ph sz="quarter" idx="13" hasCustomPrompt="1"/>
          </p:nvPr>
        </p:nvSpPr>
        <p:spPr>
          <a:xfrm>
            <a:off x="4257618" y="1710000"/>
            <a:ext cx="3672000" cy="3999600"/>
          </a:xfrm>
        </p:spPr>
        <p:txBody>
          <a:bodyPr/>
          <a:lstStyle>
            <a:lvl1pPr>
              <a:defRPr/>
            </a:lvl1pPr>
          </a:lstStyle>
          <a:p>
            <a:pPr lvl="0"/>
            <a:r>
              <a:rPr lang="en-US"/>
              <a:t>Click to add text</a:t>
            </a:r>
          </a:p>
          <a:p>
            <a:pPr lvl="1"/>
            <a:r>
              <a:rPr lang="en-US"/>
              <a:t>Second level</a:t>
            </a:r>
          </a:p>
          <a:p>
            <a:pPr lvl="2"/>
            <a:r>
              <a:rPr lang="en-US"/>
              <a:t>Third level</a:t>
            </a:r>
          </a:p>
          <a:p>
            <a:pPr lvl="3"/>
            <a:r>
              <a:rPr lang="en-US"/>
              <a:t>Fourth level</a:t>
            </a:r>
          </a:p>
          <a:p>
            <a:pPr lvl="4"/>
            <a:r>
              <a:rPr lang="en-US"/>
              <a:t>Fifth level</a:t>
            </a:r>
            <a:endParaRPr lang="en-GB"/>
          </a:p>
        </p:txBody>
      </p:sp>
      <p:sp>
        <p:nvSpPr>
          <p:cNvPr id="10" name="Content Placeholder 9">
            <a:extLst>
              <a:ext uri="{FF2B5EF4-FFF2-40B4-BE49-F238E27FC236}">
                <a16:creationId xmlns:a16="http://schemas.microsoft.com/office/drawing/2014/main" id="{A6435609-FC5D-424F-A15C-A0856D1FFFF3}"/>
              </a:ext>
            </a:extLst>
          </p:cNvPr>
          <p:cNvSpPr>
            <a:spLocks noGrp="1"/>
          </p:cNvSpPr>
          <p:nvPr>
            <p:ph sz="quarter" idx="14" hasCustomPrompt="1"/>
          </p:nvPr>
        </p:nvSpPr>
        <p:spPr>
          <a:xfrm>
            <a:off x="8154874" y="1710000"/>
            <a:ext cx="3672000" cy="3999600"/>
          </a:xfrm>
        </p:spPr>
        <p:txBody>
          <a:bodyPr/>
          <a:lstStyle>
            <a:lvl1pPr>
              <a:defRPr/>
            </a:lvl1pPr>
          </a:lstStyle>
          <a:p>
            <a:pPr lvl="0"/>
            <a:r>
              <a:rPr lang="en-US"/>
              <a:t>Click to add text</a:t>
            </a:r>
          </a:p>
          <a:p>
            <a:pPr lvl="1"/>
            <a:r>
              <a:rPr lang="en-US"/>
              <a:t>Second level</a:t>
            </a:r>
          </a:p>
          <a:p>
            <a:pPr lvl="2"/>
            <a:r>
              <a:rPr lang="en-US"/>
              <a:t>Third level</a:t>
            </a:r>
          </a:p>
          <a:p>
            <a:pPr lvl="3"/>
            <a:r>
              <a:rPr lang="en-US"/>
              <a:t>Fourth level</a:t>
            </a:r>
          </a:p>
          <a:p>
            <a:pPr lvl="4"/>
            <a:r>
              <a:rPr lang="en-US"/>
              <a:t>Fifth level</a:t>
            </a:r>
            <a:endParaRPr lang="en-GB"/>
          </a:p>
        </p:txBody>
      </p:sp>
      <p:sp>
        <p:nvSpPr>
          <p:cNvPr id="12" name="Text Placeholder 11">
            <a:extLst>
              <a:ext uri="{FF2B5EF4-FFF2-40B4-BE49-F238E27FC236}">
                <a16:creationId xmlns:a16="http://schemas.microsoft.com/office/drawing/2014/main" id="{F7582AC7-4667-407B-A5E8-45D6349311AA}"/>
              </a:ext>
            </a:extLst>
          </p:cNvPr>
          <p:cNvSpPr>
            <a:spLocks noGrp="1"/>
          </p:cNvSpPr>
          <p:nvPr>
            <p:ph type="body" sz="quarter" idx="15" hasCustomPrompt="1"/>
          </p:nvPr>
        </p:nvSpPr>
        <p:spPr>
          <a:xfrm>
            <a:off x="360000" y="910800"/>
            <a:ext cx="11466000" cy="396000"/>
          </a:xfrm>
        </p:spPr>
        <p:txBody>
          <a:bodyPr/>
          <a:lstStyle>
            <a:lvl1pPr>
              <a:defRPr sz="2200"/>
            </a:lvl1pPr>
            <a:lvl2pPr>
              <a:defRPr sz="2200"/>
            </a:lvl2pPr>
            <a:lvl3pPr>
              <a:defRPr sz="2200"/>
            </a:lvl3pPr>
            <a:lvl4pPr>
              <a:defRPr sz="2200"/>
            </a:lvl4pPr>
            <a:lvl5pPr>
              <a:defRPr sz="2200"/>
            </a:lvl5pPr>
          </a:lstStyle>
          <a:p>
            <a:pPr lvl="0"/>
            <a:r>
              <a:rPr lang="en-US"/>
              <a:t>Click to add subtitle</a:t>
            </a:r>
            <a:endParaRPr lang="en-GB"/>
          </a:p>
        </p:txBody>
      </p:sp>
    </p:spTree>
    <p:extLst>
      <p:ext uri="{BB962C8B-B14F-4D97-AF65-F5344CB8AC3E}">
        <p14:creationId xmlns:p14="http://schemas.microsoft.com/office/powerpoint/2010/main" val="12358601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userDrawn="1">
  <p:cSld name="Title and 3 x content + heading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E5AEE3-9929-4A79-A968-8D4311BF5D5E}"/>
              </a:ext>
            </a:extLst>
          </p:cNvPr>
          <p:cNvSpPr>
            <a:spLocks noGrp="1"/>
          </p:cNvSpPr>
          <p:nvPr>
            <p:ph type="title" hasCustomPrompt="1"/>
          </p:nvPr>
        </p:nvSpPr>
        <p:spPr>
          <a:xfrm>
            <a:off x="359999" y="430718"/>
            <a:ext cx="11466875" cy="403200"/>
          </a:xfrm>
        </p:spPr>
        <p:txBody>
          <a:bodyPr/>
          <a:lstStyle>
            <a:lvl1pPr>
              <a:defRPr/>
            </a:lvl1pPr>
          </a:lstStyle>
          <a:p>
            <a:r>
              <a:rPr lang="en-US"/>
              <a:t>Click to add title</a:t>
            </a:r>
            <a:endParaRPr lang="en-GB"/>
          </a:p>
        </p:txBody>
      </p:sp>
      <p:sp>
        <p:nvSpPr>
          <p:cNvPr id="3" name="Slide Number Placeholder 2">
            <a:extLst>
              <a:ext uri="{FF2B5EF4-FFF2-40B4-BE49-F238E27FC236}">
                <a16:creationId xmlns:a16="http://schemas.microsoft.com/office/drawing/2014/main" id="{DDAA155B-CCB9-45EF-83E7-A4F386C3D593}"/>
              </a:ext>
            </a:extLst>
          </p:cNvPr>
          <p:cNvSpPr>
            <a:spLocks noGrp="1"/>
          </p:cNvSpPr>
          <p:nvPr>
            <p:ph type="sldNum" sz="quarter" idx="10"/>
          </p:nvPr>
        </p:nvSpPr>
        <p:spPr/>
        <p:txBody>
          <a:bodyPr/>
          <a:lstStyle/>
          <a:p>
            <a:fld id="{4034BEE3-566C-4068-A777-C3A4762E861B}" type="slidenum">
              <a:rPr lang="en-GB" smtClean="0"/>
              <a:pPr/>
              <a:t>‹#›</a:t>
            </a:fld>
            <a:endParaRPr lang="en-GB"/>
          </a:p>
        </p:txBody>
      </p:sp>
      <p:sp>
        <p:nvSpPr>
          <p:cNvPr id="4" name="Footer Placeholder 3">
            <a:extLst>
              <a:ext uri="{FF2B5EF4-FFF2-40B4-BE49-F238E27FC236}">
                <a16:creationId xmlns:a16="http://schemas.microsoft.com/office/drawing/2014/main" id="{6E46BAB9-04B4-4317-A1F0-FDDB9A1286EA}"/>
              </a:ext>
            </a:extLst>
          </p:cNvPr>
          <p:cNvSpPr>
            <a:spLocks noGrp="1"/>
          </p:cNvSpPr>
          <p:nvPr>
            <p:ph type="ftr" sz="quarter" idx="11"/>
          </p:nvPr>
        </p:nvSpPr>
        <p:spPr/>
        <p:txBody>
          <a:bodyPr/>
          <a:lstStyle/>
          <a:p>
            <a:endParaRPr lang="en-GB"/>
          </a:p>
        </p:txBody>
      </p:sp>
      <p:sp>
        <p:nvSpPr>
          <p:cNvPr id="6" name="Text Placeholder 5">
            <a:extLst>
              <a:ext uri="{FF2B5EF4-FFF2-40B4-BE49-F238E27FC236}">
                <a16:creationId xmlns:a16="http://schemas.microsoft.com/office/drawing/2014/main" id="{02044888-1B05-4294-ABC2-A93A4A32E0DD}"/>
              </a:ext>
            </a:extLst>
          </p:cNvPr>
          <p:cNvSpPr>
            <a:spLocks noGrp="1"/>
          </p:cNvSpPr>
          <p:nvPr>
            <p:ph type="body" sz="quarter" idx="12" hasCustomPrompt="1"/>
          </p:nvPr>
        </p:nvSpPr>
        <p:spPr>
          <a:xfrm>
            <a:off x="360000" y="1710000"/>
            <a:ext cx="3672000" cy="604800"/>
          </a:xfrm>
        </p:spPr>
        <p:txBody>
          <a:bodyPr/>
          <a:lstStyle>
            <a:lvl1pPr>
              <a:defRPr b="1"/>
            </a:lvl1pPr>
          </a:lstStyle>
          <a:p>
            <a:pPr lvl="0"/>
            <a:r>
              <a:rPr lang="en-US"/>
              <a:t>Click to add text</a:t>
            </a:r>
          </a:p>
        </p:txBody>
      </p:sp>
      <p:sp>
        <p:nvSpPr>
          <p:cNvPr id="8" name="Content Placeholder 7">
            <a:extLst>
              <a:ext uri="{FF2B5EF4-FFF2-40B4-BE49-F238E27FC236}">
                <a16:creationId xmlns:a16="http://schemas.microsoft.com/office/drawing/2014/main" id="{FB8C48F8-FEC0-41E0-BBB9-68EC3003D7D8}"/>
              </a:ext>
            </a:extLst>
          </p:cNvPr>
          <p:cNvSpPr>
            <a:spLocks noGrp="1"/>
          </p:cNvSpPr>
          <p:nvPr>
            <p:ph sz="quarter" idx="13" hasCustomPrompt="1"/>
          </p:nvPr>
        </p:nvSpPr>
        <p:spPr>
          <a:xfrm>
            <a:off x="360363" y="2376000"/>
            <a:ext cx="3672000" cy="3344400"/>
          </a:xfrm>
        </p:spPr>
        <p:txBody>
          <a:bodyPr/>
          <a:lstStyle>
            <a:lvl1pPr>
              <a:defRPr/>
            </a:lvl1pPr>
          </a:lstStyle>
          <a:p>
            <a:pPr lvl="0"/>
            <a:r>
              <a:rPr lang="en-US"/>
              <a:t>Click to add text</a:t>
            </a:r>
          </a:p>
          <a:p>
            <a:pPr lvl="1"/>
            <a:r>
              <a:rPr lang="en-US"/>
              <a:t>Second level</a:t>
            </a:r>
          </a:p>
          <a:p>
            <a:pPr lvl="2"/>
            <a:r>
              <a:rPr lang="en-US"/>
              <a:t>Third level</a:t>
            </a:r>
          </a:p>
          <a:p>
            <a:pPr lvl="3"/>
            <a:r>
              <a:rPr lang="en-US"/>
              <a:t>Fourth level</a:t>
            </a:r>
          </a:p>
          <a:p>
            <a:pPr lvl="4"/>
            <a:r>
              <a:rPr lang="en-US"/>
              <a:t>Fifth level</a:t>
            </a:r>
            <a:endParaRPr lang="en-GB"/>
          </a:p>
        </p:txBody>
      </p:sp>
      <p:sp>
        <p:nvSpPr>
          <p:cNvPr id="10" name="Text Placeholder 9">
            <a:extLst>
              <a:ext uri="{FF2B5EF4-FFF2-40B4-BE49-F238E27FC236}">
                <a16:creationId xmlns:a16="http://schemas.microsoft.com/office/drawing/2014/main" id="{F59D2917-03D0-4000-AA1D-13CEEB10FBFD}"/>
              </a:ext>
            </a:extLst>
          </p:cNvPr>
          <p:cNvSpPr>
            <a:spLocks noGrp="1"/>
          </p:cNvSpPr>
          <p:nvPr>
            <p:ph type="body" sz="quarter" idx="14" hasCustomPrompt="1"/>
          </p:nvPr>
        </p:nvSpPr>
        <p:spPr>
          <a:xfrm>
            <a:off x="4257437" y="1710000"/>
            <a:ext cx="3672000" cy="604800"/>
          </a:xfrm>
        </p:spPr>
        <p:txBody>
          <a:bodyPr/>
          <a:lstStyle>
            <a:lvl1pPr>
              <a:defRPr b="1"/>
            </a:lvl1pPr>
          </a:lstStyle>
          <a:p>
            <a:pPr lvl="0"/>
            <a:r>
              <a:rPr lang="en-US"/>
              <a:t>Click to add text</a:t>
            </a:r>
            <a:endParaRPr lang="en-GB"/>
          </a:p>
        </p:txBody>
      </p:sp>
      <p:sp>
        <p:nvSpPr>
          <p:cNvPr id="12" name="Content Placeholder 11">
            <a:extLst>
              <a:ext uri="{FF2B5EF4-FFF2-40B4-BE49-F238E27FC236}">
                <a16:creationId xmlns:a16="http://schemas.microsoft.com/office/drawing/2014/main" id="{DDE23886-2490-491C-8436-F655BBCD8C99}"/>
              </a:ext>
            </a:extLst>
          </p:cNvPr>
          <p:cNvSpPr>
            <a:spLocks noGrp="1"/>
          </p:cNvSpPr>
          <p:nvPr>
            <p:ph sz="quarter" idx="15" hasCustomPrompt="1"/>
          </p:nvPr>
        </p:nvSpPr>
        <p:spPr>
          <a:xfrm>
            <a:off x="4257619" y="2376488"/>
            <a:ext cx="3672000" cy="3343275"/>
          </a:xfrm>
        </p:spPr>
        <p:txBody>
          <a:bodyPr/>
          <a:lstStyle>
            <a:lvl1pPr>
              <a:defRPr/>
            </a:lvl1pPr>
          </a:lstStyle>
          <a:p>
            <a:pPr lvl="0"/>
            <a:r>
              <a:rPr lang="en-US"/>
              <a:t>Click to add text</a:t>
            </a:r>
          </a:p>
          <a:p>
            <a:pPr lvl="1"/>
            <a:r>
              <a:rPr lang="en-US"/>
              <a:t>Second level</a:t>
            </a:r>
          </a:p>
          <a:p>
            <a:pPr lvl="2"/>
            <a:r>
              <a:rPr lang="en-US"/>
              <a:t>Third level</a:t>
            </a:r>
          </a:p>
          <a:p>
            <a:pPr lvl="3"/>
            <a:r>
              <a:rPr lang="en-US"/>
              <a:t>Fourth level</a:t>
            </a:r>
          </a:p>
          <a:p>
            <a:pPr lvl="4"/>
            <a:r>
              <a:rPr lang="en-US"/>
              <a:t>Fifth level</a:t>
            </a:r>
            <a:endParaRPr lang="en-GB"/>
          </a:p>
        </p:txBody>
      </p:sp>
      <p:sp>
        <p:nvSpPr>
          <p:cNvPr id="14" name="Text Placeholder 13">
            <a:extLst>
              <a:ext uri="{FF2B5EF4-FFF2-40B4-BE49-F238E27FC236}">
                <a16:creationId xmlns:a16="http://schemas.microsoft.com/office/drawing/2014/main" id="{51DA3C15-7E9D-4E22-895A-F50878BD332E}"/>
              </a:ext>
            </a:extLst>
          </p:cNvPr>
          <p:cNvSpPr>
            <a:spLocks noGrp="1"/>
          </p:cNvSpPr>
          <p:nvPr>
            <p:ph type="body" sz="quarter" idx="16" hasCustomPrompt="1"/>
          </p:nvPr>
        </p:nvSpPr>
        <p:spPr>
          <a:xfrm>
            <a:off x="8154874" y="1710000"/>
            <a:ext cx="3672000" cy="604838"/>
          </a:xfrm>
        </p:spPr>
        <p:txBody>
          <a:bodyPr/>
          <a:lstStyle>
            <a:lvl1pPr>
              <a:defRPr b="1"/>
            </a:lvl1pPr>
          </a:lstStyle>
          <a:p>
            <a:pPr lvl="0"/>
            <a:r>
              <a:rPr lang="en-US"/>
              <a:t>Click to add text</a:t>
            </a:r>
            <a:endParaRPr lang="en-GB"/>
          </a:p>
        </p:txBody>
      </p:sp>
      <p:sp>
        <p:nvSpPr>
          <p:cNvPr id="16" name="Content Placeholder 15">
            <a:extLst>
              <a:ext uri="{FF2B5EF4-FFF2-40B4-BE49-F238E27FC236}">
                <a16:creationId xmlns:a16="http://schemas.microsoft.com/office/drawing/2014/main" id="{C41F52C9-6836-4FC9-99EA-1BF6FF01DF3F}"/>
              </a:ext>
            </a:extLst>
          </p:cNvPr>
          <p:cNvSpPr>
            <a:spLocks noGrp="1"/>
          </p:cNvSpPr>
          <p:nvPr>
            <p:ph sz="quarter" idx="17" hasCustomPrompt="1"/>
          </p:nvPr>
        </p:nvSpPr>
        <p:spPr>
          <a:xfrm>
            <a:off x="8154874" y="2376000"/>
            <a:ext cx="3672000" cy="3344400"/>
          </a:xfrm>
        </p:spPr>
        <p:txBody>
          <a:bodyPr/>
          <a:lstStyle>
            <a:lvl1pPr>
              <a:defRPr/>
            </a:lvl1pPr>
          </a:lstStyle>
          <a:p>
            <a:pPr lvl="0"/>
            <a:r>
              <a:rPr lang="en-US"/>
              <a:t>Click to add text</a:t>
            </a:r>
          </a:p>
          <a:p>
            <a:pPr lvl="1"/>
            <a:r>
              <a:rPr lang="en-US"/>
              <a:t>Second level</a:t>
            </a:r>
          </a:p>
          <a:p>
            <a:pPr lvl="2"/>
            <a:r>
              <a:rPr lang="en-US"/>
              <a:t>Third level</a:t>
            </a:r>
          </a:p>
          <a:p>
            <a:pPr lvl="3"/>
            <a:r>
              <a:rPr lang="en-US"/>
              <a:t>Fourth level</a:t>
            </a:r>
          </a:p>
          <a:p>
            <a:pPr lvl="4"/>
            <a:r>
              <a:rPr lang="en-US"/>
              <a:t>Fifth level</a:t>
            </a:r>
            <a:endParaRPr lang="en-GB"/>
          </a:p>
        </p:txBody>
      </p:sp>
      <p:sp>
        <p:nvSpPr>
          <p:cNvPr id="18" name="Text Placeholder 17">
            <a:extLst>
              <a:ext uri="{FF2B5EF4-FFF2-40B4-BE49-F238E27FC236}">
                <a16:creationId xmlns:a16="http://schemas.microsoft.com/office/drawing/2014/main" id="{3593581B-25F6-45F4-A388-25B91698559B}"/>
              </a:ext>
            </a:extLst>
          </p:cNvPr>
          <p:cNvSpPr>
            <a:spLocks noGrp="1"/>
          </p:cNvSpPr>
          <p:nvPr>
            <p:ph type="body" sz="quarter" idx="18" hasCustomPrompt="1"/>
          </p:nvPr>
        </p:nvSpPr>
        <p:spPr>
          <a:xfrm>
            <a:off x="360000" y="910800"/>
            <a:ext cx="11466000" cy="396000"/>
          </a:xfrm>
        </p:spPr>
        <p:txBody>
          <a:bodyPr/>
          <a:lstStyle>
            <a:lvl1pPr>
              <a:defRPr sz="2200"/>
            </a:lvl1pPr>
          </a:lstStyle>
          <a:p>
            <a:pPr lvl="0"/>
            <a:r>
              <a:rPr lang="en-US"/>
              <a:t>Click to add subtitle</a:t>
            </a:r>
            <a:endParaRPr lang="en-GB"/>
          </a:p>
        </p:txBody>
      </p:sp>
    </p:spTree>
    <p:extLst>
      <p:ext uri="{BB962C8B-B14F-4D97-AF65-F5344CB8AC3E}">
        <p14:creationId xmlns:p14="http://schemas.microsoft.com/office/powerpoint/2010/main" val="15246162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3.xml><?xml version="1.0" encoding="utf-8"?>
<p:sldLayout xmlns:a="http://schemas.openxmlformats.org/drawingml/2006/main" xmlns:r="http://schemas.openxmlformats.org/officeDocument/2006/relationships" xmlns:p="http://schemas.openxmlformats.org/presentationml/2006/main" preserve="1" userDrawn="1">
  <p:cSld name="Title and 4 x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3C880B-B2A1-4343-8F1B-D11FAEA2A2C5}"/>
              </a:ext>
            </a:extLst>
          </p:cNvPr>
          <p:cNvSpPr>
            <a:spLocks noGrp="1"/>
          </p:cNvSpPr>
          <p:nvPr>
            <p:ph type="title" hasCustomPrompt="1"/>
          </p:nvPr>
        </p:nvSpPr>
        <p:spPr>
          <a:xfrm>
            <a:off x="359999" y="430718"/>
            <a:ext cx="11466875" cy="403200"/>
          </a:xfrm>
        </p:spPr>
        <p:txBody>
          <a:bodyPr/>
          <a:lstStyle/>
          <a:p>
            <a:r>
              <a:rPr lang="en-US"/>
              <a:t>Click to add title</a:t>
            </a:r>
            <a:endParaRPr lang="en-GB"/>
          </a:p>
        </p:txBody>
      </p:sp>
      <p:sp>
        <p:nvSpPr>
          <p:cNvPr id="3" name="Slide Number Placeholder 2">
            <a:extLst>
              <a:ext uri="{FF2B5EF4-FFF2-40B4-BE49-F238E27FC236}">
                <a16:creationId xmlns:a16="http://schemas.microsoft.com/office/drawing/2014/main" id="{C41184D5-78E0-4646-8F38-C52C718FFF6F}"/>
              </a:ext>
            </a:extLst>
          </p:cNvPr>
          <p:cNvSpPr>
            <a:spLocks noGrp="1"/>
          </p:cNvSpPr>
          <p:nvPr>
            <p:ph type="sldNum" sz="quarter" idx="10"/>
          </p:nvPr>
        </p:nvSpPr>
        <p:spPr/>
        <p:txBody>
          <a:bodyPr/>
          <a:lstStyle/>
          <a:p>
            <a:fld id="{4034BEE3-566C-4068-A777-C3A4762E861B}" type="slidenum">
              <a:rPr lang="en-GB" smtClean="0"/>
              <a:pPr/>
              <a:t>‹#›</a:t>
            </a:fld>
            <a:endParaRPr lang="en-GB"/>
          </a:p>
        </p:txBody>
      </p:sp>
      <p:sp>
        <p:nvSpPr>
          <p:cNvPr id="4" name="Footer Placeholder 3">
            <a:extLst>
              <a:ext uri="{FF2B5EF4-FFF2-40B4-BE49-F238E27FC236}">
                <a16:creationId xmlns:a16="http://schemas.microsoft.com/office/drawing/2014/main" id="{09802832-2B66-4562-9C71-D7D1507397C2}"/>
              </a:ext>
            </a:extLst>
          </p:cNvPr>
          <p:cNvSpPr>
            <a:spLocks noGrp="1"/>
          </p:cNvSpPr>
          <p:nvPr>
            <p:ph type="ftr" sz="quarter" idx="11"/>
          </p:nvPr>
        </p:nvSpPr>
        <p:spPr/>
        <p:txBody>
          <a:bodyPr/>
          <a:lstStyle/>
          <a:p>
            <a:endParaRPr lang="en-GB"/>
          </a:p>
        </p:txBody>
      </p:sp>
      <p:sp>
        <p:nvSpPr>
          <p:cNvPr id="6" name="Content Placeholder 5">
            <a:extLst>
              <a:ext uri="{FF2B5EF4-FFF2-40B4-BE49-F238E27FC236}">
                <a16:creationId xmlns:a16="http://schemas.microsoft.com/office/drawing/2014/main" id="{AEF49FA9-6D89-44C4-B6C9-EA8D7FB75632}"/>
              </a:ext>
            </a:extLst>
          </p:cNvPr>
          <p:cNvSpPr>
            <a:spLocks noGrp="1"/>
          </p:cNvSpPr>
          <p:nvPr>
            <p:ph sz="quarter" idx="12" hasCustomPrompt="1"/>
          </p:nvPr>
        </p:nvSpPr>
        <p:spPr>
          <a:xfrm>
            <a:off x="360362" y="1710000"/>
            <a:ext cx="2728800" cy="3999600"/>
          </a:xfrm>
        </p:spPr>
        <p:txBody>
          <a:bodyPr/>
          <a:lstStyle>
            <a:lvl1pPr>
              <a:defRPr/>
            </a:lvl1pPr>
          </a:lstStyle>
          <a:p>
            <a:pPr lvl="0"/>
            <a:r>
              <a:rPr lang="en-US"/>
              <a:t>Click to add text</a:t>
            </a:r>
          </a:p>
          <a:p>
            <a:pPr lvl="1"/>
            <a:r>
              <a:rPr lang="en-US"/>
              <a:t>Second level</a:t>
            </a:r>
          </a:p>
          <a:p>
            <a:pPr lvl="2"/>
            <a:r>
              <a:rPr lang="en-US"/>
              <a:t>Third level</a:t>
            </a:r>
          </a:p>
          <a:p>
            <a:pPr lvl="3"/>
            <a:r>
              <a:rPr lang="en-US"/>
              <a:t>Fourth level</a:t>
            </a:r>
          </a:p>
          <a:p>
            <a:pPr lvl="4"/>
            <a:r>
              <a:rPr lang="en-US"/>
              <a:t>Fifth level</a:t>
            </a:r>
            <a:endParaRPr lang="en-GB"/>
          </a:p>
        </p:txBody>
      </p:sp>
      <p:sp>
        <p:nvSpPr>
          <p:cNvPr id="8" name="Content Placeholder 7">
            <a:extLst>
              <a:ext uri="{FF2B5EF4-FFF2-40B4-BE49-F238E27FC236}">
                <a16:creationId xmlns:a16="http://schemas.microsoft.com/office/drawing/2014/main" id="{BAD1D924-231B-4C18-8E90-2DFF9C04EF04}"/>
              </a:ext>
            </a:extLst>
          </p:cNvPr>
          <p:cNvSpPr>
            <a:spLocks noGrp="1"/>
          </p:cNvSpPr>
          <p:nvPr>
            <p:ph sz="quarter" idx="13" hasCustomPrompt="1"/>
          </p:nvPr>
        </p:nvSpPr>
        <p:spPr>
          <a:xfrm>
            <a:off x="3272933" y="1710000"/>
            <a:ext cx="2728800" cy="3999600"/>
          </a:xfrm>
        </p:spPr>
        <p:txBody>
          <a:bodyPr/>
          <a:lstStyle>
            <a:lvl1pPr>
              <a:defRPr/>
            </a:lvl1pPr>
          </a:lstStyle>
          <a:p>
            <a:pPr lvl="0"/>
            <a:r>
              <a:rPr lang="en-US"/>
              <a:t>Click to add text</a:t>
            </a:r>
          </a:p>
          <a:p>
            <a:pPr lvl="1"/>
            <a:r>
              <a:rPr lang="en-US"/>
              <a:t>Second level</a:t>
            </a:r>
          </a:p>
          <a:p>
            <a:pPr lvl="2"/>
            <a:r>
              <a:rPr lang="en-US"/>
              <a:t>Third level</a:t>
            </a:r>
          </a:p>
          <a:p>
            <a:pPr lvl="3"/>
            <a:r>
              <a:rPr lang="en-US"/>
              <a:t>Fourth level</a:t>
            </a:r>
          </a:p>
          <a:p>
            <a:pPr lvl="4"/>
            <a:r>
              <a:rPr lang="en-US"/>
              <a:t>Fifth level</a:t>
            </a:r>
            <a:endParaRPr lang="en-GB"/>
          </a:p>
        </p:txBody>
      </p:sp>
      <p:sp>
        <p:nvSpPr>
          <p:cNvPr id="10" name="Content Placeholder 9">
            <a:extLst>
              <a:ext uri="{FF2B5EF4-FFF2-40B4-BE49-F238E27FC236}">
                <a16:creationId xmlns:a16="http://schemas.microsoft.com/office/drawing/2014/main" id="{9EF0024D-3708-4302-8C69-256AD7593873}"/>
              </a:ext>
            </a:extLst>
          </p:cNvPr>
          <p:cNvSpPr>
            <a:spLocks noGrp="1"/>
          </p:cNvSpPr>
          <p:nvPr>
            <p:ph sz="quarter" idx="14" hasCustomPrompt="1"/>
          </p:nvPr>
        </p:nvSpPr>
        <p:spPr>
          <a:xfrm>
            <a:off x="6185504" y="1710000"/>
            <a:ext cx="2728800" cy="3999600"/>
          </a:xfrm>
        </p:spPr>
        <p:txBody>
          <a:bodyPr/>
          <a:lstStyle>
            <a:lvl1pPr>
              <a:defRPr/>
            </a:lvl1pPr>
          </a:lstStyle>
          <a:p>
            <a:pPr lvl="0"/>
            <a:r>
              <a:rPr lang="en-US"/>
              <a:t>Click to add text</a:t>
            </a:r>
          </a:p>
          <a:p>
            <a:pPr lvl="1"/>
            <a:r>
              <a:rPr lang="en-US"/>
              <a:t>Second level</a:t>
            </a:r>
          </a:p>
          <a:p>
            <a:pPr lvl="2"/>
            <a:r>
              <a:rPr lang="en-US"/>
              <a:t>Third level</a:t>
            </a:r>
          </a:p>
          <a:p>
            <a:pPr lvl="3"/>
            <a:r>
              <a:rPr lang="en-US"/>
              <a:t>Fourth level</a:t>
            </a:r>
          </a:p>
          <a:p>
            <a:pPr lvl="4"/>
            <a:r>
              <a:rPr lang="en-US"/>
              <a:t>Fifth level</a:t>
            </a:r>
            <a:endParaRPr lang="en-GB"/>
          </a:p>
        </p:txBody>
      </p:sp>
      <p:sp>
        <p:nvSpPr>
          <p:cNvPr id="12" name="Content Placeholder 11">
            <a:extLst>
              <a:ext uri="{FF2B5EF4-FFF2-40B4-BE49-F238E27FC236}">
                <a16:creationId xmlns:a16="http://schemas.microsoft.com/office/drawing/2014/main" id="{E3415997-1B6E-4BEC-B682-F9280D0D5E3E}"/>
              </a:ext>
            </a:extLst>
          </p:cNvPr>
          <p:cNvSpPr>
            <a:spLocks noGrp="1"/>
          </p:cNvSpPr>
          <p:nvPr>
            <p:ph sz="quarter" idx="15" hasCustomPrompt="1"/>
          </p:nvPr>
        </p:nvSpPr>
        <p:spPr>
          <a:xfrm>
            <a:off x="9098074" y="1710000"/>
            <a:ext cx="2728800" cy="3999600"/>
          </a:xfrm>
        </p:spPr>
        <p:txBody>
          <a:bodyPr/>
          <a:lstStyle>
            <a:lvl1pPr>
              <a:defRPr/>
            </a:lvl1pPr>
          </a:lstStyle>
          <a:p>
            <a:pPr lvl="0"/>
            <a:r>
              <a:rPr lang="en-US"/>
              <a:t>Click to add text</a:t>
            </a:r>
          </a:p>
          <a:p>
            <a:pPr lvl="1"/>
            <a:r>
              <a:rPr lang="en-US"/>
              <a:t>Second level</a:t>
            </a:r>
          </a:p>
          <a:p>
            <a:pPr lvl="2"/>
            <a:r>
              <a:rPr lang="en-US"/>
              <a:t>Third level</a:t>
            </a:r>
          </a:p>
          <a:p>
            <a:pPr lvl="3"/>
            <a:r>
              <a:rPr lang="en-US"/>
              <a:t>Fourth level</a:t>
            </a:r>
          </a:p>
          <a:p>
            <a:pPr lvl="4"/>
            <a:r>
              <a:rPr lang="en-US"/>
              <a:t>Fifth level</a:t>
            </a:r>
            <a:endParaRPr lang="en-GB"/>
          </a:p>
        </p:txBody>
      </p:sp>
      <p:sp>
        <p:nvSpPr>
          <p:cNvPr id="14" name="Text Placeholder 13">
            <a:extLst>
              <a:ext uri="{FF2B5EF4-FFF2-40B4-BE49-F238E27FC236}">
                <a16:creationId xmlns:a16="http://schemas.microsoft.com/office/drawing/2014/main" id="{A97B1331-D3E0-4904-82E5-02B601057EBC}"/>
              </a:ext>
            </a:extLst>
          </p:cNvPr>
          <p:cNvSpPr>
            <a:spLocks noGrp="1"/>
          </p:cNvSpPr>
          <p:nvPr>
            <p:ph type="body" sz="quarter" idx="16" hasCustomPrompt="1"/>
          </p:nvPr>
        </p:nvSpPr>
        <p:spPr>
          <a:xfrm>
            <a:off x="360000" y="910800"/>
            <a:ext cx="11466000" cy="396000"/>
          </a:xfrm>
        </p:spPr>
        <p:txBody>
          <a:bodyPr/>
          <a:lstStyle>
            <a:lvl1pPr>
              <a:defRPr sz="2200"/>
            </a:lvl1pPr>
          </a:lstStyle>
          <a:p>
            <a:pPr lvl="0"/>
            <a:r>
              <a:rPr lang="en-US"/>
              <a:t>Click to add subtitle</a:t>
            </a:r>
            <a:endParaRPr lang="en-GB"/>
          </a:p>
        </p:txBody>
      </p:sp>
    </p:spTree>
    <p:extLst>
      <p:ext uri="{BB962C8B-B14F-4D97-AF65-F5344CB8AC3E}">
        <p14:creationId xmlns:p14="http://schemas.microsoft.com/office/powerpoint/2010/main" val="24233865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4.xml><?xml version="1.0" encoding="utf-8"?>
<p:sldLayout xmlns:a="http://schemas.openxmlformats.org/drawingml/2006/main" xmlns:r="http://schemas.openxmlformats.org/officeDocument/2006/relationships" xmlns:p="http://schemas.openxmlformats.org/presentationml/2006/main" preserve="1" userDrawn="1">
  <p:cSld name="Title and 4 x content + heading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36C45C-9BBB-4B14-BC71-8D9593AF9252}"/>
              </a:ext>
            </a:extLst>
          </p:cNvPr>
          <p:cNvSpPr>
            <a:spLocks noGrp="1"/>
          </p:cNvSpPr>
          <p:nvPr>
            <p:ph type="title" hasCustomPrompt="1"/>
          </p:nvPr>
        </p:nvSpPr>
        <p:spPr>
          <a:xfrm>
            <a:off x="359999" y="430718"/>
            <a:ext cx="11466875" cy="403200"/>
          </a:xfrm>
        </p:spPr>
        <p:txBody>
          <a:bodyPr/>
          <a:lstStyle>
            <a:lvl1pPr>
              <a:defRPr/>
            </a:lvl1pPr>
          </a:lstStyle>
          <a:p>
            <a:r>
              <a:rPr lang="en-US"/>
              <a:t>Click to add title</a:t>
            </a:r>
            <a:endParaRPr lang="en-GB"/>
          </a:p>
        </p:txBody>
      </p:sp>
      <p:sp>
        <p:nvSpPr>
          <p:cNvPr id="3" name="Slide Number Placeholder 2">
            <a:extLst>
              <a:ext uri="{FF2B5EF4-FFF2-40B4-BE49-F238E27FC236}">
                <a16:creationId xmlns:a16="http://schemas.microsoft.com/office/drawing/2014/main" id="{3DCA3869-0626-4D7E-A07F-ED2B248D284C}"/>
              </a:ext>
            </a:extLst>
          </p:cNvPr>
          <p:cNvSpPr>
            <a:spLocks noGrp="1"/>
          </p:cNvSpPr>
          <p:nvPr>
            <p:ph type="sldNum" sz="quarter" idx="10"/>
          </p:nvPr>
        </p:nvSpPr>
        <p:spPr/>
        <p:txBody>
          <a:bodyPr/>
          <a:lstStyle/>
          <a:p>
            <a:fld id="{4034BEE3-566C-4068-A777-C3A4762E861B}" type="slidenum">
              <a:rPr lang="en-GB" smtClean="0"/>
              <a:pPr/>
              <a:t>‹#›</a:t>
            </a:fld>
            <a:endParaRPr lang="en-GB"/>
          </a:p>
        </p:txBody>
      </p:sp>
      <p:sp>
        <p:nvSpPr>
          <p:cNvPr id="4" name="Footer Placeholder 3">
            <a:extLst>
              <a:ext uri="{FF2B5EF4-FFF2-40B4-BE49-F238E27FC236}">
                <a16:creationId xmlns:a16="http://schemas.microsoft.com/office/drawing/2014/main" id="{F29845BF-B227-4307-81B9-E7C8FC57CD26}"/>
              </a:ext>
            </a:extLst>
          </p:cNvPr>
          <p:cNvSpPr>
            <a:spLocks noGrp="1"/>
          </p:cNvSpPr>
          <p:nvPr>
            <p:ph type="ftr" sz="quarter" idx="11"/>
          </p:nvPr>
        </p:nvSpPr>
        <p:spPr/>
        <p:txBody>
          <a:bodyPr/>
          <a:lstStyle/>
          <a:p>
            <a:endParaRPr lang="en-GB"/>
          </a:p>
        </p:txBody>
      </p:sp>
      <p:sp>
        <p:nvSpPr>
          <p:cNvPr id="6" name="Text Placeholder 5">
            <a:extLst>
              <a:ext uri="{FF2B5EF4-FFF2-40B4-BE49-F238E27FC236}">
                <a16:creationId xmlns:a16="http://schemas.microsoft.com/office/drawing/2014/main" id="{C1A4FC7E-D91D-407A-BFBE-F405D6BBEA67}"/>
              </a:ext>
            </a:extLst>
          </p:cNvPr>
          <p:cNvSpPr>
            <a:spLocks noGrp="1"/>
          </p:cNvSpPr>
          <p:nvPr>
            <p:ph type="body" sz="quarter" idx="12" hasCustomPrompt="1"/>
          </p:nvPr>
        </p:nvSpPr>
        <p:spPr>
          <a:xfrm>
            <a:off x="360000" y="1710000"/>
            <a:ext cx="2728800" cy="604800"/>
          </a:xfrm>
        </p:spPr>
        <p:txBody>
          <a:bodyPr/>
          <a:lstStyle>
            <a:lvl1pPr>
              <a:defRPr b="1"/>
            </a:lvl1pPr>
          </a:lstStyle>
          <a:p>
            <a:pPr lvl="0"/>
            <a:r>
              <a:rPr lang="en-US"/>
              <a:t>Click to add text</a:t>
            </a:r>
            <a:endParaRPr lang="en-GB"/>
          </a:p>
        </p:txBody>
      </p:sp>
      <p:sp>
        <p:nvSpPr>
          <p:cNvPr id="8" name="Content Placeholder 7">
            <a:extLst>
              <a:ext uri="{FF2B5EF4-FFF2-40B4-BE49-F238E27FC236}">
                <a16:creationId xmlns:a16="http://schemas.microsoft.com/office/drawing/2014/main" id="{129916EF-EC2F-4137-B182-AA5508918E8F}"/>
              </a:ext>
            </a:extLst>
          </p:cNvPr>
          <p:cNvSpPr>
            <a:spLocks noGrp="1"/>
          </p:cNvSpPr>
          <p:nvPr>
            <p:ph sz="quarter" idx="13" hasCustomPrompt="1"/>
          </p:nvPr>
        </p:nvSpPr>
        <p:spPr>
          <a:xfrm>
            <a:off x="360000" y="2376000"/>
            <a:ext cx="2728800" cy="3344400"/>
          </a:xfrm>
        </p:spPr>
        <p:txBody>
          <a:bodyPr/>
          <a:lstStyle>
            <a:lvl1pPr>
              <a:defRPr/>
            </a:lvl1pPr>
          </a:lstStyle>
          <a:p>
            <a:pPr lvl="0"/>
            <a:r>
              <a:rPr lang="en-US"/>
              <a:t>Click to add text</a:t>
            </a:r>
          </a:p>
          <a:p>
            <a:pPr lvl="1"/>
            <a:r>
              <a:rPr lang="en-US"/>
              <a:t>Second level</a:t>
            </a:r>
          </a:p>
          <a:p>
            <a:pPr lvl="2"/>
            <a:r>
              <a:rPr lang="en-US"/>
              <a:t>Third level</a:t>
            </a:r>
          </a:p>
          <a:p>
            <a:pPr lvl="3"/>
            <a:r>
              <a:rPr lang="en-US"/>
              <a:t>Fourth level</a:t>
            </a:r>
          </a:p>
          <a:p>
            <a:pPr lvl="4"/>
            <a:r>
              <a:rPr lang="en-US"/>
              <a:t>Fifth level</a:t>
            </a:r>
            <a:endParaRPr lang="en-GB"/>
          </a:p>
        </p:txBody>
      </p:sp>
      <p:sp>
        <p:nvSpPr>
          <p:cNvPr id="10" name="Text Placeholder 9">
            <a:extLst>
              <a:ext uri="{FF2B5EF4-FFF2-40B4-BE49-F238E27FC236}">
                <a16:creationId xmlns:a16="http://schemas.microsoft.com/office/drawing/2014/main" id="{6D9A3CD5-4B7B-41AC-BFD5-7AA2D853D03E}"/>
              </a:ext>
            </a:extLst>
          </p:cNvPr>
          <p:cNvSpPr>
            <a:spLocks noGrp="1"/>
          </p:cNvSpPr>
          <p:nvPr>
            <p:ph type="body" sz="quarter" idx="14" hasCustomPrompt="1"/>
          </p:nvPr>
        </p:nvSpPr>
        <p:spPr>
          <a:xfrm>
            <a:off x="3272691" y="1710000"/>
            <a:ext cx="2728800" cy="604838"/>
          </a:xfrm>
        </p:spPr>
        <p:txBody>
          <a:bodyPr/>
          <a:lstStyle>
            <a:lvl1pPr>
              <a:defRPr b="1"/>
            </a:lvl1pPr>
          </a:lstStyle>
          <a:p>
            <a:pPr lvl="0"/>
            <a:r>
              <a:rPr lang="en-US"/>
              <a:t>Click to add text</a:t>
            </a:r>
            <a:endParaRPr lang="en-GB"/>
          </a:p>
        </p:txBody>
      </p:sp>
      <p:sp>
        <p:nvSpPr>
          <p:cNvPr id="12" name="Content Placeholder 11">
            <a:extLst>
              <a:ext uri="{FF2B5EF4-FFF2-40B4-BE49-F238E27FC236}">
                <a16:creationId xmlns:a16="http://schemas.microsoft.com/office/drawing/2014/main" id="{35F727AD-E63B-412E-B986-D86DFE5EED29}"/>
              </a:ext>
            </a:extLst>
          </p:cNvPr>
          <p:cNvSpPr>
            <a:spLocks noGrp="1"/>
          </p:cNvSpPr>
          <p:nvPr>
            <p:ph sz="quarter" idx="15" hasCustomPrompt="1"/>
          </p:nvPr>
        </p:nvSpPr>
        <p:spPr>
          <a:xfrm>
            <a:off x="3272691" y="2376488"/>
            <a:ext cx="2728800" cy="3344400"/>
          </a:xfrm>
        </p:spPr>
        <p:txBody>
          <a:bodyPr/>
          <a:lstStyle>
            <a:lvl1pPr>
              <a:defRPr/>
            </a:lvl1pPr>
          </a:lstStyle>
          <a:p>
            <a:pPr lvl="0"/>
            <a:r>
              <a:rPr lang="en-US"/>
              <a:t>Click to add text</a:t>
            </a:r>
          </a:p>
          <a:p>
            <a:pPr lvl="1"/>
            <a:r>
              <a:rPr lang="en-US"/>
              <a:t>Second level</a:t>
            </a:r>
          </a:p>
          <a:p>
            <a:pPr lvl="2"/>
            <a:r>
              <a:rPr lang="en-US"/>
              <a:t>Third level</a:t>
            </a:r>
          </a:p>
          <a:p>
            <a:pPr lvl="3"/>
            <a:r>
              <a:rPr lang="en-US"/>
              <a:t>Fourth level</a:t>
            </a:r>
          </a:p>
          <a:p>
            <a:pPr lvl="4"/>
            <a:r>
              <a:rPr lang="en-US"/>
              <a:t>Fifth level</a:t>
            </a:r>
            <a:endParaRPr lang="en-GB"/>
          </a:p>
        </p:txBody>
      </p:sp>
      <p:sp>
        <p:nvSpPr>
          <p:cNvPr id="14" name="Text Placeholder 13">
            <a:extLst>
              <a:ext uri="{FF2B5EF4-FFF2-40B4-BE49-F238E27FC236}">
                <a16:creationId xmlns:a16="http://schemas.microsoft.com/office/drawing/2014/main" id="{8CEE6CD4-960B-4926-8A35-E8FF363F8723}"/>
              </a:ext>
            </a:extLst>
          </p:cNvPr>
          <p:cNvSpPr>
            <a:spLocks noGrp="1"/>
          </p:cNvSpPr>
          <p:nvPr>
            <p:ph type="body" sz="quarter" idx="16" hasCustomPrompt="1"/>
          </p:nvPr>
        </p:nvSpPr>
        <p:spPr>
          <a:xfrm>
            <a:off x="6185382" y="1710000"/>
            <a:ext cx="2728800" cy="604800"/>
          </a:xfrm>
        </p:spPr>
        <p:txBody>
          <a:bodyPr/>
          <a:lstStyle>
            <a:lvl1pPr>
              <a:defRPr b="1"/>
            </a:lvl1pPr>
          </a:lstStyle>
          <a:p>
            <a:pPr lvl="0"/>
            <a:r>
              <a:rPr lang="en-US"/>
              <a:t>Click to add text</a:t>
            </a:r>
            <a:endParaRPr lang="en-GB"/>
          </a:p>
        </p:txBody>
      </p:sp>
      <p:sp>
        <p:nvSpPr>
          <p:cNvPr id="16" name="Content Placeholder 15">
            <a:extLst>
              <a:ext uri="{FF2B5EF4-FFF2-40B4-BE49-F238E27FC236}">
                <a16:creationId xmlns:a16="http://schemas.microsoft.com/office/drawing/2014/main" id="{E544BF1C-E9EC-43D2-A239-79E43B7C24CD}"/>
              </a:ext>
            </a:extLst>
          </p:cNvPr>
          <p:cNvSpPr>
            <a:spLocks noGrp="1"/>
          </p:cNvSpPr>
          <p:nvPr>
            <p:ph sz="quarter" idx="17" hasCustomPrompt="1"/>
          </p:nvPr>
        </p:nvSpPr>
        <p:spPr>
          <a:xfrm>
            <a:off x="6185382" y="2376000"/>
            <a:ext cx="2728800" cy="3344400"/>
          </a:xfrm>
        </p:spPr>
        <p:txBody>
          <a:bodyPr/>
          <a:lstStyle>
            <a:lvl1pPr>
              <a:defRPr/>
            </a:lvl1pPr>
          </a:lstStyle>
          <a:p>
            <a:pPr lvl="0"/>
            <a:r>
              <a:rPr lang="en-US"/>
              <a:t>Click to add text</a:t>
            </a:r>
          </a:p>
          <a:p>
            <a:pPr lvl="1"/>
            <a:r>
              <a:rPr lang="en-US"/>
              <a:t>Second level</a:t>
            </a:r>
          </a:p>
          <a:p>
            <a:pPr lvl="2"/>
            <a:r>
              <a:rPr lang="en-US"/>
              <a:t>Third level</a:t>
            </a:r>
          </a:p>
          <a:p>
            <a:pPr lvl="3"/>
            <a:r>
              <a:rPr lang="en-US"/>
              <a:t>Fourth level</a:t>
            </a:r>
          </a:p>
          <a:p>
            <a:pPr lvl="4"/>
            <a:r>
              <a:rPr lang="en-US"/>
              <a:t>Fifth level</a:t>
            </a:r>
            <a:endParaRPr lang="en-GB"/>
          </a:p>
        </p:txBody>
      </p:sp>
      <p:sp>
        <p:nvSpPr>
          <p:cNvPr id="18" name="Text Placeholder 17">
            <a:extLst>
              <a:ext uri="{FF2B5EF4-FFF2-40B4-BE49-F238E27FC236}">
                <a16:creationId xmlns:a16="http://schemas.microsoft.com/office/drawing/2014/main" id="{A27027DC-FD56-4CD6-8B38-7C623A97D1C4}"/>
              </a:ext>
            </a:extLst>
          </p:cNvPr>
          <p:cNvSpPr>
            <a:spLocks noGrp="1"/>
          </p:cNvSpPr>
          <p:nvPr>
            <p:ph type="body" sz="quarter" idx="18" hasCustomPrompt="1"/>
          </p:nvPr>
        </p:nvSpPr>
        <p:spPr>
          <a:xfrm>
            <a:off x="9098074" y="1710000"/>
            <a:ext cx="2728800" cy="604800"/>
          </a:xfrm>
        </p:spPr>
        <p:txBody>
          <a:bodyPr/>
          <a:lstStyle>
            <a:lvl1pPr>
              <a:defRPr b="1"/>
            </a:lvl1pPr>
          </a:lstStyle>
          <a:p>
            <a:pPr lvl="0"/>
            <a:r>
              <a:rPr lang="en-US"/>
              <a:t>Click to add text</a:t>
            </a:r>
            <a:endParaRPr lang="en-GB"/>
          </a:p>
        </p:txBody>
      </p:sp>
      <p:sp>
        <p:nvSpPr>
          <p:cNvPr id="20" name="Content Placeholder 19">
            <a:extLst>
              <a:ext uri="{FF2B5EF4-FFF2-40B4-BE49-F238E27FC236}">
                <a16:creationId xmlns:a16="http://schemas.microsoft.com/office/drawing/2014/main" id="{5513656D-7804-45C7-9561-4FFDBE1F523B}"/>
              </a:ext>
            </a:extLst>
          </p:cNvPr>
          <p:cNvSpPr>
            <a:spLocks noGrp="1"/>
          </p:cNvSpPr>
          <p:nvPr>
            <p:ph sz="quarter" idx="19" hasCustomPrompt="1"/>
          </p:nvPr>
        </p:nvSpPr>
        <p:spPr>
          <a:xfrm>
            <a:off x="9098074" y="2376488"/>
            <a:ext cx="2728800" cy="3343275"/>
          </a:xfrm>
        </p:spPr>
        <p:txBody>
          <a:bodyPr/>
          <a:lstStyle>
            <a:lvl1pPr>
              <a:defRPr/>
            </a:lvl1pPr>
          </a:lstStyle>
          <a:p>
            <a:pPr lvl="0"/>
            <a:r>
              <a:rPr lang="en-US"/>
              <a:t>Click to add text</a:t>
            </a:r>
          </a:p>
          <a:p>
            <a:pPr lvl="1"/>
            <a:r>
              <a:rPr lang="en-US"/>
              <a:t>Second level</a:t>
            </a:r>
          </a:p>
          <a:p>
            <a:pPr lvl="2"/>
            <a:r>
              <a:rPr lang="en-US"/>
              <a:t>Third level</a:t>
            </a:r>
          </a:p>
          <a:p>
            <a:pPr lvl="3"/>
            <a:r>
              <a:rPr lang="en-US"/>
              <a:t>Fourth level</a:t>
            </a:r>
          </a:p>
          <a:p>
            <a:pPr lvl="4"/>
            <a:r>
              <a:rPr lang="en-US"/>
              <a:t>Fifth level</a:t>
            </a:r>
            <a:endParaRPr lang="en-GB"/>
          </a:p>
        </p:txBody>
      </p:sp>
      <p:sp>
        <p:nvSpPr>
          <p:cNvPr id="22" name="Text Placeholder 21">
            <a:extLst>
              <a:ext uri="{FF2B5EF4-FFF2-40B4-BE49-F238E27FC236}">
                <a16:creationId xmlns:a16="http://schemas.microsoft.com/office/drawing/2014/main" id="{5AA444E5-6DCB-4387-82D7-374FBA34E3ED}"/>
              </a:ext>
            </a:extLst>
          </p:cNvPr>
          <p:cNvSpPr>
            <a:spLocks noGrp="1"/>
          </p:cNvSpPr>
          <p:nvPr>
            <p:ph type="body" sz="quarter" idx="20" hasCustomPrompt="1"/>
          </p:nvPr>
        </p:nvSpPr>
        <p:spPr>
          <a:xfrm>
            <a:off x="360363" y="910800"/>
            <a:ext cx="11466512" cy="396000"/>
          </a:xfrm>
        </p:spPr>
        <p:txBody>
          <a:bodyPr/>
          <a:lstStyle>
            <a:lvl1pPr>
              <a:defRPr sz="2200"/>
            </a:lvl1pPr>
            <a:lvl2pPr>
              <a:defRPr sz="2200"/>
            </a:lvl2pPr>
            <a:lvl3pPr>
              <a:defRPr sz="2200"/>
            </a:lvl3pPr>
            <a:lvl4pPr>
              <a:defRPr sz="2200"/>
            </a:lvl4pPr>
            <a:lvl5pPr>
              <a:defRPr sz="2200"/>
            </a:lvl5pPr>
          </a:lstStyle>
          <a:p>
            <a:pPr lvl="0"/>
            <a:r>
              <a:rPr lang="en-US"/>
              <a:t>Click to add subtitle</a:t>
            </a:r>
            <a:endParaRPr lang="en-GB"/>
          </a:p>
        </p:txBody>
      </p:sp>
    </p:spTree>
    <p:extLst>
      <p:ext uri="{BB962C8B-B14F-4D97-AF65-F5344CB8AC3E}">
        <p14:creationId xmlns:p14="http://schemas.microsoft.com/office/powerpoint/2010/main" val="17671352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5.xml><?xml version="1.0" encoding="utf-8"?>
<p:sldLayout xmlns:a="http://schemas.openxmlformats.org/drawingml/2006/main" xmlns:r="http://schemas.openxmlformats.org/officeDocument/2006/relationships" xmlns:p="http://schemas.openxmlformats.org/presentationml/2006/main" preserve="1" userDrawn="1">
  <p:cSld name="Title and 5 x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2EED13-8109-40D7-B85E-48D72364D6E5}"/>
              </a:ext>
            </a:extLst>
          </p:cNvPr>
          <p:cNvSpPr>
            <a:spLocks noGrp="1"/>
          </p:cNvSpPr>
          <p:nvPr>
            <p:ph type="title" hasCustomPrompt="1"/>
          </p:nvPr>
        </p:nvSpPr>
        <p:spPr>
          <a:xfrm>
            <a:off x="359999" y="430718"/>
            <a:ext cx="11466875" cy="403200"/>
          </a:xfrm>
        </p:spPr>
        <p:txBody>
          <a:bodyPr/>
          <a:lstStyle>
            <a:lvl1pPr>
              <a:defRPr/>
            </a:lvl1pPr>
          </a:lstStyle>
          <a:p>
            <a:r>
              <a:rPr lang="en-US"/>
              <a:t>Click to add title</a:t>
            </a:r>
            <a:endParaRPr lang="en-GB"/>
          </a:p>
        </p:txBody>
      </p:sp>
      <p:sp>
        <p:nvSpPr>
          <p:cNvPr id="3" name="Slide Number Placeholder 2">
            <a:extLst>
              <a:ext uri="{FF2B5EF4-FFF2-40B4-BE49-F238E27FC236}">
                <a16:creationId xmlns:a16="http://schemas.microsoft.com/office/drawing/2014/main" id="{5A60EB60-D174-4782-B63F-DCF2657E1B13}"/>
              </a:ext>
            </a:extLst>
          </p:cNvPr>
          <p:cNvSpPr>
            <a:spLocks noGrp="1"/>
          </p:cNvSpPr>
          <p:nvPr>
            <p:ph type="sldNum" sz="quarter" idx="10"/>
          </p:nvPr>
        </p:nvSpPr>
        <p:spPr/>
        <p:txBody>
          <a:bodyPr/>
          <a:lstStyle/>
          <a:p>
            <a:fld id="{4034BEE3-566C-4068-A777-C3A4762E861B}" type="slidenum">
              <a:rPr lang="en-GB" smtClean="0"/>
              <a:pPr/>
              <a:t>‹#›</a:t>
            </a:fld>
            <a:endParaRPr lang="en-GB"/>
          </a:p>
        </p:txBody>
      </p:sp>
      <p:sp>
        <p:nvSpPr>
          <p:cNvPr id="4" name="Footer Placeholder 3">
            <a:extLst>
              <a:ext uri="{FF2B5EF4-FFF2-40B4-BE49-F238E27FC236}">
                <a16:creationId xmlns:a16="http://schemas.microsoft.com/office/drawing/2014/main" id="{E54526FD-FB6E-4148-89B3-7D266E27BD8F}"/>
              </a:ext>
            </a:extLst>
          </p:cNvPr>
          <p:cNvSpPr>
            <a:spLocks noGrp="1"/>
          </p:cNvSpPr>
          <p:nvPr>
            <p:ph type="ftr" sz="quarter" idx="11"/>
          </p:nvPr>
        </p:nvSpPr>
        <p:spPr/>
        <p:txBody>
          <a:bodyPr/>
          <a:lstStyle/>
          <a:p>
            <a:endParaRPr lang="en-GB"/>
          </a:p>
        </p:txBody>
      </p:sp>
      <p:sp>
        <p:nvSpPr>
          <p:cNvPr id="6" name="Content Placeholder 5">
            <a:extLst>
              <a:ext uri="{FF2B5EF4-FFF2-40B4-BE49-F238E27FC236}">
                <a16:creationId xmlns:a16="http://schemas.microsoft.com/office/drawing/2014/main" id="{AC5E99A7-B8B8-4860-8872-63A20BC4983E}"/>
              </a:ext>
            </a:extLst>
          </p:cNvPr>
          <p:cNvSpPr>
            <a:spLocks noGrp="1"/>
          </p:cNvSpPr>
          <p:nvPr>
            <p:ph sz="quarter" idx="12" hasCustomPrompt="1"/>
          </p:nvPr>
        </p:nvSpPr>
        <p:spPr>
          <a:xfrm>
            <a:off x="360363" y="1710000"/>
            <a:ext cx="2149200" cy="3999600"/>
          </a:xfrm>
        </p:spPr>
        <p:txBody>
          <a:bodyPr/>
          <a:lstStyle>
            <a:lvl1pPr>
              <a:defRPr/>
            </a:lvl1pPr>
          </a:lstStyle>
          <a:p>
            <a:pPr lvl="0"/>
            <a:r>
              <a:rPr lang="en-US"/>
              <a:t>Click to add text</a:t>
            </a:r>
          </a:p>
          <a:p>
            <a:pPr lvl="1"/>
            <a:r>
              <a:rPr lang="en-US"/>
              <a:t>Second level</a:t>
            </a:r>
          </a:p>
          <a:p>
            <a:pPr lvl="2"/>
            <a:r>
              <a:rPr lang="en-US"/>
              <a:t>Third level</a:t>
            </a:r>
          </a:p>
          <a:p>
            <a:pPr lvl="3"/>
            <a:r>
              <a:rPr lang="en-US"/>
              <a:t>Fourth level</a:t>
            </a:r>
          </a:p>
          <a:p>
            <a:pPr lvl="4"/>
            <a:r>
              <a:rPr lang="en-US"/>
              <a:t>Fifth level</a:t>
            </a:r>
            <a:endParaRPr lang="en-GB"/>
          </a:p>
        </p:txBody>
      </p:sp>
      <p:sp>
        <p:nvSpPr>
          <p:cNvPr id="8" name="Content Placeholder 7">
            <a:extLst>
              <a:ext uri="{FF2B5EF4-FFF2-40B4-BE49-F238E27FC236}">
                <a16:creationId xmlns:a16="http://schemas.microsoft.com/office/drawing/2014/main" id="{7136CF45-35B9-4F30-93CE-11D7DC6AE4AB}"/>
              </a:ext>
            </a:extLst>
          </p:cNvPr>
          <p:cNvSpPr>
            <a:spLocks noGrp="1"/>
          </p:cNvSpPr>
          <p:nvPr>
            <p:ph sz="quarter" idx="13" hasCustomPrompt="1"/>
          </p:nvPr>
        </p:nvSpPr>
        <p:spPr>
          <a:xfrm>
            <a:off x="2689691" y="1710000"/>
            <a:ext cx="2149200" cy="3999600"/>
          </a:xfrm>
        </p:spPr>
        <p:txBody>
          <a:bodyPr/>
          <a:lstStyle>
            <a:lvl1pPr>
              <a:defRPr/>
            </a:lvl1pPr>
          </a:lstStyle>
          <a:p>
            <a:pPr lvl="0"/>
            <a:r>
              <a:rPr lang="en-US"/>
              <a:t>Click to add text</a:t>
            </a:r>
          </a:p>
          <a:p>
            <a:pPr lvl="1"/>
            <a:r>
              <a:rPr lang="en-US"/>
              <a:t>Second level</a:t>
            </a:r>
          </a:p>
          <a:p>
            <a:pPr lvl="2"/>
            <a:r>
              <a:rPr lang="en-US"/>
              <a:t>Third level</a:t>
            </a:r>
          </a:p>
          <a:p>
            <a:pPr lvl="3"/>
            <a:r>
              <a:rPr lang="en-US"/>
              <a:t>Fourth level</a:t>
            </a:r>
          </a:p>
          <a:p>
            <a:pPr lvl="4"/>
            <a:r>
              <a:rPr lang="en-US"/>
              <a:t>Fifth level</a:t>
            </a:r>
            <a:endParaRPr lang="en-GB"/>
          </a:p>
        </p:txBody>
      </p:sp>
      <p:sp>
        <p:nvSpPr>
          <p:cNvPr id="10" name="Content Placeholder 9">
            <a:extLst>
              <a:ext uri="{FF2B5EF4-FFF2-40B4-BE49-F238E27FC236}">
                <a16:creationId xmlns:a16="http://schemas.microsoft.com/office/drawing/2014/main" id="{A190C909-262D-4930-924B-8C4285CF8554}"/>
              </a:ext>
            </a:extLst>
          </p:cNvPr>
          <p:cNvSpPr>
            <a:spLocks noGrp="1"/>
          </p:cNvSpPr>
          <p:nvPr>
            <p:ph sz="quarter" idx="14" hasCustomPrompt="1"/>
          </p:nvPr>
        </p:nvSpPr>
        <p:spPr>
          <a:xfrm>
            <a:off x="5019019" y="1710000"/>
            <a:ext cx="2149200" cy="3999600"/>
          </a:xfrm>
        </p:spPr>
        <p:txBody>
          <a:bodyPr/>
          <a:lstStyle>
            <a:lvl1pPr>
              <a:defRPr/>
            </a:lvl1pPr>
          </a:lstStyle>
          <a:p>
            <a:pPr lvl="0"/>
            <a:r>
              <a:rPr lang="en-US"/>
              <a:t>Click to add text</a:t>
            </a:r>
          </a:p>
          <a:p>
            <a:pPr lvl="1"/>
            <a:r>
              <a:rPr lang="en-US"/>
              <a:t>Second level</a:t>
            </a:r>
          </a:p>
          <a:p>
            <a:pPr lvl="2"/>
            <a:r>
              <a:rPr lang="en-US"/>
              <a:t>Third level</a:t>
            </a:r>
          </a:p>
          <a:p>
            <a:pPr lvl="3"/>
            <a:r>
              <a:rPr lang="en-US"/>
              <a:t>Fourth level</a:t>
            </a:r>
          </a:p>
          <a:p>
            <a:pPr lvl="4"/>
            <a:r>
              <a:rPr lang="en-US"/>
              <a:t>Fifth level</a:t>
            </a:r>
            <a:endParaRPr lang="en-GB"/>
          </a:p>
        </p:txBody>
      </p:sp>
      <p:sp>
        <p:nvSpPr>
          <p:cNvPr id="12" name="Content Placeholder 11">
            <a:extLst>
              <a:ext uri="{FF2B5EF4-FFF2-40B4-BE49-F238E27FC236}">
                <a16:creationId xmlns:a16="http://schemas.microsoft.com/office/drawing/2014/main" id="{C18864E4-1D92-4544-8F52-1155810D7924}"/>
              </a:ext>
            </a:extLst>
          </p:cNvPr>
          <p:cNvSpPr>
            <a:spLocks noGrp="1"/>
          </p:cNvSpPr>
          <p:nvPr>
            <p:ph sz="quarter" idx="15" hasCustomPrompt="1"/>
          </p:nvPr>
        </p:nvSpPr>
        <p:spPr>
          <a:xfrm>
            <a:off x="7348347" y="1710000"/>
            <a:ext cx="2149200" cy="3999600"/>
          </a:xfrm>
        </p:spPr>
        <p:txBody>
          <a:bodyPr/>
          <a:lstStyle>
            <a:lvl1pPr>
              <a:defRPr/>
            </a:lvl1pPr>
          </a:lstStyle>
          <a:p>
            <a:pPr lvl="0"/>
            <a:r>
              <a:rPr lang="en-US"/>
              <a:t>Click to add text</a:t>
            </a:r>
          </a:p>
          <a:p>
            <a:pPr lvl="1"/>
            <a:r>
              <a:rPr lang="en-US"/>
              <a:t>Second level</a:t>
            </a:r>
          </a:p>
          <a:p>
            <a:pPr lvl="2"/>
            <a:r>
              <a:rPr lang="en-US"/>
              <a:t>Third level</a:t>
            </a:r>
          </a:p>
          <a:p>
            <a:pPr lvl="3"/>
            <a:r>
              <a:rPr lang="en-US"/>
              <a:t>Fourth level</a:t>
            </a:r>
          </a:p>
          <a:p>
            <a:pPr lvl="4"/>
            <a:r>
              <a:rPr lang="en-US"/>
              <a:t>Fifth level</a:t>
            </a:r>
            <a:endParaRPr lang="en-GB"/>
          </a:p>
        </p:txBody>
      </p:sp>
      <p:sp>
        <p:nvSpPr>
          <p:cNvPr id="14" name="Content Placeholder 13">
            <a:extLst>
              <a:ext uri="{FF2B5EF4-FFF2-40B4-BE49-F238E27FC236}">
                <a16:creationId xmlns:a16="http://schemas.microsoft.com/office/drawing/2014/main" id="{E68E0E68-5345-4D62-8D07-AE58AE330678}"/>
              </a:ext>
            </a:extLst>
          </p:cNvPr>
          <p:cNvSpPr>
            <a:spLocks noGrp="1"/>
          </p:cNvSpPr>
          <p:nvPr>
            <p:ph sz="quarter" idx="16" hasCustomPrompt="1"/>
          </p:nvPr>
        </p:nvSpPr>
        <p:spPr>
          <a:xfrm>
            <a:off x="9677674" y="1710000"/>
            <a:ext cx="2149200" cy="3999600"/>
          </a:xfrm>
        </p:spPr>
        <p:txBody>
          <a:bodyPr/>
          <a:lstStyle>
            <a:lvl1pPr>
              <a:defRPr/>
            </a:lvl1pPr>
          </a:lstStyle>
          <a:p>
            <a:pPr lvl="0"/>
            <a:r>
              <a:rPr lang="en-US"/>
              <a:t>Click to add text</a:t>
            </a:r>
          </a:p>
          <a:p>
            <a:pPr lvl="1"/>
            <a:r>
              <a:rPr lang="en-US"/>
              <a:t>Second level</a:t>
            </a:r>
          </a:p>
          <a:p>
            <a:pPr lvl="2"/>
            <a:r>
              <a:rPr lang="en-US"/>
              <a:t>Third level</a:t>
            </a:r>
          </a:p>
          <a:p>
            <a:pPr lvl="3"/>
            <a:r>
              <a:rPr lang="en-US"/>
              <a:t>Fourth level</a:t>
            </a:r>
          </a:p>
          <a:p>
            <a:pPr lvl="4"/>
            <a:r>
              <a:rPr lang="en-US"/>
              <a:t>Fifth level</a:t>
            </a:r>
            <a:endParaRPr lang="en-GB"/>
          </a:p>
        </p:txBody>
      </p:sp>
      <p:sp>
        <p:nvSpPr>
          <p:cNvPr id="16" name="Text Placeholder 15">
            <a:extLst>
              <a:ext uri="{FF2B5EF4-FFF2-40B4-BE49-F238E27FC236}">
                <a16:creationId xmlns:a16="http://schemas.microsoft.com/office/drawing/2014/main" id="{3E23F4F6-B0E8-4724-933C-35F21A7E4235}"/>
              </a:ext>
            </a:extLst>
          </p:cNvPr>
          <p:cNvSpPr>
            <a:spLocks noGrp="1"/>
          </p:cNvSpPr>
          <p:nvPr>
            <p:ph type="body" sz="quarter" idx="17" hasCustomPrompt="1"/>
          </p:nvPr>
        </p:nvSpPr>
        <p:spPr>
          <a:xfrm>
            <a:off x="360874" y="910800"/>
            <a:ext cx="11466000" cy="396000"/>
          </a:xfrm>
        </p:spPr>
        <p:txBody>
          <a:bodyPr/>
          <a:lstStyle>
            <a:lvl1pPr>
              <a:defRPr sz="2200"/>
            </a:lvl1pPr>
            <a:lvl2pPr>
              <a:defRPr sz="2200"/>
            </a:lvl2pPr>
            <a:lvl3pPr>
              <a:defRPr sz="2200"/>
            </a:lvl3pPr>
            <a:lvl4pPr>
              <a:defRPr sz="2200"/>
            </a:lvl4pPr>
            <a:lvl5pPr>
              <a:defRPr sz="2200"/>
            </a:lvl5pPr>
          </a:lstStyle>
          <a:p>
            <a:pPr lvl="0"/>
            <a:r>
              <a:rPr lang="en-US"/>
              <a:t>Click to add subtitle</a:t>
            </a:r>
            <a:endParaRPr lang="en-GB"/>
          </a:p>
        </p:txBody>
      </p:sp>
    </p:spTree>
    <p:extLst>
      <p:ext uri="{BB962C8B-B14F-4D97-AF65-F5344CB8AC3E}">
        <p14:creationId xmlns:p14="http://schemas.microsoft.com/office/powerpoint/2010/main" val="32092518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6.xml><?xml version="1.0" encoding="utf-8"?>
<p:sldLayout xmlns:a="http://schemas.openxmlformats.org/drawingml/2006/main" xmlns:r="http://schemas.openxmlformats.org/officeDocument/2006/relationships" xmlns:p="http://schemas.openxmlformats.org/presentationml/2006/main" preserve="1" userDrawn="1">
  <p:cSld name="Title and 5 x content + heading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05C433-9252-44D6-8AA4-495DB59340DB}"/>
              </a:ext>
            </a:extLst>
          </p:cNvPr>
          <p:cNvSpPr>
            <a:spLocks noGrp="1"/>
          </p:cNvSpPr>
          <p:nvPr>
            <p:ph type="title" hasCustomPrompt="1"/>
          </p:nvPr>
        </p:nvSpPr>
        <p:spPr>
          <a:xfrm>
            <a:off x="359999" y="430718"/>
            <a:ext cx="11466875" cy="403200"/>
          </a:xfrm>
        </p:spPr>
        <p:txBody>
          <a:bodyPr/>
          <a:lstStyle>
            <a:lvl1pPr>
              <a:defRPr/>
            </a:lvl1pPr>
          </a:lstStyle>
          <a:p>
            <a:r>
              <a:rPr lang="en-US"/>
              <a:t>Click to add title</a:t>
            </a:r>
            <a:endParaRPr lang="en-GB"/>
          </a:p>
        </p:txBody>
      </p:sp>
      <p:sp>
        <p:nvSpPr>
          <p:cNvPr id="3" name="Slide Number Placeholder 2">
            <a:extLst>
              <a:ext uri="{FF2B5EF4-FFF2-40B4-BE49-F238E27FC236}">
                <a16:creationId xmlns:a16="http://schemas.microsoft.com/office/drawing/2014/main" id="{A76AA46E-1017-4823-B4EC-B35766CE6763}"/>
              </a:ext>
            </a:extLst>
          </p:cNvPr>
          <p:cNvSpPr>
            <a:spLocks noGrp="1"/>
          </p:cNvSpPr>
          <p:nvPr>
            <p:ph type="sldNum" sz="quarter" idx="10"/>
          </p:nvPr>
        </p:nvSpPr>
        <p:spPr/>
        <p:txBody>
          <a:bodyPr/>
          <a:lstStyle/>
          <a:p>
            <a:fld id="{4034BEE3-566C-4068-A777-C3A4762E861B}" type="slidenum">
              <a:rPr lang="en-GB" smtClean="0"/>
              <a:pPr/>
              <a:t>‹#›</a:t>
            </a:fld>
            <a:endParaRPr lang="en-GB"/>
          </a:p>
        </p:txBody>
      </p:sp>
      <p:sp>
        <p:nvSpPr>
          <p:cNvPr id="4" name="Footer Placeholder 3">
            <a:extLst>
              <a:ext uri="{FF2B5EF4-FFF2-40B4-BE49-F238E27FC236}">
                <a16:creationId xmlns:a16="http://schemas.microsoft.com/office/drawing/2014/main" id="{01E1B86A-68D0-4D2D-A5CB-00F231C8BC28}"/>
              </a:ext>
            </a:extLst>
          </p:cNvPr>
          <p:cNvSpPr>
            <a:spLocks noGrp="1"/>
          </p:cNvSpPr>
          <p:nvPr>
            <p:ph type="ftr" sz="quarter" idx="11"/>
          </p:nvPr>
        </p:nvSpPr>
        <p:spPr/>
        <p:txBody>
          <a:bodyPr/>
          <a:lstStyle/>
          <a:p>
            <a:endParaRPr lang="en-GB"/>
          </a:p>
        </p:txBody>
      </p:sp>
      <p:sp>
        <p:nvSpPr>
          <p:cNvPr id="6" name="Text Placeholder 5">
            <a:extLst>
              <a:ext uri="{FF2B5EF4-FFF2-40B4-BE49-F238E27FC236}">
                <a16:creationId xmlns:a16="http://schemas.microsoft.com/office/drawing/2014/main" id="{634B8469-FF2E-4467-8E43-A49A3388A2F3}"/>
              </a:ext>
            </a:extLst>
          </p:cNvPr>
          <p:cNvSpPr>
            <a:spLocks noGrp="1"/>
          </p:cNvSpPr>
          <p:nvPr>
            <p:ph type="body" sz="quarter" idx="12" hasCustomPrompt="1"/>
          </p:nvPr>
        </p:nvSpPr>
        <p:spPr>
          <a:xfrm>
            <a:off x="360363" y="1710000"/>
            <a:ext cx="2149200" cy="604800"/>
          </a:xfrm>
        </p:spPr>
        <p:txBody>
          <a:bodyPr/>
          <a:lstStyle>
            <a:lvl1pPr>
              <a:defRPr b="1"/>
            </a:lvl1pPr>
          </a:lstStyle>
          <a:p>
            <a:pPr lvl="0"/>
            <a:r>
              <a:rPr lang="en-US"/>
              <a:t>Click to add text</a:t>
            </a:r>
            <a:endParaRPr lang="en-GB"/>
          </a:p>
        </p:txBody>
      </p:sp>
      <p:sp>
        <p:nvSpPr>
          <p:cNvPr id="8" name="Content Placeholder 7">
            <a:extLst>
              <a:ext uri="{FF2B5EF4-FFF2-40B4-BE49-F238E27FC236}">
                <a16:creationId xmlns:a16="http://schemas.microsoft.com/office/drawing/2014/main" id="{6F0DDC14-9B67-4FE8-BC58-A70501A5344F}"/>
              </a:ext>
            </a:extLst>
          </p:cNvPr>
          <p:cNvSpPr>
            <a:spLocks noGrp="1"/>
          </p:cNvSpPr>
          <p:nvPr>
            <p:ph sz="quarter" idx="13" hasCustomPrompt="1"/>
          </p:nvPr>
        </p:nvSpPr>
        <p:spPr>
          <a:xfrm>
            <a:off x="360000" y="2376000"/>
            <a:ext cx="2149200" cy="3344400"/>
          </a:xfrm>
        </p:spPr>
        <p:txBody>
          <a:bodyPr/>
          <a:lstStyle>
            <a:lvl1pPr>
              <a:defRPr/>
            </a:lvl1pPr>
          </a:lstStyle>
          <a:p>
            <a:pPr lvl="0"/>
            <a:r>
              <a:rPr lang="en-US"/>
              <a:t>Click to add text</a:t>
            </a:r>
          </a:p>
          <a:p>
            <a:pPr lvl="1"/>
            <a:r>
              <a:rPr lang="en-US"/>
              <a:t>Second level</a:t>
            </a:r>
          </a:p>
          <a:p>
            <a:pPr lvl="2"/>
            <a:r>
              <a:rPr lang="en-US"/>
              <a:t>Third level</a:t>
            </a:r>
          </a:p>
          <a:p>
            <a:pPr lvl="3"/>
            <a:r>
              <a:rPr lang="en-US"/>
              <a:t>Fourth level</a:t>
            </a:r>
          </a:p>
          <a:p>
            <a:pPr lvl="4"/>
            <a:r>
              <a:rPr lang="en-US"/>
              <a:t>Fifth level</a:t>
            </a:r>
            <a:endParaRPr lang="en-GB"/>
          </a:p>
        </p:txBody>
      </p:sp>
      <p:sp>
        <p:nvSpPr>
          <p:cNvPr id="10" name="Text Placeholder 9">
            <a:extLst>
              <a:ext uri="{FF2B5EF4-FFF2-40B4-BE49-F238E27FC236}">
                <a16:creationId xmlns:a16="http://schemas.microsoft.com/office/drawing/2014/main" id="{A007D028-2ECB-46AF-8517-CCF9C089D819}"/>
              </a:ext>
            </a:extLst>
          </p:cNvPr>
          <p:cNvSpPr>
            <a:spLocks noGrp="1"/>
          </p:cNvSpPr>
          <p:nvPr>
            <p:ph type="body" sz="quarter" idx="14" hasCustomPrompt="1"/>
          </p:nvPr>
        </p:nvSpPr>
        <p:spPr>
          <a:xfrm>
            <a:off x="2689691" y="1710000"/>
            <a:ext cx="2149200" cy="604800"/>
          </a:xfrm>
        </p:spPr>
        <p:txBody>
          <a:bodyPr/>
          <a:lstStyle>
            <a:lvl1pPr>
              <a:defRPr b="1"/>
            </a:lvl1pPr>
          </a:lstStyle>
          <a:p>
            <a:pPr lvl="0"/>
            <a:r>
              <a:rPr lang="en-US"/>
              <a:t>Click to add text</a:t>
            </a:r>
            <a:endParaRPr lang="en-GB"/>
          </a:p>
        </p:txBody>
      </p:sp>
      <p:sp>
        <p:nvSpPr>
          <p:cNvPr id="12" name="Content Placeholder 11">
            <a:extLst>
              <a:ext uri="{FF2B5EF4-FFF2-40B4-BE49-F238E27FC236}">
                <a16:creationId xmlns:a16="http://schemas.microsoft.com/office/drawing/2014/main" id="{2F1DDE75-E486-4A48-BDBB-2C2A5B5E64D3}"/>
              </a:ext>
            </a:extLst>
          </p:cNvPr>
          <p:cNvSpPr>
            <a:spLocks noGrp="1"/>
          </p:cNvSpPr>
          <p:nvPr>
            <p:ph sz="quarter" idx="15" hasCustomPrompt="1"/>
          </p:nvPr>
        </p:nvSpPr>
        <p:spPr>
          <a:xfrm>
            <a:off x="2689419" y="2376000"/>
            <a:ext cx="2149200" cy="3344400"/>
          </a:xfrm>
        </p:spPr>
        <p:txBody>
          <a:bodyPr/>
          <a:lstStyle>
            <a:lvl1pPr>
              <a:defRPr/>
            </a:lvl1pPr>
          </a:lstStyle>
          <a:p>
            <a:pPr lvl="0"/>
            <a:r>
              <a:rPr lang="en-US"/>
              <a:t>Click to add text</a:t>
            </a:r>
          </a:p>
          <a:p>
            <a:pPr lvl="1"/>
            <a:r>
              <a:rPr lang="en-US"/>
              <a:t>Second level</a:t>
            </a:r>
          </a:p>
          <a:p>
            <a:pPr lvl="2"/>
            <a:r>
              <a:rPr lang="en-US"/>
              <a:t>Third level</a:t>
            </a:r>
          </a:p>
          <a:p>
            <a:pPr lvl="3"/>
            <a:r>
              <a:rPr lang="en-US"/>
              <a:t>Fourth level</a:t>
            </a:r>
          </a:p>
          <a:p>
            <a:pPr lvl="4"/>
            <a:r>
              <a:rPr lang="en-US"/>
              <a:t>Fifth level</a:t>
            </a:r>
            <a:endParaRPr lang="en-GB"/>
          </a:p>
        </p:txBody>
      </p:sp>
      <p:sp>
        <p:nvSpPr>
          <p:cNvPr id="14" name="Text Placeholder 13">
            <a:extLst>
              <a:ext uri="{FF2B5EF4-FFF2-40B4-BE49-F238E27FC236}">
                <a16:creationId xmlns:a16="http://schemas.microsoft.com/office/drawing/2014/main" id="{87A506B6-1DA9-4CD7-9F56-C6BF2FDC187B}"/>
              </a:ext>
            </a:extLst>
          </p:cNvPr>
          <p:cNvSpPr>
            <a:spLocks noGrp="1"/>
          </p:cNvSpPr>
          <p:nvPr>
            <p:ph type="body" sz="quarter" idx="16" hasCustomPrompt="1"/>
          </p:nvPr>
        </p:nvSpPr>
        <p:spPr>
          <a:xfrm>
            <a:off x="5019019" y="1710000"/>
            <a:ext cx="2149200" cy="604800"/>
          </a:xfrm>
        </p:spPr>
        <p:txBody>
          <a:bodyPr/>
          <a:lstStyle>
            <a:lvl1pPr>
              <a:defRPr b="1"/>
            </a:lvl1pPr>
          </a:lstStyle>
          <a:p>
            <a:pPr lvl="0"/>
            <a:r>
              <a:rPr lang="en-US"/>
              <a:t>Click to add text</a:t>
            </a:r>
            <a:endParaRPr lang="en-GB"/>
          </a:p>
        </p:txBody>
      </p:sp>
      <p:sp>
        <p:nvSpPr>
          <p:cNvPr id="16" name="Content Placeholder 15">
            <a:extLst>
              <a:ext uri="{FF2B5EF4-FFF2-40B4-BE49-F238E27FC236}">
                <a16:creationId xmlns:a16="http://schemas.microsoft.com/office/drawing/2014/main" id="{3F41FFAE-2857-4B94-916D-0210AE0A1766}"/>
              </a:ext>
            </a:extLst>
          </p:cNvPr>
          <p:cNvSpPr>
            <a:spLocks noGrp="1"/>
          </p:cNvSpPr>
          <p:nvPr>
            <p:ph sz="quarter" idx="17" hasCustomPrompt="1"/>
          </p:nvPr>
        </p:nvSpPr>
        <p:spPr>
          <a:xfrm>
            <a:off x="5018838" y="2376000"/>
            <a:ext cx="2149200" cy="3344400"/>
          </a:xfrm>
        </p:spPr>
        <p:txBody>
          <a:bodyPr/>
          <a:lstStyle>
            <a:lvl1pPr>
              <a:defRPr/>
            </a:lvl1pPr>
          </a:lstStyle>
          <a:p>
            <a:pPr lvl="0"/>
            <a:r>
              <a:rPr lang="en-US"/>
              <a:t>Click to add text</a:t>
            </a:r>
          </a:p>
          <a:p>
            <a:pPr lvl="1"/>
            <a:r>
              <a:rPr lang="en-US"/>
              <a:t>Second level</a:t>
            </a:r>
          </a:p>
          <a:p>
            <a:pPr lvl="2"/>
            <a:r>
              <a:rPr lang="en-US"/>
              <a:t>Third level</a:t>
            </a:r>
          </a:p>
          <a:p>
            <a:pPr lvl="3"/>
            <a:r>
              <a:rPr lang="en-US"/>
              <a:t>Fourth level</a:t>
            </a:r>
          </a:p>
          <a:p>
            <a:pPr lvl="4"/>
            <a:r>
              <a:rPr lang="en-US"/>
              <a:t>Fifth level</a:t>
            </a:r>
            <a:endParaRPr lang="en-GB"/>
          </a:p>
        </p:txBody>
      </p:sp>
      <p:sp>
        <p:nvSpPr>
          <p:cNvPr id="18" name="Text Placeholder 17">
            <a:extLst>
              <a:ext uri="{FF2B5EF4-FFF2-40B4-BE49-F238E27FC236}">
                <a16:creationId xmlns:a16="http://schemas.microsoft.com/office/drawing/2014/main" id="{8C34C508-C3AF-422F-B1C7-A38F34513AB7}"/>
              </a:ext>
            </a:extLst>
          </p:cNvPr>
          <p:cNvSpPr>
            <a:spLocks noGrp="1"/>
          </p:cNvSpPr>
          <p:nvPr>
            <p:ph type="body" sz="quarter" idx="18" hasCustomPrompt="1"/>
          </p:nvPr>
        </p:nvSpPr>
        <p:spPr>
          <a:xfrm>
            <a:off x="7348347" y="1710000"/>
            <a:ext cx="2149200" cy="604800"/>
          </a:xfrm>
        </p:spPr>
        <p:txBody>
          <a:bodyPr/>
          <a:lstStyle>
            <a:lvl1pPr>
              <a:defRPr b="1"/>
            </a:lvl1pPr>
          </a:lstStyle>
          <a:p>
            <a:pPr lvl="0"/>
            <a:r>
              <a:rPr lang="en-US"/>
              <a:t>Click to add text</a:t>
            </a:r>
            <a:endParaRPr lang="en-GB"/>
          </a:p>
        </p:txBody>
      </p:sp>
      <p:sp>
        <p:nvSpPr>
          <p:cNvPr id="20" name="Content Placeholder 19">
            <a:extLst>
              <a:ext uri="{FF2B5EF4-FFF2-40B4-BE49-F238E27FC236}">
                <a16:creationId xmlns:a16="http://schemas.microsoft.com/office/drawing/2014/main" id="{0D9455C4-8047-4B5B-B5BC-4A0379405BC2}"/>
              </a:ext>
            </a:extLst>
          </p:cNvPr>
          <p:cNvSpPr>
            <a:spLocks noGrp="1"/>
          </p:cNvSpPr>
          <p:nvPr>
            <p:ph sz="quarter" idx="19" hasCustomPrompt="1"/>
          </p:nvPr>
        </p:nvSpPr>
        <p:spPr>
          <a:xfrm>
            <a:off x="7348257" y="2376488"/>
            <a:ext cx="2149200" cy="3344400"/>
          </a:xfrm>
        </p:spPr>
        <p:txBody>
          <a:bodyPr/>
          <a:lstStyle>
            <a:lvl1pPr>
              <a:defRPr/>
            </a:lvl1pPr>
          </a:lstStyle>
          <a:p>
            <a:pPr lvl="0"/>
            <a:r>
              <a:rPr lang="en-US"/>
              <a:t>Click to add text</a:t>
            </a:r>
          </a:p>
          <a:p>
            <a:pPr lvl="1"/>
            <a:r>
              <a:rPr lang="en-US"/>
              <a:t>Second level</a:t>
            </a:r>
          </a:p>
          <a:p>
            <a:pPr lvl="2"/>
            <a:r>
              <a:rPr lang="en-US"/>
              <a:t>Third level</a:t>
            </a:r>
          </a:p>
          <a:p>
            <a:pPr lvl="3"/>
            <a:r>
              <a:rPr lang="en-US"/>
              <a:t>Fourth level</a:t>
            </a:r>
          </a:p>
          <a:p>
            <a:pPr lvl="4"/>
            <a:r>
              <a:rPr lang="en-US"/>
              <a:t>Fifth level</a:t>
            </a:r>
            <a:endParaRPr lang="en-GB"/>
          </a:p>
        </p:txBody>
      </p:sp>
      <p:sp>
        <p:nvSpPr>
          <p:cNvPr id="22" name="Text Placeholder 21">
            <a:extLst>
              <a:ext uri="{FF2B5EF4-FFF2-40B4-BE49-F238E27FC236}">
                <a16:creationId xmlns:a16="http://schemas.microsoft.com/office/drawing/2014/main" id="{5AEAC907-A41C-4782-BCD8-2B8C0ADD422D}"/>
              </a:ext>
            </a:extLst>
          </p:cNvPr>
          <p:cNvSpPr>
            <a:spLocks noGrp="1"/>
          </p:cNvSpPr>
          <p:nvPr>
            <p:ph type="body" sz="quarter" idx="20" hasCustomPrompt="1"/>
          </p:nvPr>
        </p:nvSpPr>
        <p:spPr>
          <a:xfrm>
            <a:off x="9677674" y="1710000"/>
            <a:ext cx="2149200" cy="604800"/>
          </a:xfrm>
        </p:spPr>
        <p:txBody>
          <a:bodyPr/>
          <a:lstStyle>
            <a:lvl1pPr>
              <a:defRPr b="1"/>
            </a:lvl1pPr>
          </a:lstStyle>
          <a:p>
            <a:pPr lvl="0"/>
            <a:r>
              <a:rPr lang="en-US"/>
              <a:t>Click to add text</a:t>
            </a:r>
            <a:endParaRPr lang="en-GB"/>
          </a:p>
        </p:txBody>
      </p:sp>
      <p:sp>
        <p:nvSpPr>
          <p:cNvPr id="24" name="Content Placeholder 23">
            <a:extLst>
              <a:ext uri="{FF2B5EF4-FFF2-40B4-BE49-F238E27FC236}">
                <a16:creationId xmlns:a16="http://schemas.microsoft.com/office/drawing/2014/main" id="{056BBA8E-FD61-47C5-A779-B66918B4D327}"/>
              </a:ext>
            </a:extLst>
          </p:cNvPr>
          <p:cNvSpPr>
            <a:spLocks noGrp="1"/>
          </p:cNvSpPr>
          <p:nvPr>
            <p:ph sz="quarter" idx="21" hasCustomPrompt="1"/>
          </p:nvPr>
        </p:nvSpPr>
        <p:spPr>
          <a:xfrm>
            <a:off x="9677674" y="2376000"/>
            <a:ext cx="2149200" cy="3344400"/>
          </a:xfrm>
        </p:spPr>
        <p:txBody>
          <a:bodyPr/>
          <a:lstStyle>
            <a:lvl1pPr>
              <a:defRPr/>
            </a:lvl1pPr>
          </a:lstStyle>
          <a:p>
            <a:pPr lvl="0"/>
            <a:r>
              <a:rPr lang="en-US"/>
              <a:t>Click to add text</a:t>
            </a:r>
          </a:p>
          <a:p>
            <a:pPr lvl="1"/>
            <a:r>
              <a:rPr lang="en-US"/>
              <a:t>Second level</a:t>
            </a:r>
          </a:p>
          <a:p>
            <a:pPr lvl="2"/>
            <a:r>
              <a:rPr lang="en-US"/>
              <a:t>Third level</a:t>
            </a:r>
          </a:p>
          <a:p>
            <a:pPr lvl="3"/>
            <a:r>
              <a:rPr lang="en-US"/>
              <a:t>Fourth level</a:t>
            </a:r>
          </a:p>
          <a:p>
            <a:pPr lvl="4"/>
            <a:r>
              <a:rPr lang="en-US"/>
              <a:t>Fifth level</a:t>
            </a:r>
            <a:endParaRPr lang="en-GB"/>
          </a:p>
        </p:txBody>
      </p:sp>
      <p:sp>
        <p:nvSpPr>
          <p:cNvPr id="26" name="Text Placeholder 25">
            <a:extLst>
              <a:ext uri="{FF2B5EF4-FFF2-40B4-BE49-F238E27FC236}">
                <a16:creationId xmlns:a16="http://schemas.microsoft.com/office/drawing/2014/main" id="{48EED4C4-55A2-440F-BFEB-B054C51690A5}"/>
              </a:ext>
            </a:extLst>
          </p:cNvPr>
          <p:cNvSpPr>
            <a:spLocks noGrp="1"/>
          </p:cNvSpPr>
          <p:nvPr>
            <p:ph type="body" sz="quarter" idx="22" hasCustomPrompt="1"/>
          </p:nvPr>
        </p:nvSpPr>
        <p:spPr>
          <a:xfrm>
            <a:off x="360000" y="910800"/>
            <a:ext cx="11466000" cy="396000"/>
          </a:xfrm>
        </p:spPr>
        <p:txBody>
          <a:bodyPr/>
          <a:lstStyle>
            <a:lvl1pPr>
              <a:spcBef>
                <a:spcPts val="600"/>
              </a:spcBef>
              <a:defRPr sz="2200"/>
            </a:lvl1pPr>
          </a:lstStyle>
          <a:p>
            <a:pPr lvl="0"/>
            <a:r>
              <a:rPr lang="en-US"/>
              <a:t>Click to add subtitle</a:t>
            </a:r>
            <a:endParaRPr lang="en-GB"/>
          </a:p>
        </p:txBody>
      </p:sp>
    </p:spTree>
    <p:extLst>
      <p:ext uri="{BB962C8B-B14F-4D97-AF65-F5344CB8AC3E}">
        <p14:creationId xmlns:p14="http://schemas.microsoft.com/office/powerpoint/2010/main" val="10985242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7.xml><?xml version="1.0" encoding="utf-8"?>
<p:sldLayout xmlns:a="http://schemas.openxmlformats.org/drawingml/2006/main" xmlns:r="http://schemas.openxmlformats.org/officeDocument/2006/relationships" xmlns:p="http://schemas.openxmlformats.org/presentationml/2006/main" preserve="1" userDrawn="1">
  <p:cSld name="Title and 6 x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84F353-7CBB-4EBB-BB48-0DDB45E9B8E5}"/>
              </a:ext>
            </a:extLst>
          </p:cNvPr>
          <p:cNvSpPr>
            <a:spLocks noGrp="1"/>
          </p:cNvSpPr>
          <p:nvPr>
            <p:ph type="title" hasCustomPrompt="1"/>
          </p:nvPr>
        </p:nvSpPr>
        <p:spPr/>
        <p:txBody>
          <a:bodyPr/>
          <a:lstStyle>
            <a:lvl1pPr>
              <a:defRPr/>
            </a:lvl1pPr>
          </a:lstStyle>
          <a:p>
            <a:r>
              <a:rPr lang="en-US"/>
              <a:t>Click to add title</a:t>
            </a:r>
            <a:endParaRPr lang="en-GB"/>
          </a:p>
        </p:txBody>
      </p:sp>
      <p:sp>
        <p:nvSpPr>
          <p:cNvPr id="3" name="Slide Number Placeholder 2">
            <a:extLst>
              <a:ext uri="{FF2B5EF4-FFF2-40B4-BE49-F238E27FC236}">
                <a16:creationId xmlns:a16="http://schemas.microsoft.com/office/drawing/2014/main" id="{055794D1-DF29-4B89-9359-EE65C8A56AFE}"/>
              </a:ext>
            </a:extLst>
          </p:cNvPr>
          <p:cNvSpPr>
            <a:spLocks noGrp="1"/>
          </p:cNvSpPr>
          <p:nvPr>
            <p:ph type="sldNum" sz="quarter" idx="10"/>
          </p:nvPr>
        </p:nvSpPr>
        <p:spPr/>
        <p:txBody>
          <a:bodyPr/>
          <a:lstStyle/>
          <a:p>
            <a:fld id="{4034BEE3-566C-4068-A777-C3A4762E861B}" type="slidenum">
              <a:rPr lang="en-GB" smtClean="0"/>
              <a:pPr/>
              <a:t>‹#›</a:t>
            </a:fld>
            <a:endParaRPr lang="en-GB"/>
          </a:p>
        </p:txBody>
      </p:sp>
      <p:sp>
        <p:nvSpPr>
          <p:cNvPr id="4" name="Footer Placeholder 3">
            <a:extLst>
              <a:ext uri="{FF2B5EF4-FFF2-40B4-BE49-F238E27FC236}">
                <a16:creationId xmlns:a16="http://schemas.microsoft.com/office/drawing/2014/main" id="{5C772A83-22C7-42BE-87D1-B99FEC13505C}"/>
              </a:ext>
            </a:extLst>
          </p:cNvPr>
          <p:cNvSpPr>
            <a:spLocks noGrp="1"/>
          </p:cNvSpPr>
          <p:nvPr>
            <p:ph type="ftr" sz="quarter" idx="11"/>
          </p:nvPr>
        </p:nvSpPr>
        <p:spPr/>
        <p:txBody>
          <a:bodyPr/>
          <a:lstStyle/>
          <a:p>
            <a:endParaRPr lang="en-GB"/>
          </a:p>
        </p:txBody>
      </p:sp>
      <p:sp>
        <p:nvSpPr>
          <p:cNvPr id="6" name="Content Placeholder 5">
            <a:extLst>
              <a:ext uri="{FF2B5EF4-FFF2-40B4-BE49-F238E27FC236}">
                <a16:creationId xmlns:a16="http://schemas.microsoft.com/office/drawing/2014/main" id="{127B7932-7D06-4E7E-AF70-44D39F481C0B}"/>
              </a:ext>
            </a:extLst>
          </p:cNvPr>
          <p:cNvSpPr>
            <a:spLocks noGrp="1"/>
          </p:cNvSpPr>
          <p:nvPr>
            <p:ph sz="quarter" idx="12" hasCustomPrompt="1"/>
          </p:nvPr>
        </p:nvSpPr>
        <p:spPr>
          <a:xfrm>
            <a:off x="360000" y="1710000"/>
            <a:ext cx="1760400" cy="3999600"/>
          </a:xfrm>
        </p:spPr>
        <p:txBody>
          <a:bodyPr/>
          <a:lstStyle>
            <a:lvl1pPr>
              <a:defRPr/>
            </a:lvl1pPr>
          </a:lstStyle>
          <a:p>
            <a:pPr lvl="0"/>
            <a:r>
              <a:rPr lang="en-US"/>
              <a:t>Click to add text</a:t>
            </a:r>
          </a:p>
          <a:p>
            <a:pPr lvl="1"/>
            <a:r>
              <a:rPr lang="en-US"/>
              <a:t>Second level</a:t>
            </a:r>
          </a:p>
          <a:p>
            <a:pPr lvl="2"/>
            <a:r>
              <a:rPr lang="en-US"/>
              <a:t>Third level</a:t>
            </a:r>
          </a:p>
          <a:p>
            <a:pPr lvl="3"/>
            <a:r>
              <a:rPr lang="en-US"/>
              <a:t>Fourth level</a:t>
            </a:r>
          </a:p>
          <a:p>
            <a:pPr lvl="4"/>
            <a:r>
              <a:rPr lang="en-US"/>
              <a:t>Fifth level</a:t>
            </a:r>
            <a:endParaRPr lang="en-GB"/>
          </a:p>
        </p:txBody>
      </p:sp>
      <p:sp>
        <p:nvSpPr>
          <p:cNvPr id="8" name="Content Placeholder 7">
            <a:extLst>
              <a:ext uri="{FF2B5EF4-FFF2-40B4-BE49-F238E27FC236}">
                <a16:creationId xmlns:a16="http://schemas.microsoft.com/office/drawing/2014/main" id="{2FB353AB-4D08-4BBD-91C2-E6A30A5F493F}"/>
              </a:ext>
            </a:extLst>
          </p:cNvPr>
          <p:cNvSpPr>
            <a:spLocks noGrp="1"/>
          </p:cNvSpPr>
          <p:nvPr>
            <p:ph sz="quarter" idx="13" hasCustomPrompt="1"/>
          </p:nvPr>
        </p:nvSpPr>
        <p:spPr>
          <a:xfrm>
            <a:off x="2301120" y="1710000"/>
            <a:ext cx="1760400" cy="3999600"/>
          </a:xfrm>
        </p:spPr>
        <p:txBody>
          <a:bodyPr/>
          <a:lstStyle>
            <a:lvl1pPr>
              <a:defRPr/>
            </a:lvl1pPr>
          </a:lstStyle>
          <a:p>
            <a:pPr lvl="0"/>
            <a:r>
              <a:rPr lang="en-US"/>
              <a:t>Click to add text</a:t>
            </a:r>
          </a:p>
          <a:p>
            <a:pPr lvl="1"/>
            <a:r>
              <a:rPr lang="en-US"/>
              <a:t>Second level</a:t>
            </a:r>
          </a:p>
          <a:p>
            <a:pPr lvl="2"/>
            <a:r>
              <a:rPr lang="en-US"/>
              <a:t>Third level</a:t>
            </a:r>
          </a:p>
          <a:p>
            <a:pPr lvl="3"/>
            <a:r>
              <a:rPr lang="en-US"/>
              <a:t>Fourth level</a:t>
            </a:r>
          </a:p>
          <a:p>
            <a:pPr lvl="4"/>
            <a:r>
              <a:rPr lang="en-US"/>
              <a:t>Fifth level</a:t>
            </a:r>
            <a:endParaRPr lang="en-GB"/>
          </a:p>
        </p:txBody>
      </p:sp>
      <p:sp>
        <p:nvSpPr>
          <p:cNvPr id="10" name="Content Placeholder 9">
            <a:extLst>
              <a:ext uri="{FF2B5EF4-FFF2-40B4-BE49-F238E27FC236}">
                <a16:creationId xmlns:a16="http://schemas.microsoft.com/office/drawing/2014/main" id="{F4A6B5AF-EB3C-46C5-B212-27204822781C}"/>
              </a:ext>
            </a:extLst>
          </p:cNvPr>
          <p:cNvSpPr>
            <a:spLocks noGrp="1"/>
          </p:cNvSpPr>
          <p:nvPr>
            <p:ph sz="quarter" idx="14" hasCustomPrompt="1"/>
          </p:nvPr>
        </p:nvSpPr>
        <p:spPr>
          <a:xfrm>
            <a:off x="4242240" y="1710000"/>
            <a:ext cx="1760400" cy="3999600"/>
          </a:xfrm>
        </p:spPr>
        <p:txBody>
          <a:bodyPr/>
          <a:lstStyle>
            <a:lvl1pPr>
              <a:defRPr/>
            </a:lvl1pPr>
          </a:lstStyle>
          <a:p>
            <a:pPr lvl="0"/>
            <a:r>
              <a:rPr lang="en-US"/>
              <a:t>Click to add text</a:t>
            </a:r>
          </a:p>
          <a:p>
            <a:pPr lvl="1"/>
            <a:r>
              <a:rPr lang="en-US"/>
              <a:t>Second level</a:t>
            </a:r>
          </a:p>
          <a:p>
            <a:pPr lvl="2"/>
            <a:r>
              <a:rPr lang="en-US"/>
              <a:t>Third level</a:t>
            </a:r>
          </a:p>
          <a:p>
            <a:pPr lvl="3"/>
            <a:r>
              <a:rPr lang="en-US"/>
              <a:t>Fourth level</a:t>
            </a:r>
          </a:p>
          <a:p>
            <a:pPr lvl="4"/>
            <a:r>
              <a:rPr lang="en-US"/>
              <a:t>Fifth level</a:t>
            </a:r>
            <a:endParaRPr lang="en-GB"/>
          </a:p>
        </p:txBody>
      </p:sp>
      <p:sp>
        <p:nvSpPr>
          <p:cNvPr id="12" name="Content Placeholder 11">
            <a:extLst>
              <a:ext uri="{FF2B5EF4-FFF2-40B4-BE49-F238E27FC236}">
                <a16:creationId xmlns:a16="http://schemas.microsoft.com/office/drawing/2014/main" id="{5800475F-DBE2-47A0-89B9-1175EDD8427E}"/>
              </a:ext>
            </a:extLst>
          </p:cNvPr>
          <p:cNvSpPr>
            <a:spLocks noGrp="1"/>
          </p:cNvSpPr>
          <p:nvPr>
            <p:ph sz="quarter" idx="15" hasCustomPrompt="1"/>
          </p:nvPr>
        </p:nvSpPr>
        <p:spPr>
          <a:xfrm>
            <a:off x="6183360" y="1710000"/>
            <a:ext cx="1760400" cy="3999600"/>
          </a:xfrm>
        </p:spPr>
        <p:txBody>
          <a:bodyPr/>
          <a:lstStyle>
            <a:lvl1pPr>
              <a:defRPr/>
            </a:lvl1pPr>
          </a:lstStyle>
          <a:p>
            <a:pPr lvl="0"/>
            <a:r>
              <a:rPr lang="en-US"/>
              <a:t>Click to add text</a:t>
            </a:r>
          </a:p>
          <a:p>
            <a:pPr lvl="1"/>
            <a:r>
              <a:rPr lang="en-US"/>
              <a:t>Second level</a:t>
            </a:r>
          </a:p>
          <a:p>
            <a:pPr lvl="2"/>
            <a:r>
              <a:rPr lang="en-US"/>
              <a:t>Third level</a:t>
            </a:r>
          </a:p>
          <a:p>
            <a:pPr lvl="3"/>
            <a:r>
              <a:rPr lang="en-US"/>
              <a:t>Fourth level</a:t>
            </a:r>
          </a:p>
          <a:p>
            <a:pPr lvl="4"/>
            <a:r>
              <a:rPr lang="en-US"/>
              <a:t>Fifth level</a:t>
            </a:r>
            <a:endParaRPr lang="en-GB"/>
          </a:p>
        </p:txBody>
      </p:sp>
      <p:sp>
        <p:nvSpPr>
          <p:cNvPr id="14" name="Content Placeholder 13">
            <a:extLst>
              <a:ext uri="{FF2B5EF4-FFF2-40B4-BE49-F238E27FC236}">
                <a16:creationId xmlns:a16="http://schemas.microsoft.com/office/drawing/2014/main" id="{0B5CE08A-01D2-488B-843A-CA3415AB7320}"/>
              </a:ext>
            </a:extLst>
          </p:cNvPr>
          <p:cNvSpPr>
            <a:spLocks noGrp="1"/>
          </p:cNvSpPr>
          <p:nvPr>
            <p:ph sz="quarter" idx="16" hasCustomPrompt="1"/>
          </p:nvPr>
        </p:nvSpPr>
        <p:spPr>
          <a:xfrm>
            <a:off x="8124480" y="1710000"/>
            <a:ext cx="1760400" cy="3999600"/>
          </a:xfrm>
        </p:spPr>
        <p:txBody>
          <a:bodyPr/>
          <a:lstStyle>
            <a:lvl1pPr>
              <a:defRPr/>
            </a:lvl1pPr>
          </a:lstStyle>
          <a:p>
            <a:pPr lvl="0"/>
            <a:r>
              <a:rPr lang="en-US"/>
              <a:t>Click to add text</a:t>
            </a:r>
          </a:p>
          <a:p>
            <a:pPr lvl="1"/>
            <a:r>
              <a:rPr lang="en-US"/>
              <a:t>Second level</a:t>
            </a:r>
          </a:p>
          <a:p>
            <a:pPr lvl="2"/>
            <a:r>
              <a:rPr lang="en-US"/>
              <a:t>Third level</a:t>
            </a:r>
          </a:p>
          <a:p>
            <a:pPr lvl="3"/>
            <a:r>
              <a:rPr lang="en-US"/>
              <a:t>Fourth level</a:t>
            </a:r>
          </a:p>
          <a:p>
            <a:pPr lvl="4"/>
            <a:r>
              <a:rPr lang="en-US"/>
              <a:t>Fifth level</a:t>
            </a:r>
            <a:endParaRPr lang="en-GB"/>
          </a:p>
        </p:txBody>
      </p:sp>
      <p:sp>
        <p:nvSpPr>
          <p:cNvPr id="16" name="Content Placeholder 15">
            <a:extLst>
              <a:ext uri="{FF2B5EF4-FFF2-40B4-BE49-F238E27FC236}">
                <a16:creationId xmlns:a16="http://schemas.microsoft.com/office/drawing/2014/main" id="{39BAB9BC-6F39-4494-87B4-04D45B7607BE}"/>
              </a:ext>
            </a:extLst>
          </p:cNvPr>
          <p:cNvSpPr>
            <a:spLocks noGrp="1"/>
          </p:cNvSpPr>
          <p:nvPr>
            <p:ph sz="quarter" idx="17" hasCustomPrompt="1"/>
          </p:nvPr>
        </p:nvSpPr>
        <p:spPr>
          <a:xfrm>
            <a:off x="10065600" y="1710000"/>
            <a:ext cx="1760400" cy="3999600"/>
          </a:xfrm>
        </p:spPr>
        <p:txBody>
          <a:bodyPr/>
          <a:lstStyle>
            <a:lvl1pPr>
              <a:defRPr/>
            </a:lvl1pPr>
          </a:lstStyle>
          <a:p>
            <a:pPr lvl="0"/>
            <a:r>
              <a:rPr lang="en-US"/>
              <a:t>Click to add text</a:t>
            </a:r>
          </a:p>
          <a:p>
            <a:pPr lvl="1"/>
            <a:r>
              <a:rPr lang="en-US"/>
              <a:t>Second level</a:t>
            </a:r>
          </a:p>
          <a:p>
            <a:pPr lvl="2"/>
            <a:r>
              <a:rPr lang="en-US"/>
              <a:t>Third level</a:t>
            </a:r>
          </a:p>
          <a:p>
            <a:pPr lvl="3"/>
            <a:r>
              <a:rPr lang="en-US"/>
              <a:t>Fourth level</a:t>
            </a:r>
          </a:p>
          <a:p>
            <a:pPr lvl="4"/>
            <a:r>
              <a:rPr lang="en-US"/>
              <a:t>Fifth level</a:t>
            </a:r>
            <a:endParaRPr lang="en-GB"/>
          </a:p>
        </p:txBody>
      </p:sp>
      <p:sp>
        <p:nvSpPr>
          <p:cNvPr id="18" name="Text Placeholder 17">
            <a:extLst>
              <a:ext uri="{FF2B5EF4-FFF2-40B4-BE49-F238E27FC236}">
                <a16:creationId xmlns:a16="http://schemas.microsoft.com/office/drawing/2014/main" id="{569F7FED-54BA-4C56-83A5-FA8601194047}"/>
              </a:ext>
            </a:extLst>
          </p:cNvPr>
          <p:cNvSpPr>
            <a:spLocks noGrp="1"/>
          </p:cNvSpPr>
          <p:nvPr>
            <p:ph type="body" sz="quarter" idx="18" hasCustomPrompt="1"/>
          </p:nvPr>
        </p:nvSpPr>
        <p:spPr>
          <a:xfrm>
            <a:off x="360000" y="910800"/>
            <a:ext cx="11466000" cy="396000"/>
          </a:xfrm>
        </p:spPr>
        <p:txBody>
          <a:bodyPr/>
          <a:lstStyle>
            <a:lvl1pPr>
              <a:spcBef>
                <a:spcPts val="600"/>
              </a:spcBef>
              <a:defRPr sz="2200"/>
            </a:lvl1pPr>
            <a:lvl2pPr>
              <a:defRPr sz="2200"/>
            </a:lvl2pPr>
            <a:lvl3pPr>
              <a:defRPr sz="2200"/>
            </a:lvl3pPr>
            <a:lvl4pPr>
              <a:defRPr sz="2200"/>
            </a:lvl4pPr>
            <a:lvl5pPr>
              <a:defRPr sz="2200"/>
            </a:lvl5pPr>
          </a:lstStyle>
          <a:p>
            <a:pPr lvl="0"/>
            <a:r>
              <a:rPr lang="en-US"/>
              <a:t>Click to add subtitle</a:t>
            </a:r>
            <a:endParaRPr lang="en-GB"/>
          </a:p>
        </p:txBody>
      </p:sp>
    </p:spTree>
    <p:extLst>
      <p:ext uri="{BB962C8B-B14F-4D97-AF65-F5344CB8AC3E}">
        <p14:creationId xmlns:p14="http://schemas.microsoft.com/office/powerpoint/2010/main" val="13812041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8.xml><?xml version="1.0" encoding="utf-8"?>
<p:sldLayout xmlns:a="http://schemas.openxmlformats.org/drawingml/2006/main" xmlns:r="http://schemas.openxmlformats.org/officeDocument/2006/relationships" xmlns:p="http://schemas.openxmlformats.org/presentationml/2006/main" preserve="1" userDrawn="1">
  <p:cSld name="Title and 6 x content + heading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836FA1-AACD-4AC6-8977-227A1E8204A7}"/>
              </a:ext>
            </a:extLst>
          </p:cNvPr>
          <p:cNvSpPr>
            <a:spLocks noGrp="1"/>
          </p:cNvSpPr>
          <p:nvPr>
            <p:ph type="title" hasCustomPrompt="1"/>
          </p:nvPr>
        </p:nvSpPr>
        <p:spPr>
          <a:xfrm>
            <a:off x="359999" y="430718"/>
            <a:ext cx="11466875" cy="403200"/>
          </a:xfrm>
        </p:spPr>
        <p:txBody>
          <a:bodyPr/>
          <a:lstStyle>
            <a:lvl1pPr>
              <a:defRPr/>
            </a:lvl1pPr>
          </a:lstStyle>
          <a:p>
            <a:r>
              <a:rPr lang="en-US"/>
              <a:t>Click to add title</a:t>
            </a:r>
            <a:endParaRPr lang="en-GB"/>
          </a:p>
        </p:txBody>
      </p:sp>
      <p:sp>
        <p:nvSpPr>
          <p:cNvPr id="3" name="Slide Number Placeholder 2">
            <a:extLst>
              <a:ext uri="{FF2B5EF4-FFF2-40B4-BE49-F238E27FC236}">
                <a16:creationId xmlns:a16="http://schemas.microsoft.com/office/drawing/2014/main" id="{9E9A02C0-437A-4731-B690-16D1AFCAA82F}"/>
              </a:ext>
            </a:extLst>
          </p:cNvPr>
          <p:cNvSpPr>
            <a:spLocks noGrp="1"/>
          </p:cNvSpPr>
          <p:nvPr>
            <p:ph type="sldNum" sz="quarter" idx="10"/>
          </p:nvPr>
        </p:nvSpPr>
        <p:spPr/>
        <p:txBody>
          <a:bodyPr/>
          <a:lstStyle/>
          <a:p>
            <a:fld id="{4034BEE3-566C-4068-A777-C3A4762E861B}" type="slidenum">
              <a:rPr lang="en-GB" smtClean="0"/>
              <a:pPr/>
              <a:t>‹#›</a:t>
            </a:fld>
            <a:endParaRPr lang="en-GB"/>
          </a:p>
        </p:txBody>
      </p:sp>
      <p:sp>
        <p:nvSpPr>
          <p:cNvPr id="4" name="Footer Placeholder 3">
            <a:extLst>
              <a:ext uri="{FF2B5EF4-FFF2-40B4-BE49-F238E27FC236}">
                <a16:creationId xmlns:a16="http://schemas.microsoft.com/office/drawing/2014/main" id="{B7CC7B4E-73B3-4F33-A7FC-00F64BC9BBCD}"/>
              </a:ext>
            </a:extLst>
          </p:cNvPr>
          <p:cNvSpPr>
            <a:spLocks noGrp="1"/>
          </p:cNvSpPr>
          <p:nvPr>
            <p:ph type="ftr" sz="quarter" idx="11"/>
          </p:nvPr>
        </p:nvSpPr>
        <p:spPr/>
        <p:txBody>
          <a:bodyPr/>
          <a:lstStyle/>
          <a:p>
            <a:endParaRPr lang="en-GB"/>
          </a:p>
        </p:txBody>
      </p:sp>
      <p:sp>
        <p:nvSpPr>
          <p:cNvPr id="6" name="Text Placeholder 5">
            <a:extLst>
              <a:ext uri="{FF2B5EF4-FFF2-40B4-BE49-F238E27FC236}">
                <a16:creationId xmlns:a16="http://schemas.microsoft.com/office/drawing/2014/main" id="{570764FD-7DA2-4FE5-A31B-6691075F4688}"/>
              </a:ext>
            </a:extLst>
          </p:cNvPr>
          <p:cNvSpPr>
            <a:spLocks noGrp="1"/>
          </p:cNvSpPr>
          <p:nvPr>
            <p:ph type="body" sz="quarter" idx="12" hasCustomPrompt="1"/>
          </p:nvPr>
        </p:nvSpPr>
        <p:spPr>
          <a:xfrm>
            <a:off x="360000" y="1708149"/>
            <a:ext cx="1760400" cy="604800"/>
          </a:xfrm>
        </p:spPr>
        <p:txBody>
          <a:bodyPr/>
          <a:lstStyle>
            <a:lvl1pPr>
              <a:defRPr b="1"/>
            </a:lvl1pPr>
          </a:lstStyle>
          <a:p>
            <a:pPr lvl="0"/>
            <a:r>
              <a:rPr lang="en-US"/>
              <a:t>Click to add text</a:t>
            </a:r>
            <a:endParaRPr lang="en-GB"/>
          </a:p>
        </p:txBody>
      </p:sp>
      <p:sp>
        <p:nvSpPr>
          <p:cNvPr id="8" name="Content Placeholder 7">
            <a:extLst>
              <a:ext uri="{FF2B5EF4-FFF2-40B4-BE49-F238E27FC236}">
                <a16:creationId xmlns:a16="http://schemas.microsoft.com/office/drawing/2014/main" id="{CBC0C4CA-E13F-460B-A188-81482902B701}"/>
              </a:ext>
            </a:extLst>
          </p:cNvPr>
          <p:cNvSpPr>
            <a:spLocks noGrp="1"/>
          </p:cNvSpPr>
          <p:nvPr>
            <p:ph sz="quarter" idx="13" hasCustomPrompt="1"/>
          </p:nvPr>
        </p:nvSpPr>
        <p:spPr>
          <a:xfrm>
            <a:off x="360000" y="2376000"/>
            <a:ext cx="1760400" cy="3344400"/>
          </a:xfrm>
        </p:spPr>
        <p:txBody>
          <a:bodyPr/>
          <a:lstStyle>
            <a:lvl1pPr>
              <a:defRPr/>
            </a:lvl1pPr>
          </a:lstStyle>
          <a:p>
            <a:pPr lvl="0"/>
            <a:r>
              <a:rPr lang="en-US"/>
              <a:t>Click to add text</a:t>
            </a:r>
          </a:p>
          <a:p>
            <a:pPr lvl="1"/>
            <a:r>
              <a:rPr lang="en-US"/>
              <a:t>Second level</a:t>
            </a:r>
          </a:p>
          <a:p>
            <a:pPr lvl="2"/>
            <a:r>
              <a:rPr lang="en-US"/>
              <a:t>Third level</a:t>
            </a:r>
          </a:p>
          <a:p>
            <a:pPr lvl="3"/>
            <a:r>
              <a:rPr lang="en-US"/>
              <a:t>Fourth level</a:t>
            </a:r>
          </a:p>
          <a:p>
            <a:pPr lvl="4"/>
            <a:r>
              <a:rPr lang="en-US"/>
              <a:t>Fifth level</a:t>
            </a:r>
            <a:endParaRPr lang="en-GB"/>
          </a:p>
        </p:txBody>
      </p:sp>
      <p:sp>
        <p:nvSpPr>
          <p:cNvPr id="10" name="Text Placeholder 9">
            <a:extLst>
              <a:ext uri="{FF2B5EF4-FFF2-40B4-BE49-F238E27FC236}">
                <a16:creationId xmlns:a16="http://schemas.microsoft.com/office/drawing/2014/main" id="{E105AA54-6669-4974-B1E8-3E58001D876E}"/>
              </a:ext>
            </a:extLst>
          </p:cNvPr>
          <p:cNvSpPr>
            <a:spLocks noGrp="1"/>
          </p:cNvSpPr>
          <p:nvPr>
            <p:ph type="body" sz="quarter" idx="14" hasCustomPrompt="1"/>
          </p:nvPr>
        </p:nvSpPr>
        <p:spPr>
          <a:xfrm>
            <a:off x="2301120" y="1708149"/>
            <a:ext cx="1760400" cy="604800"/>
          </a:xfrm>
        </p:spPr>
        <p:txBody>
          <a:bodyPr/>
          <a:lstStyle>
            <a:lvl1pPr>
              <a:defRPr b="1"/>
            </a:lvl1pPr>
          </a:lstStyle>
          <a:p>
            <a:pPr lvl="0"/>
            <a:r>
              <a:rPr lang="en-US"/>
              <a:t>Click to add text</a:t>
            </a:r>
            <a:endParaRPr lang="en-GB"/>
          </a:p>
        </p:txBody>
      </p:sp>
      <p:sp>
        <p:nvSpPr>
          <p:cNvPr id="12" name="Content Placeholder 11">
            <a:extLst>
              <a:ext uri="{FF2B5EF4-FFF2-40B4-BE49-F238E27FC236}">
                <a16:creationId xmlns:a16="http://schemas.microsoft.com/office/drawing/2014/main" id="{D2A0DDBF-A8B7-4F77-B8D5-E6CF8FB015AE}"/>
              </a:ext>
            </a:extLst>
          </p:cNvPr>
          <p:cNvSpPr>
            <a:spLocks noGrp="1"/>
          </p:cNvSpPr>
          <p:nvPr>
            <p:ph sz="quarter" idx="15" hasCustomPrompt="1"/>
          </p:nvPr>
        </p:nvSpPr>
        <p:spPr>
          <a:xfrm>
            <a:off x="2301120" y="2376000"/>
            <a:ext cx="1760400" cy="3344400"/>
          </a:xfrm>
        </p:spPr>
        <p:txBody>
          <a:bodyPr/>
          <a:lstStyle>
            <a:lvl1pPr>
              <a:defRPr/>
            </a:lvl1pPr>
          </a:lstStyle>
          <a:p>
            <a:pPr lvl="0"/>
            <a:r>
              <a:rPr lang="en-US"/>
              <a:t>Click to add text</a:t>
            </a:r>
          </a:p>
          <a:p>
            <a:pPr lvl="1"/>
            <a:r>
              <a:rPr lang="en-US"/>
              <a:t>Second level</a:t>
            </a:r>
          </a:p>
          <a:p>
            <a:pPr lvl="2"/>
            <a:r>
              <a:rPr lang="en-US"/>
              <a:t>Third level</a:t>
            </a:r>
          </a:p>
          <a:p>
            <a:pPr lvl="3"/>
            <a:r>
              <a:rPr lang="en-US"/>
              <a:t>Fourth level</a:t>
            </a:r>
          </a:p>
          <a:p>
            <a:pPr lvl="4"/>
            <a:r>
              <a:rPr lang="en-US"/>
              <a:t>Fifth level</a:t>
            </a:r>
            <a:endParaRPr lang="en-GB"/>
          </a:p>
        </p:txBody>
      </p:sp>
      <p:sp>
        <p:nvSpPr>
          <p:cNvPr id="14" name="Text Placeholder 13">
            <a:extLst>
              <a:ext uri="{FF2B5EF4-FFF2-40B4-BE49-F238E27FC236}">
                <a16:creationId xmlns:a16="http://schemas.microsoft.com/office/drawing/2014/main" id="{E793D7A9-75C8-4028-9CA8-F07E93F82E4E}"/>
              </a:ext>
            </a:extLst>
          </p:cNvPr>
          <p:cNvSpPr>
            <a:spLocks noGrp="1"/>
          </p:cNvSpPr>
          <p:nvPr>
            <p:ph type="body" sz="quarter" idx="16" hasCustomPrompt="1"/>
          </p:nvPr>
        </p:nvSpPr>
        <p:spPr>
          <a:xfrm>
            <a:off x="4242240" y="1708150"/>
            <a:ext cx="1760400" cy="604800"/>
          </a:xfrm>
        </p:spPr>
        <p:txBody>
          <a:bodyPr/>
          <a:lstStyle>
            <a:lvl1pPr>
              <a:defRPr b="1"/>
            </a:lvl1pPr>
          </a:lstStyle>
          <a:p>
            <a:pPr lvl="0"/>
            <a:r>
              <a:rPr lang="en-US"/>
              <a:t>Click to add text</a:t>
            </a:r>
            <a:endParaRPr lang="en-GB"/>
          </a:p>
        </p:txBody>
      </p:sp>
      <p:sp>
        <p:nvSpPr>
          <p:cNvPr id="16" name="Content Placeholder 15">
            <a:extLst>
              <a:ext uri="{FF2B5EF4-FFF2-40B4-BE49-F238E27FC236}">
                <a16:creationId xmlns:a16="http://schemas.microsoft.com/office/drawing/2014/main" id="{9B5E2A26-6C2A-419D-B4DC-291BA85B0C8A}"/>
              </a:ext>
            </a:extLst>
          </p:cNvPr>
          <p:cNvSpPr>
            <a:spLocks noGrp="1"/>
          </p:cNvSpPr>
          <p:nvPr>
            <p:ph sz="quarter" idx="17" hasCustomPrompt="1"/>
          </p:nvPr>
        </p:nvSpPr>
        <p:spPr>
          <a:xfrm>
            <a:off x="4242240" y="2376000"/>
            <a:ext cx="1760400" cy="3344400"/>
          </a:xfrm>
        </p:spPr>
        <p:txBody>
          <a:bodyPr/>
          <a:lstStyle>
            <a:lvl1pPr>
              <a:defRPr/>
            </a:lvl1pPr>
          </a:lstStyle>
          <a:p>
            <a:pPr lvl="0"/>
            <a:r>
              <a:rPr lang="en-US"/>
              <a:t>Click to add text</a:t>
            </a:r>
          </a:p>
          <a:p>
            <a:pPr lvl="1"/>
            <a:r>
              <a:rPr lang="en-US"/>
              <a:t>Second level</a:t>
            </a:r>
          </a:p>
          <a:p>
            <a:pPr lvl="2"/>
            <a:r>
              <a:rPr lang="en-US"/>
              <a:t>Third level</a:t>
            </a:r>
          </a:p>
          <a:p>
            <a:pPr lvl="3"/>
            <a:r>
              <a:rPr lang="en-US"/>
              <a:t>Fourth level</a:t>
            </a:r>
          </a:p>
          <a:p>
            <a:pPr lvl="4"/>
            <a:r>
              <a:rPr lang="en-US"/>
              <a:t>Fifth level</a:t>
            </a:r>
            <a:endParaRPr lang="en-GB"/>
          </a:p>
        </p:txBody>
      </p:sp>
      <p:sp>
        <p:nvSpPr>
          <p:cNvPr id="18" name="Text Placeholder 17">
            <a:extLst>
              <a:ext uri="{FF2B5EF4-FFF2-40B4-BE49-F238E27FC236}">
                <a16:creationId xmlns:a16="http://schemas.microsoft.com/office/drawing/2014/main" id="{3DE92C5F-EFFE-48BF-93E1-CC78EFCD2947}"/>
              </a:ext>
            </a:extLst>
          </p:cNvPr>
          <p:cNvSpPr>
            <a:spLocks noGrp="1"/>
          </p:cNvSpPr>
          <p:nvPr>
            <p:ph type="body" sz="quarter" idx="18" hasCustomPrompt="1"/>
          </p:nvPr>
        </p:nvSpPr>
        <p:spPr>
          <a:xfrm>
            <a:off x="6183360" y="1708149"/>
            <a:ext cx="1760400" cy="604800"/>
          </a:xfrm>
        </p:spPr>
        <p:txBody>
          <a:bodyPr/>
          <a:lstStyle>
            <a:lvl1pPr>
              <a:defRPr b="1"/>
            </a:lvl1pPr>
          </a:lstStyle>
          <a:p>
            <a:pPr lvl="0"/>
            <a:r>
              <a:rPr lang="en-US"/>
              <a:t>Click to add text</a:t>
            </a:r>
            <a:endParaRPr lang="en-GB"/>
          </a:p>
        </p:txBody>
      </p:sp>
      <p:sp>
        <p:nvSpPr>
          <p:cNvPr id="20" name="Content Placeholder 19">
            <a:extLst>
              <a:ext uri="{FF2B5EF4-FFF2-40B4-BE49-F238E27FC236}">
                <a16:creationId xmlns:a16="http://schemas.microsoft.com/office/drawing/2014/main" id="{3DA85A52-F7FD-4298-9AE5-CB80F4E3C640}"/>
              </a:ext>
            </a:extLst>
          </p:cNvPr>
          <p:cNvSpPr>
            <a:spLocks noGrp="1"/>
          </p:cNvSpPr>
          <p:nvPr>
            <p:ph sz="quarter" idx="19" hasCustomPrompt="1"/>
          </p:nvPr>
        </p:nvSpPr>
        <p:spPr>
          <a:xfrm>
            <a:off x="6183360" y="2376000"/>
            <a:ext cx="1760400" cy="3344400"/>
          </a:xfrm>
        </p:spPr>
        <p:txBody>
          <a:bodyPr/>
          <a:lstStyle>
            <a:lvl1pPr>
              <a:defRPr/>
            </a:lvl1pPr>
          </a:lstStyle>
          <a:p>
            <a:pPr lvl="0"/>
            <a:r>
              <a:rPr lang="en-US"/>
              <a:t>Click to add text</a:t>
            </a:r>
          </a:p>
          <a:p>
            <a:pPr lvl="1"/>
            <a:r>
              <a:rPr lang="en-US"/>
              <a:t>Second level</a:t>
            </a:r>
          </a:p>
          <a:p>
            <a:pPr lvl="2"/>
            <a:r>
              <a:rPr lang="en-US"/>
              <a:t>Third level</a:t>
            </a:r>
          </a:p>
          <a:p>
            <a:pPr lvl="3"/>
            <a:r>
              <a:rPr lang="en-US"/>
              <a:t>Fourth level</a:t>
            </a:r>
          </a:p>
          <a:p>
            <a:pPr lvl="4"/>
            <a:r>
              <a:rPr lang="en-US"/>
              <a:t>Fifth level</a:t>
            </a:r>
            <a:endParaRPr lang="en-GB"/>
          </a:p>
        </p:txBody>
      </p:sp>
      <p:sp>
        <p:nvSpPr>
          <p:cNvPr id="22" name="Text Placeholder 21">
            <a:extLst>
              <a:ext uri="{FF2B5EF4-FFF2-40B4-BE49-F238E27FC236}">
                <a16:creationId xmlns:a16="http://schemas.microsoft.com/office/drawing/2014/main" id="{44E88849-5449-4627-813B-31B40F08F009}"/>
              </a:ext>
            </a:extLst>
          </p:cNvPr>
          <p:cNvSpPr>
            <a:spLocks noGrp="1"/>
          </p:cNvSpPr>
          <p:nvPr>
            <p:ph type="body" sz="quarter" idx="20" hasCustomPrompt="1"/>
          </p:nvPr>
        </p:nvSpPr>
        <p:spPr>
          <a:xfrm>
            <a:off x="8124480" y="1708150"/>
            <a:ext cx="1760400" cy="604800"/>
          </a:xfrm>
        </p:spPr>
        <p:txBody>
          <a:bodyPr/>
          <a:lstStyle>
            <a:lvl1pPr>
              <a:defRPr b="1"/>
            </a:lvl1pPr>
          </a:lstStyle>
          <a:p>
            <a:pPr lvl="0"/>
            <a:r>
              <a:rPr lang="en-US"/>
              <a:t>Click to add text</a:t>
            </a:r>
            <a:endParaRPr lang="en-GB"/>
          </a:p>
        </p:txBody>
      </p:sp>
      <p:sp>
        <p:nvSpPr>
          <p:cNvPr id="24" name="Content Placeholder 23">
            <a:extLst>
              <a:ext uri="{FF2B5EF4-FFF2-40B4-BE49-F238E27FC236}">
                <a16:creationId xmlns:a16="http://schemas.microsoft.com/office/drawing/2014/main" id="{9A7FC01F-A245-4C0F-BF24-3AAE6AC55CC4}"/>
              </a:ext>
            </a:extLst>
          </p:cNvPr>
          <p:cNvSpPr>
            <a:spLocks noGrp="1"/>
          </p:cNvSpPr>
          <p:nvPr>
            <p:ph sz="quarter" idx="21" hasCustomPrompt="1"/>
          </p:nvPr>
        </p:nvSpPr>
        <p:spPr>
          <a:xfrm>
            <a:off x="8124480" y="2376000"/>
            <a:ext cx="1760400" cy="3344400"/>
          </a:xfrm>
        </p:spPr>
        <p:txBody>
          <a:bodyPr/>
          <a:lstStyle>
            <a:lvl1pPr>
              <a:defRPr/>
            </a:lvl1pPr>
          </a:lstStyle>
          <a:p>
            <a:pPr lvl="0"/>
            <a:r>
              <a:rPr lang="en-US"/>
              <a:t>Click to add text</a:t>
            </a:r>
          </a:p>
          <a:p>
            <a:pPr lvl="1"/>
            <a:r>
              <a:rPr lang="en-US"/>
              <a:t>Second level</a:t>
            </a:r>
          </a:p>
          <a:p>
            <a:pPr lvl="2"/>
            <a:r>
              <a:rPr lang="en-US"/>
              <a:t>Third level</a:t>
            </a:r>
          </a:p>
          <a:p>
            <a:pPr lvl="3"/>
            <a:r>
              <a:rPr lang="en-US"/>
              <a:t>Fourth level</a:t>
            </a:r>
          </a:p>
          <a:p>
            <a:pPr lvl="4"/>
            <a:r>
              <a:rPr lang="en-US"/>
              <a:t>Fifth level</a:t>
            </a:r>
            <a:endParaRPr lang="en-GB"/>
          </a:p>
        </p:txBody>
      </p:sp>
      <p:sp>
        <p:nvSpPr>
          <p:cNvPr id="26" name="Text Placeholder 25">
            <a:extLst>
              <a:ext uri="{FF2B5EF4-FFF2-40B4-BE49-F238E27FC236}">
                <a16:creationId xmlns:a16="http://schemas.microsoft.com/office/drawing/2014/main" id="{5CCD92EA-38A4-44E5-ADF7-78EA3D6DD06D}"/>
              </a:ext>
            </a:extLst>
          </p:cNvPr>
          <p:cNvSpPr>
            <a:spLocks noGrp="1"/>
          </p:cNvSpPr>
          <p:nvPr>
            <p:ph type="body" sz="quarter" idx="22" hasCustomPrompt="1"/>
          </p:nvPr>
        </p:nvSpPr>
        <p:spPr>
          <a:xfrm>
            <a:off x="10065600" y="1708150"/>
            <a:ext cx="1760400" cy="604800"/>
          </a:xfrm>
        </p:spPr>
        <p:txBody>
          <a:bodyPr/>
          <a:lstStyle>
            <a:lvl1pPr>
              <a:defRPr b="1"/>
            </a:lvl1pPr>
          </a:lstStyle>
          <a:p>
            <a:pPr lvl="0"/>
            <a:r>
              <a:rPr lang="en-US"/>
              <a:t>Click to add text</a:t>
            </a:r>
            <a:endParaRPr lang="en-GB"/>
          </a:p>
        </p:txBody>
      </p:sp>
      <p:sp>
        <p:nvSpPr>
          <p:cNvPr id="28" name="Content Placeholder 27">
            <a:extLst>
              <a:ext uri="{FF2B5EF4-FFF2-40B4-BE49-F238E27FC236}">
                <a16:creationId xmlns:a16="http://schemas.microsoft.com/office/drawing/2014/main" id="{8317D903-C6B2-443C-A2F2-E7B672E08E3B}"/>
              </a:ext>
            </a:extLst>
          </p:cNvPr>
          <p:cNvSpPr>
            <a:spLocks noGrp="1"/>
          </p:cNvSpPr>
          <p:nvPr>
            <p:ph sz="quarter" idx="23" hasCustomPrompt="1"/>
          </p:nvPr>
        </p:nvSpPr>
        <p:spPr>
          <a:xfrm>
            <a:off x="10065600" y="2376000"/>
            <a:ext cx="1760400" cy="3344400"/>
          </a:xfrm>
        </p:spPr>
        <p:txBody>
          <a:bodyPr/>
          <a:lstStyle>
            <a:lvl1pPr>
              <a:defRPr/>
            </a:lvl1pPr>
          </a:lstStyle>
          <a:p>
            <a:pPr lvl="0"/>
            <a:r>
              <a:rPr lang="en-US"/>
              <a:t>Click to add text</a:t>
            </a:r>
          </a:p>
          <a:p>
            <a:pPr lvl="1"/>
            <a:r>
              <a:rPr lang="en-US"/>
              <a:t>Second level</a:t>
            </a:r>
          </a:p>
          <a:p>
            <a:pPr lvl="2"/>
            <a:r>
              <a:rPr lang="en-US"/>
              <a:t>Third level</a:t>
            </a:r>
          </a:p>
          <a:p>
            <a:pPr lvl="3"/>
            <a:r>
              <a:rPr lang="en-US"/>
              <a:t>Fourth level</a:t>
            </a:r>
          </a:p>
          <a:p>
            <a:pPr lvl="4"/>
            <a:r>
              <a:rPr lang="en-US"/>
              <a:t>Fifth level</a:t>
            </a:r>
            <a:endParaRPr lang="en-GB"/>
          </a:p>
        </p:txBody>
      </p:sp>
      <p:sp>
        <p:nvSpPr>
          <p:cNvPr id="30" name="Text Placeholder 29">
            <a:extLst>
              <a:ext uri="{FF2B5EF4-FFF2-40B4-BE49-F238E27FC236}">
                <a16:creationId xmlns:a16="http://schemas.microsoft.com/office/drawing/2014/main" id="{D26D01CC-3541-4F97-AF97-73FF6352033A}"/>
              </a:ext>
            </a:extLst>
          </p:cNvPr>
          <p:cNvSpPr>
            <a:spLocks noGrp="1"/>
          </p:cNvSpPr>
          <p:nvPr>
            <p:ph type="body" sz="quarter" idx="24" hasCustomPrompt="1"/>
          </p:nvPr>
        </p:nvSpPr>
        <p:spPr>
          <a:xfrm>
            <a:off x="360000" y="910800"/>
            <a:ext cx="11466000" cy="396000"/>
          </a:xfrm>
        </p:spPr>
        <p:txBody>
          <a:bodyPr/>
          <a:lstStyle>
            <a:lvl1pPr>
              <a:spcBef>
                <a:spcPts val="600"/>
              </a:spcBef>
              <a:defRPr sz="2200"/>
            </a:lvl1pPr>
          </a:lstStyle>
          <a:p>
            <a:pPr lvl="0"/>
            <a:r>
              <a:rPr lang="en-US"/>
              <a:t>Click to add subtitle</a:t>
            </a:r>
            <a:endParaRPr lang="en-GB"/>
          </a:p>
        </p:txBody>
      </p:sp>
    </p:spTree>
    <p:extLst>
      <p:ext uri="{BB962C8B-B14F-4D97-AF65-F5344CB8AC3E}">
        <p14:creationId xmlns:p14="http://schemas.microsoft.com/office/powerpoint/2010/main" val="36667798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9.xml><?xml version="1.0" encoding="utf-8"?>
<p:sldLayout xmlns:a="http://schemas.openxmlformats.org/drawingml/2006/main" xmlns:r="http://schemas.openxmlformats.org/officeDocument/2006/relationships" xmlns:p="http://schemas.openxmlformats.org/presentationml/2006/main" preserve="1" userDrawn="1">
  <p:cSld name="Text and imag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462903-71A8-4BD2-B059-6BA4C3AA3987}"/>
              </a:ext>
            </a:extLst>
          </p:cNvPr>
          <p:cNvSpPr>
            <a:spLocks noGrp="1"/>
          </p:cNvSpPr>
          <p:nvPr>
            <p:ph type="title" hasCustomPrompt="1"/>
          </p:nvPr>
        </p:nvSpPr>
        <p:spPr>
          <a:xfrm>
            <a:off x="359999" y="430718"/>
            <a:ext cx="5626800" cy="403200"/>
          </a:xfrm>
        </p:spPr>
        <p:txBody>
          <a:bodyPr/>
          <a:lstStyle>
            <a:lvl1pPr>
              <a:defRPr/>
            </a:lvl1pPr>
          </a:lstStyle>
          <a:p>
            <a:r>
              <a:rPr lang="en-US"/>
              <a:t>Click to add title</a:t>
            </a:r>
            <a:endParaRPr lang="en-GB"/>
          </a:p>
        </p:txBody>
      </p:sp>
      <p:sp>
        <p:nvSpPr>
          <p:cNvPr id="3" name="Slide Number Placeholder 2">
            <a:extLst>
              <a:ext uri="{FF2B5EF4-FFF2-40B4-BE49-F238E27FC236}">
                <a16:creationId xmlns:a16="http://schemas.microsoft.com/office/drawing/2014/main" id="{333EFCC3-809C-4472-825A-5268DA759575}"/>
              </a:ext>
            </a:extLst>
          </p:cNvPr>
          <p:cNvSpPr>
            <a:spLocks noGrp="1"/>
          </p:cNvSpPr>
          <p:nvPr>
            <p:ph type="sldNum" sz="quarter" idx="10"/>
          </p:nvPr>
        </p:nvSpPr>
        <p:spPr/>
        <p:txBody>
          <a:bodyPr/>
          <a:lstStyle/>
          <a:p>
            <a:fld id="{4034BEE3-566C-4068-A777-C3A4762E861B}" type="slidenum">
              <a:rPr lang="en-GB" smtClean="0"/>
              <a:pPr/>
              <a:t>‹#›</a:t>
            </a:fld>
            <a:endParaRPr lang="en-GB"/>
          </a:p>
        </p:txBody>
      </p:sp>
      <p:sp>
        <p:nvSpPr>
          <p:cNvPr id="4" name="Footer Placeholder 3">
            <a:extLst>
              <a:ext uri="{FF2B5EF4-FFF2-40B4-BE49-F238E27FC236}">
                <a16:creationId xmlns:a16="http://schemas.microsoft.com/office/drawing/2014/main" id="{257A7757-8EC5-4D12-B56F-AB9F88D69ABD}"/>
              </a:ext>
            </a:extLst>
          </p:cNvPr>
          <p:cNvSpPr>
            <a:spLocks noGrp="1"/>
          </p:cNvSpPr>
          <p:nvPr>
            <p:ph type="ftr" sz="quarter" idx="11"/>
          </p:nvPr>
        </p:nvSpPr>
        <p:spPr/>
        <p:txBody>
          <a:bodyPr/>
          <a:lstStyle/>
          <a:p>
            <a:endParaRPr lang="en-GB"/>
          </a:p>
        </p:txBody>
      </p:sp>
      <p:sp>
        <p:nvSpPr>
          <p:cNvPr id="6" name="Text Placeholder 5">
            <a:extLst>
              <a:ext uri="{FF2B5EF4-FFF2-40B4-BE49-F238E27FC236}">
                <a16:creationId xmlns:a16="http://schemas.microsoft.com/office/drawing/2014/main" id="{C55437D9-CE22-451C-B458-B3F648A64234}"/>
              </a:ext>
            </a:extLst>
          </p:cNvPr>
          <p:cNvSpPr>
            <a:spLocks noGrp="1"/>
          </p:cNvSpPr>
          <p:nvPr>
            <p:ph type="body" sz="quarter" idx="12" hasCustomPrompt="1"/>
          </p:nvPr>
        </p:nvSpPr>
        <p:spPr>
          <a:xfrm>
            <a:off x="360000" y="1708150"/>
            <a:ext cx="5626800" cy="3999600"/>
          </a:xfrm>
        </p:spPr>
        <p:txBody>
          <a:bodyPr/>
          <a:lstStyle>
            <a:lvl1pPr>
              <a:defRPr/>
            </a:lvl1pPr>
          </a:lstStyle>
          <a:p>
            <a:pPr lvl="0"/>
            <a:r>
              <a:rPr lang="en-US"/>
              <a:t>Click to add text</a:t>
            </a:r>
          </a:p>
          <a:p>
            <a:pPr lvl="1"/>
            <a:r>
              <a:rPr lang="en-US"/>
              <a:t>Second level</a:t>
            </a:r>
          </a:p>
          <a:p>
            <a:pPr lvl="2"/>
            <a:r>
              <a:rPr lang="en-US"/>
              <a:t>Third level</a:t>
            </a:r>
          </a:p>
          <a:p>
            <a:pPr lvl="3"/>
            <a:r>
              <a:rPr lang="en-US"/>
              <a:t>Fourth level</a:t>
            </a:r>
          </a:p>
          <a:p>
            <a:pPr lvl="4"/>
            <a:r>
              <a:rPr lang="en-US"/>
              <a:t>Fifth level</a:t>
            </a:r>
            <a:endParaRPr lang="en-GB"/>
          </a:p>
        </p:txBody>
      </p:sp>
      <p:sp>
        <p:nvSpPr>
          <p:cNvPr id="8" name="Picture Placeholder 7">
            <a:extLst>
              <a:ext uri="{FF2B5EF4-FFF2-40B4-BE49-F238E27FC236}">
                <a16:creationId xmlns:a16="http://schemas.microsoft.com/office/drawing/2014/main" id="{9F169CDD-9FFC-4BEA-A4C1-F55F1EBC5A64}"/>
              </a:ext>
            </a:extLst>
          </p:cNvPr>
          <p:cNvSpPr>
            <a:spLocks noGrp="1"/>
          </p:cNvSpPr>
          <p:nvPr>
            <p:ph type="pic" sz="quarter" idx="13"/>
          </p:nvPr>
        </p:nvSpPr>
        <p:spPr>
          <a:xfrm>
            <a:off x="6202799" y="430717"/>
            <a:ext cx="5626800" cy="5468400"/>
          </a:xfrm>
        </p:spPr>
        <p:txBody>
          <a:bodyPr anchor="ctr" anchorCtr="0"/>
          <a:lstStyle>
            <a:lvl1pPr algn="ctr">
              <a:defRPr/>
            </a:lvl1pPr>
          </a:lstStyle>
          <a:p>
            <a:r>
              <a:rPr lang="en-US"/>
              <a:t>Click icon to add picture</a:t>
            </a:r>
            <a:endParaRPr lang="en-GB"/>
          </a:p>
        </p:txBody>
      </p:sp>
    </p:spTree>
    <p:extLst>
      <p:ext uri="{BB962C8B-B14F-4D97-AF65-F5344CB8AC3E}">
        <p14:creationId xmlns:p14="http://schemas.microsoft.com/office/powerpoint/2010/main" val="31623715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and 2 x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E667F2-B31E-4932-857C-E542EC7E06FE}"/>
              </a:ext>
            </a:extLst>
          </p:cNvPr>
          <p:cNvSpPr>
            <a:spLocks noGrp="1"/>
          </p:cNvSpPr>
          <p:nvPr>
            <p:ph type="title" hasCustomPrompt="1"/>
          </p:nvPr>
        </p:nvSpPr>
        <p:spPr/>
        <p:txBody>
          <a:bodyPr/>
          <a:lstStyle>
            <a:lvl1pPr>
              <a:defRPr/>
            </a:lvl1pPr>
          </a:lstStyle>
          <a:p>
            <a:r>
              <a:rPr lang="en-US"/>
              <a:t>Click to add title</a:t>
            </a:r>
            <a:endParaRPr lang="en-GB"/>
          </a:p>
        </p:txBody>
      </p:sp>
      <p:sp>
        <p:nvSpPr>
          <p:cNvPr id="3" name="Slide Number Placeholder 2">
            <a:extLst>
              <a:ext uri="{FF2B5EF4-FFF2-40B4-BE49-F238E27FC236}">
                <a16:creationId xmlns:a16="http://schemas.microsoft.com/office/drawing/2014/main" id="{4286C412-8D9A-4518-BD82-093D1D70BD3A}"/>
              </a:ext>
            </a:extLst>
          </p:cNvPr>
          <p:cNvSpPr>
            <a:spLocks noGrp="1"/>
          </p:cNvSpPr>
          <p:nvPr>
            <p:ph type="sldNum" sz="quarter" idx="10"/>
          </p:nvPr>
        </p:nvSpPr>
        <p:spPr/>
        <p:txBody>
          <a:bodyPr/>
          <a:lstStyle/>
          <a:p>
            <a:fld id="{4034BEE3-566C-4068-A777-C3A4762E861B}" type="slidenum">
              <a:rPr lang="en-GB" smtClean="0"/>
              <a:pPr/>
              <a:t>‹#›</a:t>
            </a:fld>
            <a:endParaRPr lang="en-GB"/>
          </a:p>
        </p:txBody>
      </p:sp>
      <p:sp>
        <p:nvSpPr>
          <p:cNvPr id="4" name="Footer Placeholder 3">
            <a:extLst>
              <a:ext uri="{FF2B5EF4-FFF2-40B4-BE49-F238E27FC236}">
                <a16:creationId xmlns:a16="http://schemas.microsoft.com/office/drawing/2014/main" id="{458D1434-081E-42DD-A0E7-8AD211AD6053}"/>
              </a:ext>
            </a:extLst>
          </p:cNvPr>
          <p:cNvSpPr>
            <a:spLocks noGrp="1"/>
          </p:cNvSpPr>
          <p:nvPr>
            <p:ph type="ftr" sz="quarter" idx="11"/>
          </p:nvPr>
        </p:nvSpPr>
        <p:spPr/>
        <p:txBody>
          <a:bodyPr/>
          <a:lstStyle/>
          <a:p>
            <a:endParaRPr lang="en-GB"/>
          </a:p>
        </p:txBody>
      </p:sp>
      <p:sp>
        <p:nvSpPr>
          <p:cNvPr id="6" name="Content Placeholder 5">
            <a:extLst>
              <a:ext uri="{FF2B5EF4-FFF2-40B4-BE49-F238E27FC236}">
                <a16:creationId xmlns:a16="http://schemas.microsoft.com/office/drawing/2014/main" id="{F1D24B38-2DD2-4BE4-A6BC-6AB461A6A6AC}"/>
              </a:ext>
            </a:extLst>
          </p:cNvPr>
          <p:cNvSpPr>
            <a:spLocks noGrp="1"/>
          </p:cNvSpPr>
          <p:nvPr>
            <p:ph sz="quarter" idx="12" hasCustomPrompt="1"/>
          </p:nvPr>
        </p:nvSpPr>
        <p:spPr>
          <a:xfrm>
            <a:off x="360363" y="1710000"/>
            <a:ext cx="5626800" cy="3999600"/>
          </a:xfrm>
        </p:spPr>
        <p:txBody>
          <a:bodyPr/>
          <a:lstStyle>
            <a:lvl1pPr>
              <a:defRPr/>
            </a:lvl1pPr>
          </a:lstStyle>
          <a:p>
            <a:pPr lvl="0"/>
            <a:r>
              <a:rPr lang="en-US"/>
              <a:t>Click to add text</a:t>
            </a:r>
          </a:p>
          <a:p>
            <a:pPr lvl="1"/>
            <a:r>
              <a:rPr lang="en-US"/>
              <a:t>Second level</a:t>
            </a:r>
          </a:p>
          <a:p>
            <a:pPr lvl="2"/>
            <a:r>
              <a:rPr lang="en-US"/>
              <a:t>Third level</a:t>
            </a:r>
          </a:p>
          <a:p>
            <a:pPr lvl="3"/>
            <a:r>
              <a:rPr lang="en-US"/>
              <a:t>Fourth level</a:t>
            </a:r>
          </a:p>
          <a:p>
            <a:pPr lvl="4"/>
            <a:r>
              <a:rPr lang="en-US"/>
              <a:t>Fifth level</a:t>
            </a:r>
            <a:endParaRPr lang="en-GB"/>
          </a:p>
        </p:txBody>
      </p:sp>
      <p:sp>
        <p:nvSpPr>
          <p:cNvPr id="8" name="Content Placeholder 7">
            <a:extLst>
              <a:ext uri="{FF2B5EF4-FFF2-40B4-BE49-F238E27FC236}">
                <a16:creationId xmlns:a16="http://schemas.microsoft.com/office/drawing/2014/main" id="{A028BB49-92B7-4BBE-AD91-816AF9386D4C}"/>
              </a:ext>
            </a:extLst>
          </p:cNvPr>
          <p:cNvSpPr>
            <a:spLocks noGrp="1"/>
          </p:cNvSpPr>
          <p:nvPr>
            <p:ph sz="quarter" idx="13" hasCustomPrompt="1"/>
          </p:nvPr>
        </p:nvSpPr>
        <p:spPr>
          <a:xfrm>
            <a:off x="6200965" y="1710000"/>
            <a:ext cx="5626800" cy="3998913"/>
          </a:xfrm>
        </p:spPr>
        <p:txBody>
          <a:bodyPr/>
          <a:lstStyle>
            <a:lvl1pPr>
              <a:defRPr/>
            </a:lvl1pPr>
          </a:lstStyle>
          <a:p>
            <a:pPr lvl="0"/>
            <a:r>
              <a:rPr lang="en-US"/>
              <a:t>Click to add text</a:t>
            </a:r>
          </a:p>
          <a:p>
            <a:pPr lvl="1"/>
            <a:r>
              <a:rPr lang="en-US"/>
              <a:t>Second level</a:t>
            </a:r>
          </a:p>
          <a:p>
            <a:pPr lvl="2"/>
            <a:r>
              <a:rPr lang="en-US"/>
              <a:t>Third level</a:t>
            </a:r>
          </a:p>
          <a:p>
            <a:pPr lvl="3"/>
            <a:r>
              <a:rPr lang="en-US"/>
              <a:t>Fourth level</a:t>
            </a:r>
          </a:p>
          <a:p>
            <a:pPr lvl="4"/>
            <a:r>
              <a:rPr lang="en-US"/>
              <a:t>Fifth level</a:t>
            </a:r>
            <a:endParaRPr lang="en-GB"/>
          </a:p>
        </p:txBody>
      </p:sp>
      <p:sp>
        <p:nvSpPr>
          <p:cNvPr id="10" name="Text Placeholder 9">
            <a:extLst>
              <a:ext uri="{FF2B5EF4-FFF2-40B4-BE49-F238E27FC236}">
                <a16:creationId xmlns:a16="http://schemas.microsoft.com/office/drawing/2014/main" id="{29FAE1AF-1132-4B0D-8DC6-F52576CE682C}"/>
              </a:ext>
            </a:extLst>
          </p:cNvPr>
          <p:cNvSpPr>
            <a:spLocks noGrp="1"/>
          </p:cNvSpPr>
          <p:nvPr>
            <p:ph type="body" sz="quarter" idx="14" hasCustomPrompt="1"/>
          </p:nvPr>
        </p:nvSpPr>
        <p:spPr>
          <a:xfrm>
            <a:off x="360363" y="910800"/>
            <a:ext cx="11466000" cy="396000"/>
          </a:xfrm>
        </p:spPr>
        <p:txBody>
          <a:bodyPr/>
          <a:lstStyle>
            <a:lvl1pPr>
              <a:defRPr sz="1800"/>
            </a:lvl1pPr>
          </a:lstStyle>
          <a:p>
            <a:pPr lvl="0"/>
            <a:r>
              <a:rPr lang="en-US"/>
              <a:t>Click to add subtitle</a:t>
            </a:r>
            <a:endParaRPr lang="en-GB"/>
          </a:p>
        </p:txBody>
      </p:sp>
    </p:spTree>
    <p:extLst>
      <p:ext uri="{BB962C8B-B14F-4D97-AF65-F5344CB8AC3E}">
        <p14:creationId xmlns:p14="http://schemas.microsoft.com/office/powerpoint/2010/main" val="24212957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0.xml><?xml version="1.0" encoding="utf-8"?>
<p:sldLayout xmlns:a="http://schemas.openxmlformats.org/drawingml/2006/main" xmlns:r="http://schemas.openxmlformats.org/officeDocument/2006/relationships" xmlns:p="http://schemas.openxmlformats.org/presentationml/2006/main" preserve="1" userDrawn="1">
  <p:cSld name="Image and text">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28FAACB8-7B00-457D-8F89-FB4DD9039A6A}"/>
              </a:ext>
            </a:extLst>
          </p:cNvPr>
          <p:cNvSpPr>
            <a:spLocks noGrp="1"/>
          </p:cNvSpPr>
          <p:nvPr>
            <p:ph type="sldNum" sz="quarter" idx="10"/>
          </p:nvPr>
        </p:nvSpPr>
        <p:spPr/>
        <p:txBody>
          <a:bodyPr/>
          <a:lstStyle/>
          <a:p>
            <a:fld id="{4034BEE3-566C-4068-A777-C3A4762E861B}" type="slidenum">
              <a:rPr lang="en-GB" smtClean="0"/>
              <a:pPr/>
              <a:t>‹#›</a:t>
            </a:fld>
            <a:endParaRPr lang="en-GB"/>
          </a:p>
        </p:txBody>
      </p:sp>
      <p:sp>
        <p:nvSpPr>
          <p:cNvPr id="4" name="Footer Placeholder 3">
            <a:extLst>
              <a:ext uri="{FF2B5EF4-FFF2-40B4-BE49-F238E27FC236}">
                <a16:creationId xmlns:a16="http://schemas.microsoft.com/office/drawing/2014/main" id="{F6556072-910B-4986-8C02-A52A75446092}"/>
              </a:ext>
            </a:extLst>
          </p:cNvPr>
          <p:cNvSpPr>
            <a:spLocks noGrp="1"/>
          </p:cNvSpPr>
          <p:nvPr>
            <p:ph type="ftr" sz="quarter" idx="11"/>
          </p:nvPr>
        </p:nvSpPr>
        <p:spPr/>
        <p:txBody>
          <a:bodyPr/>
          <a:lstStyle/>
          <a:p>
            <a:endParaRPr lang="en-GB"/>
          </a:p>
        </p:txBody>
      </p:sp>
      <p:sp>
        <p:nvSpPr>
          <p:cNvPr id="8" name="Picture Placeholder 7">
            <a:extLst>
              <a:ext uri="{FF2B5EF4-FFF2-40B4-BE49-F238E27FC236}">
                <a16:creationId xmlns:a16="http://schemas.microsoft.com/office/drawing/2014/main" id="{44F34447-13E0-43B9-BE1F-C60C03555D39}"/>
              </a:ext>
            </a:extLst>
          </p:cNvPr>
          <p:cNvSpPr>
            <a:spLocks noGrp="1"/>
          </p:cNvSpPr>
          <p:nvPr>
            <p:ph type="pic" sz="quarter" idx="12"/>
          </p:nvPr>
        </p:nvSpPr>
        <p:spPr>
          <a:xfrm>
            <a:off x="360000" y="432000"/>
            <a:ext cx="5627561" cy="5468400"/>
          </a:xfrm>
        </p:spPr>
        <p:txBody>
          <a:bodyPr anchor="ctr" anchorCtr="0"/>
          <a:lstStyle>
            <a:lvl1pPr algn="ctr">
              <a:defRPr/>
            </a:lvl1pPr>
          </a:lstStyle>
          <a:p>
            <a:r>
              <a:rPr lang="en-US"/>
              <a:t>Click icon to add picture</a:t>
            </a:r>
            <a:endParaRPr lang="en-GB"/>
          </a:p>
        </p:txBody>
      </p:sp>
      <p:sp>
        <p:nvSpPr>
          <p:cNvPr id="6" name="Text Placeholder 5">
            <a:extLst>
              <a:ext uri="{FF2B5EF4-FFF2-40B4-BE49-F238E27FC236}">
                <a16:creationId xmlns:a16="http://schemas.microsoft.com/office/drawing/2014/main" id="{10D6BD01-6C23-44ED-8363-1C234E2533EA}"/>
              </a:ext>
            </a:extLst>
          </p:cNvPr>
          <p:cNvSpPr>
            <a:spLocks noGrp="1"/>
          </p:cNvSpPr>
          <p:nvPr>
            <p:ph type="body" sz="quarter" idx="13" hasCustomPrompt="1"/>
          </p:nvPr>
        </p:nvSpPr>
        <p:spPr>
          <a:xfrm>
            <a:off x="6202361" y="1708150"/>
            <a:ext cx="5626800" cy="3999600"/>
          </a:xfrm>
        </p:spPr>
        <p:txBody>
          <a:bodyPr/>
          <a:lstStyle>
            <a:lvl1pPr>
              <a:defRPr/>
            </a:lvl1pPr>
          </a:lstStyle>
          <a:p>
            <a:pPr lvl="0"/>
            <a:r>
              <a:rPr lang="en-US"/>
              <a:t>Click to add text</a:t>
            </a:r>
          </a:p>
          <a:p>
            <a:pPr lvl="1"/>
            <a:r>
              <a:rPr lang="en-US"/>
              <a:t>Second level</a:t>
            </a:r>
          </a:p>
          <a:p>
            <a:pPr lvl="2"/>
            <a:r>
              <a:rPr lang="en-US"/>
              <a:t>Third level</a:t>
            </a:r>
          </a:p>
          <a:p>
            <a:pPr lvl="3"/>
            <a:r>
              <a:rPr lang="en-US"/>
              <a:t>Fourth level</a:t>
            </a:r>
          </a:p>
          <a:p>
            <a:pPr lvl="4"/>
            <a:r>
              <a:rPr lang="en-US"/>
              <a:t>Fifth level</a:t>
            </a:r>
            <a:endParaRPr lang="en-GB"/>
          </a:p>
        </p:txBody>
      </p:sp>
      <p:sp>
        <p:nvSpPr>
          <p:cNvPr id="2" name="Title 1">
            <a:extLst>
              <a:ext uri="{FF2B5EF4-FFF2-40B4-BE49-F238E27FC236}">
                <a16:creationId xmlns:a16="http://schemas.microsoft.com/office/drawing/2014/main" id="{586AABB0-FC25-4DDA-B141-9861B8EF64BF}"/>
              </a:ext>
            </a:extLst>
          </p:cNvPr>
          <p:cNvSpPr>
            <a:spLocks noGrp="1"/>
          </p:cNvSpPr>
          <p:nvPr>
            <p:ph type="title" hasCustomPrompt="1"/>
          </p:nvPr>
        </p:nvSpPr>
        <p:spPr>
          <a:xfrm>
            <a:off x="6202361" y="430718"/>
            <a:ext cx="5626800" cy="403200"/>
          </a:xfrm>
        </p:spPr>
        <p:txBody>
          <a:bodyPr/>
          <a:lstStyle>
            <a:lvl1pPr>
              <a:defRPr/>
            </a:lvl1pPr>
          </a:lstStyle>
          <a:p>
            <a:r>
              <a:rPr lang="en-US"/>
              <a:t>Click to add title</a:t>
            </a:r>
            <a:endParaRPr lang="en-GB"/>
          </a:p>
        </p:txBody>
      </p:sp>
    </p:spTree>
    <p:extLst>
      <p:ext uri="{BB962C8B-B14F-4D97-AF65-F5344CB8AC3E}">
        <p14:creationId xmlns:p14="http://schemas.microsoft.com/office/powerpoint/2010/main" val="6269351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1.xml><?xml version="1.0" encoding="utf-8"?>
<p:sldLayout xmlns:a="http://schemas.openxmlformats.org/drawingml/2006/main" xmlns:r="http://schemas.openxmlformats.org/officeDocument/2006/relationships" xmlns:p="http://schemas.openxmlformats.org/presentationml/2006/main" preserve="1" userDrawn="1">
  <p:cSld name="Title only - sub headin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698738-2E1C-4407-AE23-FC7C52247775}"/>
              </a:ext>
            </a:extLst>
          </p:cNvPr>
          <p:cNvSpPr>
            <a:spLocks noGrp="1"/>
          </p:cNvSpPr>
          <p:nvPr>
            <p:ph type="title" hasCustomPrompt="1"/>
          </p:nvPr>
        </p:nvSpPr>
        <p:spPr/>
        <p:txBody>
          <a:bodyPr/>
          <a:lstStyle>
            <a:lvl1pPr>
              <a:defRPr/>
            </a:lvl1pPr>
          </a:lstStyle>
          <a:p>
            <a:r>
              <a:rPr lang="en-US"/>
              <a:t>Click to add title</a:t>
            </a:r>
            <a:endParaRPr lang="en-GB"/>
          </a:p>
        </p:txBody>
      </p:sp>
      <p:sp>
        <p:nvSpPr>
          <p:cNvPr id="3" name="Slide Number Placeholder 2">
            <a:extLst>
              <a:ext uri="{FF2B5EF4-FFF2-40B4-BE49-F238E27FC236}">
                <a16:creationId xmlns:a16="http://schemas.microsoft.com/office/drawing/2014/main" id="{38DB932A-F9A4-4379-8F69-FA63BDFA2491}"/>
              </a:ext>
            </a:extLst>
          </p:cNvPr>
          <p:cNvSpPr>
            <a:spLocks noGrp="1"/>
          </p:cNvSpPr>
          <p:nvPr>
            <p:ph type="sldNum" sz="quarter" idx="10"/>
          </p:nvPr>
        </p:nvSpPr>
        <p:spPr/>
        <p:txBody>
          <a:bodyPr/>
          <a:lstStyle/>
          <a:p>
            <a:fld id="{4034BEE3-566C-4068-A777-C3A4762E861B}" type="slidenum">
              <a:rPr lang="en-GB" smtClean="0"/>
              <a:pPr/>
              <a:t>‹#›</a:t>
            </a:fld>
            <a:endParaRPr lang="en-GB"/>
          </a:p>
        </p:txBody>
      </p:sp>
      <p:sp>
        <p:nvSpPr>
          <p:cNvPr id="4" name="Footer Placeholder 3">
            <a:extLst>
              <a:ext uri="{FF2B5EF4-FFF2-40B4-BE49-F238E27FC236}">
                <a16:creationId xmlns:a16="http://schemas.microsoft.com/office/drawing/2014/main" id="{DC347A58-42BF-4A47-A878-643A5CD2794C}"/>
              </a:ext>
            </a:extLst>
          </p:cNvPr>
          <p:cNvSpPr>
            <a:spLocks noGrp="1"/>
          </p:cNvSpPr>
          <p:nvPr>
            <p:ph type="ftr" sz="quarter" idx="11"/>
          </p:nvPr>
        </p:nvSpPr>
        <p:spPr/>
        <p:txBody>
          <a:bodyPr/>
          <a:lstStyle/>
          <a:p>
            <a:endParaRPr lang="en-GB"/>
          </a:p>
        </p:txBody>
      </p:sp>
      <p:sp>
        <p:nvSpPr>
          <p:cNvPr id="6" name="Text Placeholder 5">
            <a:extLst>
              <a:ext uri="{FF2B5EF4-FFF2-40B4-BE49-F238E27FC236}">
                <a16:creationId xmlns:a16="http://schemas.microsoft.com/office/drawing/2014/main" id="{F7C6D4BB-14E1-42DC-832A-2D0CE7863284}"/>
              </a:ext>
            </a:extLst>
          </p:cNvPr>
          <p:cNvSpPr>
            <a:spLocks noGrp="1"/>
          </p:cNvSpPr>
          <p:nvPr>
            <p:ph type="body" sz="quarter" idx="12" hasCustomPrompt="1"/>
          </p:nvPr>
        </p:nvSpPr>
        <p:spPr>
          <a:xfrm>
            <a:off x="360363" y="910800"/>
            <a:ext cx="11466512" cy="396000"/>
          </a:xfrm>
        </p:spPr>
        <p:txBody>
          <a:bodyPr/>
          <a:lstStyle>
            <a:lvl1pPr>
              <a:spcBef>
                <a:spcPts val="600"/>
              </a:spcBef>
              <a:defRPr sz="2200"/>
            </a:lvl1pPr>
          </a:lstStyle>
          <a:p>
            <a:pPr lvl="0"/>
            <a:r>
              <a:rPr lang="en-US"/>
              <a:t>Click to add subtitle</a:t>
            </a:r>
            <a:endParaRPr lang="en-GB"/>
          </a:p>
        </p:txBody>
      </p:sp>
    </p:spTree>
    <p:extLst>
      <p:ext uri="{BB962C8B-B14F-4D97-AF65-F5344CB8AC3E}">
        <p14:creationId xmlns:p14="http://schemas.microsoft.com/office/powerpoint/2010/main" val="18699874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2.xml><?xml version="1.0" encoding="utf-8"?>
<p:sldLayout xmlns:a="http://schemas.openxmlformats.org/drawingml/2006/main" xmlns:r="http://schemas.openxmlformats.org/officeDocument/2006/relationships" xmlns:p="http://schemas.openxmlformats.org/presentationml/2006/main" preserve="1" userDrawn="1">
  <p:cSld name="Footer only">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A6B2F2EE-42BB-4EB6-8FC2-5E56E4F34F6F}"/>
              </a:ext>
            </a:extLst>
          </p:cNvPr>
          <p:cNvSpPr>
            <a:spLocks noGrp="1"/>
          </p:cNvSpPr>
          <p:nvPr>
            <p:ph type="sldNum" sz="quarter" idx="10"/>
          </p:nvPr>
        </p:nvSpPr>
        <p:spPr/>
        <p:txBody>
          <a:bodyPr/>
          <a:lstStyle/>
          <a:p>
            <a:fld id="{4034BEE3-566C-4068-A777-C3A4762E861B}" type="slidenum">
              <a:rPr lang="en-GB" smtClean="0"/>
              <a:pPr/>
              <a:t>‹#›</a:t>
            </a:fld>
            <a:endParaRPr lang="en-GB"/>
          </a:p>
        </p:txBody>
      </p:sp>
      <p:sp>
        <p:nvSpPr>
          <p:cNvPr id="4" name="Footer Placeholder 3">
            <a:extLst>
              <a:ext uri="{FF2B5EF4-FFF2-40B4-BE49-F238E27FC236}">
                <a16:creationId xmlns:a16="http://schemas.microsoft.com/office/drawing/2014/main" id="{73875A20-F354-407F-8F71-92C914742B40}"/>
              </a:ext>
            </a:extLst>
          </p:cNvPr>
          <p:cNvSpPr>
            <a:spLocks noGrp="1"/>
          </p:cNvSpPr>
          <p:nvPr>
            <p:ph type="ftr" sz="quarter" idx="11"/>
          </p:nvPr>
        </p:nvSpPr>
        <p:spPr/>
        <p:txBody>
          <a:bodyPr/>
          <a:lstStyle/>
          <a:p>
            <a:endParaRPr lang="en-GB"/>
          </a:p>
        </p:txBody>
      </p:sp>
    </p:spTree>
    <p:extLst>
      <p:ext uri="{BB962C8B-B14F-4D97-AF65-F5344CB8AC3E}">
        <p14:creationId xmlns:p14="http://schemas.microsoft.com/office/powerpoint/2010/main" val="9137195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3.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10" name="Title Placeholder 1"/>
          <p:cNvSpPr>
            <a:spLocks noGrp="1"/>
          </p:cNvSpPr>
          <p:nvPr>
            <p:ph type="title"/>
          </p:nvPr>
        </p:nvSpPr>
        <p:spPr>
          <a:xfrm>
            <a:off x="359999" y="430717"/>
            <a:ext cx="11466875" cy="404119"/>
          </a:xfrm>
          <a:prstGeom prst="rect">
            <a:avLst/>
          </a:prstGeom>
        </p:spPr>
        <p:txBody>
          <a:bodyPr vert="horz" lIns="0" tIns="0" rIns="0" bIns="0" rtlCol="0" anchor="t">
            <a:noAutofit/>
          </a:bodyPr>
          <a:lstStyle/>
          <a:p>
            <a:r>
              <a:rPr lang="en-US"/>
              <a:t>Click to edit Master title style</a:t>
            </a:r>
            <a:endParaRPr lang="en-GB"/>
          </a:p>
        </p:txBody>
      </p:sp>
      <p:sp>
        <p:nvSpPr>
          <p:cNvPr id="9" name="Text Placeholder 2"/>
          <p:cNvSpPr>
            <a:spLocks noGrp="1"/>
          </p:cNvSpPr>
          <p:nvPr>
            <p:ph type="body" sz="quarter" idx="16"/>
          </p:nvPr>
        </p:nvSpPr>
        <p:spPr>
          <a:xfrm>
            <a:off x="357188" y="909635"/>
            <a:ext cx="11477331" cy="396875"/>
          </a:xfrm>
        </p:spPr>
        <p:txBody>
          <a:bodyPr/>
          <a:lstStyle>
            <a:lvl1pPr>
              <a:defRPr sz="1800"/>
            </a:lvl1pPr>
          </a:lstStyle>
          <a:p>
            <a:pPr lvl="0"/>
            <a:r>
              <a:rPr lang="en-US"/>
              <a:t>Edit Master text styles</a:t>
            </a:r>
          </a:p>
        </p:txBody>
      </p:sp>
      <p:sp>
        <p:nvSpPr>
          <p:cNvPr id="8" name="Text Placeholder 17"/>
          <p:cNvSpPr>
            <a:spLocks noGrp="1"/>
          </p:cNvSpPr>
          <p:nvPr>
            <p:ph type="body" sz="quarter" idx="15" hasCustomPrompt="1"/>
          </p:nvPr>
        </p:nvSpPr>
        <p:spPr>
          <a:xfrm>
            <a:off x="6096000" y="6393509"/>
            <a:ext cx="4670778" cy="197792"/>
          </a:xfrm>
        </p:spPr>
        <p:txBody>
          <a:bodyPr anchor="ctr">
            <a:noAutofit/>
          </a:bodyPr>
          <a:lstStyle>
            <a:lvl1pPr>
              <a:spcBef>
                <a:spcPts val="600"/>
              </a:spcBef>
              <a:defRPr sz="800">
                <a:solidFill>
                  <a:schemeClr val="tx1"/>
                </a:solidFill>
              </a:defRPr>
            </a:lvl1pPr>
          </a:lstStyle>
          <a:p>
            <a:pPr lvl="0"/>
            <a:r>
              <a:rPr lang="en-US"/>
              <a:t>Click to add footer text</a:t>
            </a:r>
          </a:p>
        </p:txBody>
      </p:sp>
      <p:sp>
        <p:nvSpPr>
          <p:cNvPr id="11" name="Slide Number Placeholder 5"/>
          <p:cNvSpPr>
            <a:spLocks noGrp="1"/>
          </p:cNvSpPr>
          <p:nvPr>
            <p:ph type="sldNum" sz="quarter" idx="4"/>
          </p:nvPr>
        </p:nvSpPr>
        <p:spPr>
          <a:xfrm>
            <a:off x="10856913" y="6394275"/>
            <a:ext cx="969962" cy="196850"/>
          </a:xfrm>
          <a:prstGeom prst="rect">
            <a:avLst/>
          </a:prstGeom>
        </p:spPr>
        <p:txBody>
          <a:bodyPr vert="horz" lIns="0" tIns="0" rIns="0" bIns="0" rtlCol="0" anchor="ctr"/>
          <a:lstStyle>
            <a:lvl1pPr algn="r">
              <a:defRPr sz="1000">
                <a:solidFill>
                  <a:schemeClr val="tx1"/>
                </a:solidFill>
              </a:defRPr>
            </a:lvl1pPr>
          </a:lstStyle>
          <a:p>
            <a:fld id="{4034BEE3-566C-4068-A777-C3A4762E861B}" type="slidenum">
              <a:rPr lang="en-GB" smtClean="0"/>
              <a:pPr/>
              <a:t>‹#›</a:t>
            </a:fld>
            <a:endParaRPr lang="en-GB"/>
          </a:p>
        </p:txBody>
      </p:sp>
    </p:spTree>
    <p:extLst>
      <p:ext uri="{BB962C8B-B14F-4D97-AF65-F5344CB8AC3E}">
        <p14:creationId xmlns:p14="http://schemas.microsoft.com/office/powerpoint/2010/main" val="14728129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4.xml><?xml version="1.0" encoding="utf-8"?>
<p:sldLayout xmlns:a="http://schemas.openxmlformats.org/drawingml/2006/main" xmlns:r="http://schemas.openxmlformats.org/officeDocument/2006/relationships" xmlns:p="http://schemas.openxmlformats.org/presentationml/2006/main" preserve="1" userDrawn="1">
  <p:cSld name="Title and 2 x Content (3)">
    <p:spTree>
      <p:nvGrpSpPr>
        <p:cNvPr id="1" name=""/>
        <p:cNvGrpSpPr/>
        <p:nvPr/>
      </p:nvGrpSpPr>
      <p:grpSpPr>
        <a:xfrm>
          <a:off x="0" y="0"/>
          <a:ext cx="0" cy="0"/>
          <a:chOff x="0" y="0"/>
          <a:chExt cx="0" cy="0"/>
        </a:xfrm>
      </p:grpSpPr>
      <p:sp>
        <p:nvSpPr>
          <p:cNvPr id="3" name="Content Placeholder 2"/>
          <p:cNvSpPr>
            <a:spLocks noGrp="1"/>
          </p:cNvSpPr>
          <p:nvPr>
            <p:ph idx="1"/>
          </p:nvPr>
        </p:nvSpPr>
        <p:spPr>
          <a:xfrm>
            <a:off x="360000" y="1708150"/>
            <a:ext cx="5626800" cy="4003675"/>
          </a:xfrm>
        </p:spPr>
        <p:txBody>
          <a:bodyPr>
            <a:noAutofit/>
          </a:bodyPr>
          <a:lstStyle>
            <a:lvl1pPr>
              <a:defRPr sz="1400" b="0">
                <a:solidFill>
                  <a:schemeClr val="tx1"/>
                </a:solidFill>
              </a:defRPr>
            </a:lvl1pPr>
            <a:lvl2pPr>
              <a:spcBef>
                <a:spcPts val="600"/>
              </a:spcBef>
              <a:defRPr sz="1400">
                <a:solidFill>
                  <a:schemeClr val="tx1"/>
                </a:solidFill>
              </a:defRPr>
            </a:lvl2pPr>
            <a:lvl3pPr>
              <a:spcBef>
                <a:spcPts val="600"/>
              </a:spcBef>
              <a:defRPr sz="1400">
                <a:solidFill>
                  <a:schemeClr val="tx1"/>
                </a:solidFill>
              </a:defRPr>
            </a:lvl3pPr>
            <a:lvl4pPr>
              <a:spcBef>
                <a:spcPts val="600"/>
              </a:spcBef>
              <a:defRPr sz="1400">
                <a:solidFill>
                  <a:schemeClr val="tx1"/>
                </a:solidFill>
              </a:defRPr>
            </a:lvl4pPr>
            <a:lvl5pPr>
              <a:spcBef>
                <a:spcPts val="600"/>
              </a:spcBef>
              <a:defRPr sz="1400">
                <a:solidFill>
                  <a:schemeClr val="tx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8" name="Content Placeholder 35"/>
          <p:cNvSpPr>
            <a:spLocks noGrp="1"/>
          </p:cNvSpPr>
          <p:nvPr>
            <p:ph sz="quarter" idx="14"/>
          </p:nvPr>
        </p:nvSpPr>
        <p:spPr>
          <a:xfrm>
            <a:off x="6191574" y="1708150"/>
            <a:ext cx="5628408" cy="4003676"/>
          </a:xfrm>
        </p:spPr>
        <p:txBody>
          <a:bodyPr>
            <a:noAutofit/>
          </a:bodyPr>
          <a:lstStyle>
            <a:lvl1pPr>
              <a:defRPr sz="1400" b="0">
                <a:solidFill>
                  <a:schemeClr val="tx1"/>
                </a:solidFill>
              </a:defRPr>
            </a:lvl1pPr>
            <a:lvl2pPr>
              <a:spcBef>
                <a:spcPts val="600"/>
              </a:spcBef>
              <a:defRPr sz="1400">
                <a:solidFill>
                  <a:schemeClr val="tx1"/>
                </a:solidFill>
              </a:defRPr>
            </a:lvl2pPr>
            <a:lvl3pPr>
              <a:spcBef>
                <a:spcPts val="600"/>
              </a:spcBef>
              <a:defRPr sz="1400">
                <a:solidFill>
                  <a:schemeClr val="tx1"/>
                </a:solidFill>
              </a:defRPr>
            </a:lvl3pPr>
            <a:lvl4pPr>
              <a:spcBef>
                <a:spcPts val="600"/>
              </a:spcBef>
              <a:defRPr sz="1400">
                <a:solidFill>
                  <a:schemeClr val="tx1"/>
                </a:solidFill>
              </a:defRPr>
            </a:lvl4pPr>
            <a:lvl5pPr>
              <a:spcBef>
                <a:spcPts val="600"/>
              </a:spcBef>
              <a:defRPr sz="1400">
                <a:solidFill>
                  <a:schemeClr val="tx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20" name="Title Placeholder 1"/>
          <p:cNvSpPr>
            <a:spLocks noGrp="1"/>
          </p:cNvSpPr>
          <p:nvPr>
            <p:ph type="title"/>
          </p:nvPr>
        </p:nvSpPr>
        <p:spPr>
          <a:xfrm>
            <a:off x="359999" y="430717"/>
            <a:ext cx="11466875" cy="404119"/>
          </a:xfrm>
          <a:prstGeom prst="rect">
            <a:avLst/>
          </a:prstGeom>
        </p:spPr>
        <p:txBody>
          <a:bodyPr vert="horz" lIns="0" tIns="0" rIns="0" bIns="0" rtlCol="0" anchor="t">
            <a:noAutofit/>
          </a:bodyPr>
          <a:lstStyle/>
          <a:p>
            <a:r>
              <a:rPr lang="en-US"/>
              <a:t>Click to edit Master title style</a:t>
            </a:r>
            <a:endParaRPr lang="en-GB"/>
          </a:p>
        </p:txBody>
      </p:sp>
      <p:sp>
        <p:nvSpPr>
          <p:cNvPr id="11" name="Text Placeholder 2"/>
          <p:cNvSpPr>
            <a:spLocks noGrp="1"/>
          </p:cNvSpPr>
          <p:nvPr>
            <p:ph type="body" sz="quarter" idx="16"/>
          </p:nvPr>
        </p:nvSpPr>
        <p:spPr>
          <a:xfrm>
            <a:off x="357188" y="909635"/>
            <a:ext cx="11477331" cy="396875"/>
          </a:xfrm>
        </p:spPr>
        <p:txBody>
          <a:bodyPr/>
          <a:lstStyle>
            <a:lvl1pPr>
              <a:defRPr sz="1800"/>
            </a:lvl1pPr>
          </a:lstStyle>
          <a:p>
            <a:pPr lvl="0"/>
            <a:r>
              <a:rPr lang="en-US"/>
              <a:t>Edit Master text styles</a:t>
            </a:r>
          </a:p>
        </p:txBody>
      </p:sp>
      <p:sp>
        <p:nvSpPr>
          <p:cNvPr id="10" name="Text Placeholder 17"/>
          <p:cNvSpPr>
            <a:spLocks noGrp="1"/>
          </p:cNvSpPr>
          <p:nvPr>
            <p:ph type="body" sz="quarter" idx="15" hasCustomPrompt="1"/>
          </p:nvPr>
        </p:nvSpPr>
        <p:spPr>
          <a:xfrm>
            <a:off x="6096000" y="6393509"/>
            <a:ext cx="4670778" cy="197792"/>
          </a:xfrm>
        </p:spPr>
        <p:txBody>
          <a:bodyPr anchor="ctr">
            <a:noAutofit/>
          </a:bodyPr>
          <a:lstStyle>
            <a:lvl1pPr>
              <a:spcBef>
                <a:spcPts val="600"/>
              </a:spcBef>
              <a:defRPr sz="800">
                <a:solidFill>
                  <a:schemeClr val="tx1"/>
                </a:solidFill>
              </a:defRPr>
            </a:lvl1pPr>
          </a:lstStyle>
          <a:p>
            <a:pPr lvl="0"/>
            <a:r>
              <a:rPr lang="en-US"/>
              <a:t>Click to add footer text</a:t>
            </a:r>
          </a:p>
        </p:txBody>
      </p:sp>
      <p:sp>
        <p:nvSpPr>
          <p:cNvPr id="12" name="Slide Number Placeholder 5"/>
          <p:cNvSpPr>
            <a:spLocks noGrp="1"/>
          </p:cNvSpPr>
          <p:nvPr>
            <p:ph type="sldNum" sz="quarter" idx="4"/>
          </p:nvPr>
        </p:nvSpPr>
        <p:spPr>
          <a:xfrm>
            <a:off x="10856913" y="6394275"/>
            <a:ext cx="969962" cy="196850"/>
          </a:xfrm>
          <a:prstGeom prst="rect">
            <a:avLst/>
          </a:prstGeom>
        </p:spPr>
        <p:txBody>
          <a:bodyPr vert="horz" lIns="0" tIns="0" rIns="0" bIns="0" rtlCol="0" anchor="ctr"/>
          <a:lstStyle>
            <a:lvl1pPr algn="r">
              <a:defRPr sz="1000">
                <a:solidFill>
                  <a:schemeClr val="tx1"/>
                </a:solidFill>
              </a:defRPr>
            </a:lvl1pPr>
          </a:lstStyle>
          <a:p>
            <a:fld id="{4034BEE3-566C-4068-A777-C3A4762E861B}" type="slidenum">
              <a:rPr lang="en-GB" smtClean="0"/>
              <a:pPr/>
              <a:t>‹#›</a:t>
            </a:fld>
            <a:endParaRPr lang="en-GB"/>
          </a:p>
        </p:txBody>
      </p:sp>
    </p:spTree>
    <p:extLst>
      <p:ext uri="{BB962C8B-B14F-4D97-AF65-F5344CB8AC3E}">
        <p14:creationId xmlns:p14="http://schemas.microsoft.com/office/powerpoint/2010/main" val="27568416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5.xml><?xml version="1.0" encoding="utf-8"?>
<p:sldLayout xmlns:a="http://schemas.openxmlformats.org/drawingml/2006/main" xmlns:r="http://schemas.openxmlformats.org/officeDocument/2006/relationships" xmlns:p="http://schemas.openxmlformats.org/presentationml/2006/main" preserve="1" userDrawn="1">
  <p:cSld name="Title only - no sub headin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698738-2E1C-4407-AE23-FC7C52247775}"/>
              </a:ext>
            </a:extLst>
          </p:cNvPr>
          <p:cNvSpPr>
            <a:spLocks noGrp="1"/>
          </p:cNvSpPr>
          <p:nvPr>
            <p:ph type="title" hasCustomPrompt="1"/>
          </p:nvPr>
        </p:nvSpPr>
        <p:spPr/>
        <p:txBody>
          <a:bodyPr/>
          <a:lstStyle>
            <a:lvl1pPr>
              <a:defRPr/>
            </a:lvl1pPr>
          </a:lstStyle>
          <a:p>
            <a:r>
              <a:rPr lang="en-US"/>
              <a:t>Click to add title</a:t>
            </a:r>
            <a:endParaRPr lang="en-GB"/>
          </a:p>
        </p:txBody>
      </p:sp>
      <p:sp>
        <p:nvSpPr>
          <p:cNvPr id="3" name="Slide Number Placeholder 2">
            <a:extLst>
              <a:ext uri="{FF2B5EF4-FFF2-40B4-BE49-F238E27FC236}">
                <a16:creationId xmlns:a16="http://schemas.microsoft.com/office/drawing/2014/main" id="{38DB932A-F9A4-4379-8F69-FA63BDFA2491}"/>
              </a:ext>
            </a:extLst>
          </p:cNvPr>
          <p:cNvSpPr>
            <a:spLocks noGrp="1"/>
          </p:cNvSpPr>
          <p:nvPr>
            <p:ph type="sldNum" sz="quarter" idx="10"/>
          </p:nvPr>
        </p:nvSpPr>
        <p:spPr/>
        <p:txBody>
          <a:bodyPr/>
          <a:lstStyle/>
          <a:p>
            <a:fld id="{4034BEE3-566C-4068-A777-C3A4762E861B}" type="slidenum">
              <a:rPr lang="en-GB" smtClean="0"/>
              <a:pPr/>
              <a:t>‹#›</a:t>
            </a:fld>
            <a:endParaRPr lang="en-GB"/>
          </a:p>
        </p:txBody>
      </p:sp>
      <p:sp>
        <p:nvSpPr>
          <p:cNvPr id="4" name="Footer Placeholder 3">
            <a:extLst>
              <a:ext uri="{FF2B5EF4-FFF2-40B4-BE49-F238E27FC236}">
                <a16:creationId xmlns:a16="http://schemas.microsoft.com/office/drawing/2014/main" id="{DC347A58-42BF-4A47-A878-643A5CD2794C}"/>
              </a:ext>
            </a:extLst>
          </p:cNvPr>
          <p:cNvSpPr>
            <a:spLocks noGrp="1"/>
          </p:cNvSpPr>
          <p:nvPr>
            <p:ph type="ftr" sz="quarter" idx="11"/>
          </p:nvPr>
        </p:nvSpPr>
        <p:spPr/>
        <p:txBody>
          <a:bodyPr/>
          <a:lstStyle/>
          <a:p>
            <a:endParaRPr lang="en-GB"/>
          </a:p>
        </p:txBody>
      </p:sp>
    </p:spTree>
    <p:extLst>
      <p:ext uri="{BB962C8B-B14F-4D97-AF65-F5344CB8AC3E}">
        <p14:creationId xmlns:p14="http://schemas.microsoft.com/office/powerpoint/2010/main" val="34619158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6.xml><?xml version="1.0" encoding="utf-8"?>
<p:sldLayout xmlns:a="http://schemas.openxmlformats.org/drawingml/2006/main" xmlns:r="http://schemas.openxmlformats.org/officeDocument/2006/relationships" xmlns:p="http://schemas.openxmlformats.org/presentationml/2006/main" showMasterSp="0" userDrawn="1">
  <p:cSld name="Plain">
    <p:bg>
      <p:bgPr>
        <a:solidFill>
          <a:srgbClr val="000000"/>
        </a:solidFill>
        <a:effectLst/>
      </p:bgPr>
    </p:bg>
    <p:spTree>
      <p:nvGrpSpPr>
        <p:cNvPr id="1" name=""/>
        <p:cNvGrpSpPr/>
        <p:nvPr/>
      </p:nvGrpSpPr>
      <p:grpSpPr>
        <a:xfrm>
          <a:off x="0" y="0"/>
          <a:ext cx="0" cy="0"/>
          <a:chOff x="0" y="0"/>
          <a:chExt cx="0" cy="0"/>
        </a:xfrm>
      </p:grpSpPr>
      <p:sp>
        <p:nvSpPr>
          <p:cNvPr id="11" name="Picture Placeholder 10">
            <a:extLst>
              <a:ext uri="{FF2B5EF4-FFF2-40B4-BE49-F238E27FC236}">
                <a16:creationId xmlns:a16="http://schemas.microsoft.com/office/drawing/2014/main" id="{92EF4DA8-26BF-BAB1-9481-342310076930}"/>
              </a:ext>
            </a:extLst>
          </p:cNvPr>
          <p:cNvSpPr>
            <a:spLocks noGrp="1"/>
          </p:cNvSpPr>
          <p:nvPr>
            <p:ph type="pic" sz="quarter" idx="10"/>
          </p:nvPr>
        </p:nvSpPr>
        <p:spPr>
          <a:xfrm>
            <a:off x="0" y="0"/>
            <a:ext cx="12192000" cy="6858000"/>
          </a:xfrm>
          <a:prstGeom prst="rect">
            <a:avLst/>
          </a:prstGeom>
        </p:spPr>
        <p:txBody>
          <a:bodyPr anchor="ctr"/>
          <a:lstStyle>
            <a:lvl1pPr algn="ctr">
              <a:defRPr/>
            </a:lvl1pPr>
          </a:lstStyle>
          <a:p>
            <a:endParaRPr lang="en-GB"/>
          </a:p>
        </p:txBody>
      </p:sp>
    </p:spTree>
    <p:extLst>
      <p:ext uri="{BB962C8B-B14F-4D97-AF65-F5344CB8AC3E}">
        <p14:creationId xmlns:p14="http://schemas.microsoft.com/office/powerpoint/2010/main" val="14560494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7.xml><?xml version="1.0" encoding="utf-8"?>
<p:sldLayout xmlns:a="http://schemas.openxmlformats.org/drawingml/2006/main" xmlns:r="http://schemas.openxmlformats.org/officeDocument/2006/relationships" xmlns:p="http://schemas.openxmlformats.org/presentationml/2006/main" userDrawn="1">
  <p:cSld name="Footer">
    <p:spTree>
      <p:nvGrpSpPr>
        <p:cNvPr id="1" name=""/>
        <p:cNvGrpSpPr/>
        <p:nvPr/>
      </p:nvGrpSpPr>
      <p:grpSpPr>
        <a:xfrm>
          <a:off x="0" y="0"/>
          <a:ext cx="0" cy="0"/>
          <a:chOff x="0" y="0"/>
          <a:chExt cx="0" cy="0"/>
        </a:xfrm>
      </p:grpSpPr>
      <p:sp>
        <p:nvSpPr>
          <p:cNvPr id="2" name="Picture Placeholder 4">
            <a:extLst>
              <a:ext uri="{FF2B5EF4-FFF2-40B4-BE49-F238E27FC236}">
                <a16:creationId xmlns:a16="http://schemas.microsoft.com/office/drawing/2014/main" id="{C1AAB878-B558-BE75-EA2E-373182F2B0E9}"/>
              </a:ext>
            </a:extLst>
          </p:cNvPr>
          <p:cNvSpPr>
            <a:spLocks noGrp="1"/>
          </p:cNvSpPr>
          <p:nvPr>
            <p:ph type="pic" sz="quarter" idx="11"/>
          </p:nvPr>
        </p:nvSpPr>
        <p:spPr>
          <a:xfrm>
            <a:off x="0" y="0"/>
            <a:ext cx="12192000" cy="6858000"/>
          </a:xfrm>
          <a:prstGeom prst="rect">
            <a:avLst/>
          </a:prstGeom>
        </p:spPr>
        <p:txBody>
          <a:bodyPr anchor="ctr"/>
          <a:lstStyle>
            <a:lvl1pPr algn="ctr">
              <a:defRPr/>
            </a:lvl1pPr>
          </a:lstStyle>
          <a:p>
            <a:endParaRPr lang="en-GB"/>
          </a:p>
        </p:txBody>
      </p:sp>
      <p:sp>
        <p:nvSpPr>
          <p:cNvPr id="3" name="Slide Number Placeholder 2">
            <a:extLst>
              <a:ext uri="{FF2B5EF4-FFF2-40B4-BE49-F238E27FC236}">
                <a16:creationId xmlns:a16="http://schemas.microsoft.com/office/drawing/2014/main" id="{A6B2F2EE-42BB-4EB6-8FC2-5E56E4F34F6F}"/>
              </a:ext>
            </a:extLst>
          </p:cNvPr>
          <p:cNvSpPr>
            <a:spLocks noGrp="1"/>
          </p:cNvSpPr>
          <p:nvPr>
            <p:ph type="sldNum" sz="quarter" idx="10"/>
          </p:nvPr>
        </p:nvSpPr>
        <p:spPr/>
        <p:txBody>
          <a:bodyPr/>
          <a:lstStyle/>
          <a:p>
            <a:fld id="{4034BEE3-566C-4068-A777-C3A4762E861B}" type="slidenum">
              <a:rPr lang="en-GB" smtClean="0"/>
              <a:pPr/>
              <a:t>‹#›</a:t>
            </a:fld>
            <a:endParaRPr lang="en-GB"/>
          </a:p>
        </p:txBody>
      </p:sp>
    </p:spTree>
    <p:extLst>
      <p:ext uri="{BB962C8B-B14F-4D97-AF65-F5344CB8AC3E}">
        <p14:creationId xmlns:p14="http://schemas.microsoft.com/office/powerpoint/2010/main" val="36068454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8.xml><?xml version="1.0" encoding="utf-8"?>
<p:sldLayout xmlns:a="http://schemas.openxmlformats.org/drawingml/2006/main" xmlns:r="http://schemas.openxmlformats.org/officeDocument/2006/relationships" xmlns:p="http://schemas.openxmlformats.org/presentationml/2006/main" userDrawn="1">
  <p:cSld name="1_Title and 4 x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3C880B-B2A1-4343-8F1B-D11FAEA2A2C5}"/>
              </a:ext>
            </a:extLst>
          </p:cNvPr>
          <p:cNvSpPr>
            <a:spLocks noGrp="1"/>
          </p:cNvSpPr>
          <p:nvPr>
            <p:ph type="title" hasCustomPrompt="1"/>
          </p:nvPr>
        </p:nvSpPr>
        <p:spPr>
          <a:xfrm>
            <a:off x="359999" y="430718"/>
            <a:ext cx="11466875" cy="403200"/>
          </a:xfrm>
        </p:spPr>
        <p:txBody>
          <a:bodyPr/>
          <a:lstStyle/>
          <a:p>
            <a:r>
              <a:rPr lang="en-US"/>
              <a:t>Click to add title</a:t>
            </a:r>
            <a:endParaRPr lang="en-GB"/>
          </a:p>
        </p:txBody>
      </p:sp>
      <p:sp>
        <p:nvSpPr>
          <p:cNvPr id="3" name="Slide Number Placeholder 2">
            <a:extLst>
              <a:ext uri="{FF2B5EF4-FFF2-40B4-BE49-F238E27FC236}">
                <a16:creationId xmlns:a16="http://schemas.microsoft.com/office/drawing/2014/main" id="{C41184D5-78E0-4646-8F38-C52C718FFF6F}"/>
              </a:ext>
            </a:extLst>
          </p:cNvPr>
          <p:cNvSpPr>
            <a:spLocks noGrp="1"/>
          </p:cNvSpPr>
          <p:nvPr>
            <p:ph type="sldNum" sz="quarter" idx="10"/>
          </p:nvPr>
        </p:nvSpPr>
        <p:spPr/>
        <p:txBody>
          <a:bodyPr/>
          <a:lstStyle/>
          <a:p>
            <a:fld id="{4034BEE3-566C-4068-A777-C3A4762E861B}" type="slidenum">
              <a:rPr lang="en-GB" smtClean="0"/>
              <a:pPr/>
              <a:t>‹#›</a:t>
            </a:fld>
            <a:endParaRPr lang="en-GB" dirty="0"/>
          </a:p>
        </p:txBody>
      </p:sp>
      <p:sp>
        <p:nvSpPr>
          <p:cNvPr id="4" name="Footer Placeholder 3">
            <a:extLst>
              <a:ext uri="{FF2B5EF4-FFF2-40B4-BE49-F238E27FC236}">
                <a16:creationId xmlns:a16="http://schemas.microsoft.com/office/drawing/2014/main" id="{09802832-2B66-4562-9C71-D7D1507397C2}"/>
              </a:ext>
            </a:extLst>
          </p:cNvPr>
          <p:cNvSpPr>
            <a:spLocks noGrp="1"/>
          </p:cNvSpPr>
          <p:nvPr>
            <p:ph type="ftr" sz="quarter" idx="11"/>
          </p:nvPr>
        </p:nvSpPr>
        <p:spPr/>
        <p:txBody>
          <a:bodyPr/>
          <a:lstStyle/>
          <a:p>
            <a:endParaRPr lang="en-GB" dirty="0"/>
          </a:p>
        </p:txBody>
      </p:sp>
      <p:sp>
        <p:nvSpPr>
          <p:cNvPr id="6" name="Content Placeholder 5">
            <a:extLst>
              <a:ext uri="{FF2B5EF4-FFF2-40B4-BE49-F238E27FC236}">
                <a16:creationId xmlns:a16="http://schemas.microsoft.com/office/drawing/2014/main" id="{AEF49FA9-6D89-44C4-B6C9-EA8D7FB75632}"/>
              </a:ext>
            </a:extLst>
          </p:cNvPr>
          <p:cNvSpPr>
            <a:spLocks noGrp="1"/>
          </p:cNvSpPr>
          <p:nvPr>
            <p:ph sz="quarter" idx="12" hasCustomPrompt="1"/>
          </p:nvPr>
        </p:nvSpPr>
        <p:spPr>
          <a:xfrm>
            <a:off x="360362" y="1710000"/>
            <a:ext cx="2728800" cy="3999600"/>
          </a:xfrm>
        </p:spPr>
        <p:txBody>
          <a:bodyPr/>
          <a:lstStyle>
            <a:lvl1pPr>
              <a:defRPr/>
            </a:lvl1pPr>
          </a:lstStyle>
          <a:p>
            <a:pPr lvl="0"/>
            <a:r>
              <a:rPr lang="en-US"/>
              <a:t>Click to add text</a:t>
            </a:r>
          </a:p>
          <a:p>
            <a:pPr lvl="1"/>
            <a:r>
              <a:rPr lang="en-US"/>
              <a:t>Second level</a:t>
            </a:r>
          </a:p>
          <a:p>
            <a:pPr lvl="2"/>
            <a:r>
              <a:rPr lang="en-US"/>
              <a:t>Third level</a:t>
            </a:r>
          </a:p>
          <a:p>
            <a:pPr lvl="3"/>
            <a:r>
              <a:rPr lang="en-US"/>
              <a:t>Fourth level</a:t>
            </a:r>
          </a:p>
          <a:p>
            <a:pPr lvl="4"/>
            <a:r>
              <a:rPr lang="en-US"/>
              <a:t>Fifth level</a:t>
            </a:r>
            <a:endParaRPr lang="en-GB"/>
          </a:p>
        </p:txBody>
      </p:sp>
      <p:sp>
        <p:nvSpPr>
          <p:cNvPr id="8" name="Content Placeholder 7">
            <a:extLst>
              <a:ext uri="{FF2B5EF4-FFF2-40B4-BE49-F238E27FC236}">
                <a16:creationId xmlns:a16="http://schemas.microsoft.com/office/drawing/2014/main" id="{BAD1D924-231B-4C18-8E90-2DFF9C04EF04}"/>
              </a:ext>
            </a:extLst>
          </p:cNvPr>
          <p:cNvSpPr>
            <a:spLocks noGrp="1"/>
          </p:cNvSpPr>
          <p:nvPr>
            <p:ph sz="quarter" idx="13" hasCustomPrompt="1"/>
          </p:nvPr>
        </p:nvSpPr>
        <p:spPr>
          <a:xfrm>
            <a:off x="3272933" y="1710000"/>
            <a:ext cx="2728800" cy="3999600"/>
          </a:xfrm>
        </p:spPr>
        <p:txBody>
          <a:bodyPr/>
          <a:lstStyle>
            <a:lvl1pPr>
              <a:defRPr/>
            </a:lvl1pPr>
          </a:lstStyle>
          <a:p>
            <a:pPr lvl="0"/>
            <a:r>
              <a:rPr lang="en-US"/>
              <a:t>Click to add text</a:t>
            </a:r>
          </a:p>
          <a:p>
            <a:pPr lvl="1"/>
            <a:r>
              <a:rPr lang="en-US"/>
              <a:t>Second level</a:t>
            </a:r>
          </a:p>
          <a:p>
            <a:pPr lvl="2"/>
            <a:r>
              <a:rPr lang="en-US"/>
              <a:t>Third level</a:t>
            </a:r>
          </a:p>
          <a:p>
            <a:pPr lvl="3"/>
            <a:r>
              <a:rPr lang="en-US"/>
              <a:t>Fourth level</a:t>
            </a:r>
          </a:p>
          <a:p>
            <a:pPr lvl="4"/>
            <a:r>
              <a:rPr lang="en-US"/>
              <a:t>Fifth level</a:t>
            </a:r>
            <a:endParaRPr lang="en-GB"/>
          </a:p>
        </p:txBody>
      </p:sp>
      <p:sp>
        <p:nvSpPr>
          <p:cNvPr id="10" name="Content Placeholder 9">
            <a:extLst>
              <a:ext uri="{FF2B5EF4-FFF2-40B4-BE49-F238E27FC236}">
                <a16:creationId xmlns:a16="http://schemas.microsoft.com/office/drawing/2014/main" id="{9EF0024D-3708-4302-8C69-256AD7593873}"/>
              </a:ext>
            </a:extLst>
          </p:cNvPr>
          <p:cNvSpPr>
            <a:spLocks noGrp="1"/>
          </p:cNvSpPr>
          <p:nvPr>
            <p:ph sz="quarter" idx="14" hasCustomPrompt="1"/>
          </p:nvPr>
        </p:nvSpPr>
        <p:spPr>
          <a:xfrm>
            <a:off x="6185504" y="1710000"/>
            <a:ext cx="2728800" cy="3999600"/>
          </a:xfrm>
        </p:spPr>
        <p:txBody>
          <a:bodyPr/>
          <a:lstStyle>
            <a:lvl1pPr>
              <a:defRPr/>
            </a:lvl1pPr>
          </a:lstStyle>
          <a:p>
            <a:pPr lvl="0"/>
            <a:r>
              <a:rPr lang="en-US"/>
              <a:t>Click to add text</a:t>
            </a:r>
          </a:p>
          <a:p>
            <a:pPr lvl="1"/>
            <a:r>
              <a:rPr lang="en-US"/>
              <a:t>Second level</a:t>
            </a:r>
          </a:p>
          <a:p>
            <a:pPr lvl="2"/>
            <a:r>
              <a:rPr lang="en-US"/>
              <a:t>Third level</a:t>
            </a:r>
          </a:p>
          <a:p>
            <a:pPr lvl="3"/>
            <a:r>
              <a:rPr lang="en-US"/>
              <a:t>Fourth level</a:t>
            </a:r>
          </a:p>
          <a:p>
            <a:pPr lvl="4"/>
            <a:r>
              <a:rPr lang="en-US"/>
              <a:t>Fifth level</a:t>
            </a:r>
            <a:endParaRPr lang="en-GB"/>
          </a:p>
        </p:txBody>
      </p:sp>
      <p:sp>
        <p:nvSpPr>
          <p:cNvPr id="12" name="Content Placeholder 11">
            <a:extLst>
              <a:ext uri="{FF2B5EF4-FFF2-40B4-BE49-F238E27FC236}">
                <a16:creationId xmlns:a16="http://schemas.microsoft.com/office/drawing/2014/main" id="{E3415997-1B6E-4BEC-B682-F9280D0D5E3E}"/>
              </a:ext>
            </a:extLst>
          </p:cNvPr>
          <p:cNvSpPr>
            <a:spLocks noGrp="1"/>
          </p:cNvSpPr>
          <p:nvPr>
            <p:ph sz="quarter" idx="15" hasCustomPrompt="1"/>
          </p:nvPr>
        </p:nvSpPr>
        <p:spPr>
          <a:xfrm>
            <a:off x="9098074" y="1710000"/>
            <a:ext cx="2728800" cy="3999600"/>
          </a:xfrm>
        </p:spPr>
        <p:txBody>
          <a:bodyPr/>
          <a:lstStyle>
            <a:lvl1pPr>
              <a:defRPr/>
            </a:lvl1pPr>
          </a:lstStyle>
          <a:p>
            <a:pPr lvl="0"/>
            <a:r>
              <a:rPr lang="en-US"/>
              <a:t>Click to add text</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38534913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9.xml><?xml version="1.0" encoding="utf-8"?>
<p:sldLayout xmlns:a="http://schemas.openxmlformats.org/drawingml/2006/main" xmlns:r="http://schemas.openxmlformats.org/officeDocument/2006/relationships" xmlns:p="http://schemas.openxmlformats.org/presentationml/2006/main" userDrawn="1">
  <p:cSld name="1_Title and 5 x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2EED13-8109-40D7-B85E-48D72364D6E5}"/>
              </a:ext>
            </a:extLst>
          </p:cNvPr>
          <p:cNvSpPr>
            <a:spLocks noGrp="1"/>
          </p:cNvSpPr>
          <p:nvPr>
            <p:ph type="title" hasCustomPrompt="1"/>
          </p:nvPr>
        </p:nvSpPr>
        <p:spPr>
          <a:xfrm>
            <a:off x="359999" y="430718"/>
            <a:ext cx="11466875" cy="403200"/>
          </a:xfrm>
        </p:spPr>
        <p:txBody>
          <a:bodyPr/>
          <a:lstStyle>
            <a:lvl1pPr>
              <a:defRPr/>
            </a:lvl1pPr>
          </a:lstStyle>
          <a:p>
            <a:r>
              <a:rPr lang="en-US"/>
              <a:t>Click to add title</a:t>
            </a:r>
            <a:endParaRPr lang="en-GB"/>
          </a:p>
        </p:txBody>
      </p:sp>
      <p:sp>
        <p:nvSpPr>
          <p:cNvPr id="3" name="Slide Number Placeholder 2">
            <a:extLst>
              <a:ext uri="{FF2B5EF4-FFF2-40B4-BE49-F238E27FC236}">
                <a16:creationId xmlns:a16="http://schemas.microsoft.com/office/drawing/2014/main" id="{5A60EB60-D174-4782-B63F-DCF2657E1B13}"/>
              </a:ext>
            </a:extLst>
          </p:cNvPr>
          <p:cNvSpPr>
            <a:spLocks noGrp="1"/>
          </p:cNvSpPr>
          <p:nvPr>
            <p:ph type="sldNum" sz="quarter" idx="10"/>
          </p:nvPr>
        </p:nvSpPr>
        <p:spPr/>
        <p:txBody>
          <a:bodyPr/>
          <a:lstStyle/>
          <a:p>
            <a:fld id="{4034BEE3-566C-4068-A777-C3A4762E861B}" type="slidenum">
              <a:rPr lang="en-GB" smtClean="0"/>
              <a:pPr/>
              <a:t>‹#›</a:t>
            </a:fld>
            <a:endParaRPr lang="en-GB" dirty="0"/>
          </a:p>
        </p:txBody>
      </p:sp>
      <p:sp>
        <p:nvSpPr>
          <p:cNvPr id="4" name="Footer Placeholder 3">
            <a:extLst>
              <a:ext uri="{FF2B5EF4-FFF2-40B4-BE49-F238E27FC236}">
                <a16:creationId xmlns:a16="http://schemas.microsoft.com/office/drawing/2014/main" id="{E54526FD-FB6E-4148-89B3-7D266E27BD8F}"/>
              </a:ext>
            </a:extLst>
          </p:cNvPr>
          <p:cNvSpPr>
            <a:spLocks noGrp="1"/>
          </p:cNvSpPr>
          <p:nvPr>
            <p:ph type="ftr" sz="quarter" idx="11"/>
          </p:nvPr>
        </p:nvSpPr>
        <p:spPr/>
        <p:txBody>
          <a:bodyPr/>
          <a:lstStyle/>
          <a:p>
            <a:endParaRPr lang="en-GB" dirty="0"/>
          </a:p>
        </p:txBody>
      </p:sp>
      <p:sp>
        <p:nvSpPr>
          <p:cNvPr id="6" name="Content Placeholder 5">
            <a:extLst>
              <a:ext uri="{FF2B5EF4-FFF2-40B4-BE49-F238E27FC236}">
                <a16:creationId xmlns:a16="http://schemas.microsoft.com/office/drawing/2014/main" id="{AC5E99A7-B8B8-4860-8872-63A20BC4983E}"/>
              </a:ext>
            </a:extLst>
          </p:cNvPr>
          <p:cNvSpPr>
            <a:spLocks noGrp="1"/>
          </p:cNvSpPr>
          <p:nvPr>
            <p:ph sz="quarter" idx="12" hasCustomPrompt="1"/>
          </p:nvPr>
        </p:nvSpPr>
        <p:spPr>
          <a:xfrm>
            <a:off x="360363" y="1710000"/>
            <a:ext cx="2149200" cy="3999600"/>
          </a:xfrm>
        </p:spPr>
        <p:txBody>
          <a:bodyPr/>
          <a:lstStyle>
            <a:lvl1pPr>
              <a:defRPr/>
            </a:lvl1pPr>
          </a:lstStyle>
          <a:p>
            <a:pPr lvl="0"/>
            <a:r>
              <a:rPr lang="en-US"/>
              <a:t>Click to add text</a:t>
            </a:r>
          </a:p>
          <a:p>
            <a:pPr lvl="1"/>
            <a:r>
              <a:rPr lang="en-US"/>
              <a:t>Second level</a:t>
            </a:r>
          </a:p>
          <a:p>
            <a:pPr lvl="2"/>
            <a:r>
              <a:rPr lang="en-US"/>
              <a:t>Third level</a:t>
            </a:r>
          </a:p>
          <a:p>
            <a:pPr lvl="3"/>
            <a:r>
              <a:rPr lang="en-US"/>
              <a:t>Fourth level</a:t>
            </a:r>
          </a:p>
          <a:p>
            <a:pPr lvl="4"/>
            <a:r>
              <a:rPr lang="en-US"/>
              <a:t>Fifth level</a:t>
            </a:r>
            <a:endParaRPr lang="en-GB"/>
          </a:p>
        </p:txBody>
      </p:sp>
      <p:sp>
        <p:nvSpPr>
          <p:cNvPr id="8" name="Content Placeholder 7">
            <a:extLst>
              <a:ext uri="{FF2B5EF4-FFF2-40B4-BE49-F238E27FC236}">
                <a16:creationId xmlns:a16="http://schemas.microsoft.com/office/drawing/2014/main" id="{7136CF45-35B9-4F30-93CE-11D7DC6AE4AB}"/>
              </a:ext>
            </a:extLst>
          </p:cNvPr>
          <p:cNvSpPr>
            <a:spLocks noGrp="1"/>
          </p:cNvSpPr>
          <p:nvPr>
            <p:ph sz="quarter" idx="13" hasCustomPrompt="1"/>
          </p:nvPr>
        </p:nvSpPr>
        <p:spPr>
          <a:xfrm>
            <a:off x="2689691" y="1710000"/>
            <a:ext cx="2149200" cy="3999600"/>
          </a:xfrm>
        </p:spPr>
        <p:txBody>
          <a:bodyPr/>
          <a:lstStyle>
            <a:lvl1pPr>
              <a:defRPr/>
            </a:lvl1pPr>
          </a:lstStyle>
          <a:p>
            <a:pPr lvl="0"/>
            <a:r>
              <a:rPr lang="en-US"/>
              <a:t>Click to add text</a:t>
            </a:r>
          </a:p>
          <a:p>
            <a:pPr lvl="1"/>
            <a:r>
              <a:rPr lang="en-US"/>
              <a:t>Second level</a:t>
            </a:r>
          </a:p>
          <a:p>
            <a:pPr lvl="2"/>
            <a:r>
              <a:rPr lang="en-US"/>
              <a:t>Third level</a:t>
            </a:r>
          </a:p>
          <a:p>
            <a:pPr lvl="3"/>
            <a:r>
              <a:rPr lang="en-US"/>
              <a:t>Fourth level</a:t>
            </a:r>
          </a:p>
          <a:p>
            <a:pPr lvl="4"/>
            <a:r>
              <a:rPr lang="en-US"/>
              <a:t>Fifth level</a:t>
            </a:r>
            <a:endParaRPr lang="en-GB"/>
          </a:p>
        </p:txBody>
      </p:sp>
      <p:sp>
        <p:nvSpPr>
          <p:cNvPr id="10" name="Content Placeholder 9">
            <a:extLst>
              <a:ext uri="{FF2B5EF4-FFF2-40B4-BE49-F238E27FC236}">
                <a16:creationId xmlns:a16="http://schemas.microsoft.com/office/drawing/2014/main" id="{A190C909-262D-4930-924B-8C4285CF8554}"/>
              </a:ext>
            </a:extLst>
          </p:cNvPr>
          <p:cNvSpPr>
            <a:spLocks noGrp="1"/>
          </p:cNvSpPr>
          <p:nvPr>
            <p:ph sz="quarter" idx="14" hasCustomPrompt="1"/>
          </p:nvPr>
        </p:nvSpPr>
        <p:spPr>
          <a:xfrm>
            <a:off x="5019019" y="1710000"/>
            <a:ext cx="2149200" cy="3999600"/>
          </a:xfrm>
        </p:spPr>
        <p:txBody>
          <a:bodyPr/>
          <a:lstStyle>
            <a:lvl1pPr>
              <a:defRPr/>
            </a:lvl1pPr>
          </a:lstStyle>
          <a:p>
            <a:pPr lvl="0"/>
            <a:r>
              <a:rPr lang="en-US"/>
              <a:t>Click to add text</a:t>
            </a:r>
          </a:p>
          <a:p>
            <a:pPr lvl="1"/>
            <a:r>
              <a:rPr lang="en-US"/>
              <a:t>Second level</a:t>
            </a:r>
          </a:p>
          <a:p>
            <a:pPr lvl="2"/>
            <a:r>
              <a:rPr lang="en-US"/>
              <a:t>Third level</a:t>
            </a:r>
          </a:p>
          <a:p>
            <a:pPr lvl="3"/>
            <a:r>
              <a:rPr lang="en-US"/>
              <a:t>Fourth level</a:t>
            </a:r>
          </a:p>
          <a:p>
            <a:pPr lvl="4"/>
            <a:r>
              <a:rPr lang="en-US"/>
              <a:t>Fifth level</a:t>
            </a:r>
            <a:endParaRPr lang="en-GB"/>
          </a:p>
        </p:txBody>
      </p:sp>
      <p:sp>
        <p:nvSpPr>
          <p:cNvPr id="12" name="Content Placeholder 11">
            <a:extLst>
              <a:ext uri="{FF2B5EF4-FFF2-40B4-BE49-F238E27FC236}">
                <a16:creationId xmlns:a16="http://schemas.microsoft.com/office/drawing/2014/main" id="{C18864E4-1D92-4544-8F52-1155810D7924}"/>
              </a:ext>
            </a:extLst>
          </p:cNvPr>
          <p:cNvSpPr>
            <a:spLocks noGrp="1"/>
          </p:cNvSpPr>
          <p:nvPr>
            <p:ph sz="quarter" idx="15" hasCustomPrompt="1"/>
          </p:nvPr>
        </p:nvSpPr>
        <p:spPr>
          <a:xfrm>
            <a:off x="7348347" y="1710000"/>
            <a:ext cx="2149200" cy="3999600"/>
          </a:xfrm>
        </p:spPr>
        <p:txBody>
          <a:bodyPr/>
          <a:lstStyle>
            <a:lvl1pPr>
              <a:defRPr/>
            </a:lvl1pPr>
          </a:lstStyle>
          <a:p>
            <a:pPr lvl="0"/>
            <a:r>
              <a:rPr lang="en-US"/>
              <a:t>Click to add text</a:t>
            </a:r>
          </a:p>
          <a:p>
            <a:pPr lvl="1"/>
            <a:r>
              <a:rPr lang="en-US"/>
              <a:t>Second level</a:t>
            </a:r>
          </a:p>
          <a:p>
            <a:pPr lvl="2"/>
            <a:r>
              <a:rPr lang="en-US"/>
              <a:t>Third level</a:t>
            </a:r>
          </a:p>
          <a:p>
            <a:pPr lvl="3"/>
            <a:r>
              <a:rPr lang="en-US"/>
              <a:t>Fourth level</a:t>
            </a:r>
          </a:p>
          <a:p>
            <a:pPr lvl="4"/>
            <a:r>
              <a:rPr lang="en-US"/>
              <a:t>Fifth level</a:t>
            </a:r>
            <a:endParaRPr lang="en-GB"/>
          </a:p>
        </p:txBody>
      </p:sp>
      <p:sp>
        <p:nvSpPr>
          <p:cNvPr id="14" name="Content Placeholder 13">
            <a:extLst>
              <a:ext uri="{FF2B5EF4-FFF2-40B4-BE49-F238E27FC236}">
                <a16:creationId xmlns:a16="http://schemas.microsoft.com/office/drawing/2014/main" id="{E68E0E68-5345-4D62-8D07-AE58AE330678}"/>
              </a:ext>
            </a:extLst>
          </p:cNvPr>
          <p:cNvSpPr>
            <a:spLocks noGrp="1"/>
          </p:cNvSpPr>
          <p:nvPr>
            <p:ph sz="quarter" idx="16" hasCustomPrompt="1"/>
          </p:nvPr>
        </p:nvSpPr>
        <p:spPr>
          <a:xfrm>
            <a:off x="9677674" y="1710000"/>
            <a:ext cx="2149200" cy="3999600"/>
          </a:xfrm>
        </p:spPr>
        <p:txBody>
          <a:bodyPr/>
          <a:lstStyle>
            <a:lvl1pPr>
              <a:defRPr/>
            </a:lvl1pPr>
          </a:lstStyle>
          <a:p>
            <a:pPr lvl="0"/>
            <a:r>
              <a:rPr lang="en-US"/>
              <a:t>Click to add text</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33372780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image" Target="../media/image1.png"/><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tags" Target="../tags/tag3.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tags" Target="../tags/tag2.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image" Target="../media/image2.svg"/></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54.xml"/><Relationship Id="rId13" Type="http://schemas.openxmlformats.org/officeDocument/2006/relationships/slideLayout" Target="../slideLayouts/slideLayout159.xml"/><Relationship Id="rId18" Type="http://schemas.openxmlformats.org/officeDocument/2006/relationships/slideLayout" Target="../slideLayouts/slideLayout164.xml"/><Relationship Id="rId3" Type="http://schemas.openxmlformats.org/officeDocument/2006/relationships/slideLayout" Target="../slideLayouts/slideLayout149.xml"/><Relationship Id="rId21" Type="http://schemas.openxmlformats.org/officeDocument/2006/relationships/image" Target="../media/image26.png"/><Relationship Id="rId7" Type="http://schemas.openxmlformats.org/officeDocument/2006/relationships/slideLayout" Target="../slideLayouts/slideLayout153.xml"/><Relationship Id="rId12" Type="http://schemas.openxmlformats.org/officeDocument/2006/relationships/slideLayout" Target="../slideLayouts/slideLayout158.xml"/><Relationship Id="rId17" Type="http://schemas.openxmlformats.org/officeDocument/2006/relationships/slideLayout" Target="../slideLayouts/slideLayout163.xml"/><Relationship Id="rId2" Type="http://schemas.openxmlformats.org/officeDocument/2006/relationships/slideLayout" Target="../slideLayouts/slideLayout148.xml"/><Relationship Id="rId16" Type="http://schemas.openxmlformats.org/officeDocument/2006/relationships/slideLayout" Target="../slideLayouts/slideLayout162.xml"/><Relationship Id="rId20" Type="http://schemas.openxmlformats.org/officeDocument/2006/relationships/tags" Target="../tags/tag27.xml"/><Relationship Id="rId1" Type="http://schemas.openxmlformats.org/officeDocument/2006/relationships/slideLayout" Target="../slideLayouts/slideLayout147.xml"/><Relationship Id="rId6" Type="http://schemas.openxmlformats.org/officeDocument/2006/relationships/slideLayout" Target="../slideLayouts/slideLayout152.xml"/><Relationship Id="rId11" Type="http://schemas.openxmlformats.org/officeDocument/2006/relationships/slideLayout" Target="../slideLayouts/slideLayout157.xml"/><Relationship Id="rId5" Type="http://schemas.openxmlformats.org/officeDocument/2006/relationships/slideLayout" Target="../slideLayouts/slideLayout151.xml"/><Relationship Id="rId15" Type="http://schemas.openxmlformats.org/officeDocument/2006/relationships/slideLayout" Target="../slideLayouts/slideLayout161.xml"/><Relationship Id="rId10" Type="http://schemas.openxmlformats.org/officeDocument/2006/relationships/slideLayout" Target="../slideLayouts/slideLayout156.xml"/><Relationship Id="rId19" Type="http://schemas.openxmlformats.org/officeDocument/2006/relationships/theme" Target="../theme/theme10.xml"/><Relationship Id="rId4" Type="http://schemas.openxmlformats.org/officeDocument/2006/relationships/slideLayout" Target="../slideLayouts/slideLayout150.xml"/><Relationship Id="rId9" Type="http://schemas.openxmlformats.org/officeDocument/2006/relationships/slideLayout" Target="../slideLayouts/slideLayout155.xml"/><Relationship Id="rId14" Type="http://schemas.openxmlformats.org/officeDocument/2006/relationships/slideLayout" Target="../slideLayouts/slideLayout160.xml"/><Relationship Id="rId22" Type="http://schemas.openxmlformats.org/officeDocument/2006/relationships/image" Target="../media/image27.svg"/></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172.xml"/><Relationship Id="rId13" Type="http://schemas.openxmlformats.org/officeDocument/2006/relationships/slideLayout" Target="../slideLayouts/slideLayout177.xml"/><Relationship Id="rId18" Type="http://schemas.openxmlformats.org/officeDocument/2006/relationships/slideLayout" Target="../slideLayouts/slideLayout182.xml"/><Relationship Id="rId26" Type="http://schemas.openxmlformats.org/officeDocument/2006/relationships/tags" Target="../tags/tag29.xml"/><Relationship Id="rId3" Type="http://schemas.openxmlformats.org/officeDocument/2006/relationships/slideLayout" Target="../slideLayouts/slideLayout167.xml"/><Relationship Id="rId21" Type="http://schemas.openxmlformats.org/officeDocument/2006/relationships/slideLayout" Target="../slideLayouts/slideLayout185.xml"/><Relationship Id="rId7" Type="http://schemas.openxmlformats.org/officeDocument/2006/relationships/slideLayout" Target="../slideLayouts/slideLayout171.xml"/><Relationship Id="rId12" Type="http://schemas.openxmlformats.org/officeDocument/2006/relationships/slideLayout" Target="../slideLayouts/slideLayout176.xml"/><Relationship Id="rId17" Type="http://schemas.openxmlformats.org/officeDocument/2006/relationships/slideLayout" Target="../slideLayouts/slideLayout181.xml"/><Relationship Id="rId25" Type="http://schemas.openxmlformats.org/officeDocument/2006/relationships/tags" Target="../tags/tag28.xml"/><Relationship Id="rId2" Type="http://schemas.openxmlformats.org/officeDocument/2006/relationships/slideLayout" Target="../slideLayouts/slideLayout166.xml"/><Relationship Id="rId16" Type="http://schemas.openxmlformats.org/officeDocument/2006/relationships/slideLayout" Target="../slideLayouts/slideLayout180.xml"/><Relationship Id="rId20" Type="http://schemas.openxmlformats.org/officeDocument/2006/relationships/slideLayout" Target="../slideLayouts/slideLayout184.xml"/><Relationship Id="rId1" Type="http://schemas.openxmlformats.org/officeDocument/2006/relationships/slideLayout" Target="../slideLayouts/slideLayout165.xml"/><Relationship Id="rId6" Type="http://schemas.openxmlformats.org/officeDocument/2006/relationships/slideLayout" Target="../slideLayouts/slideLayout170.xml"/><Relationship Id="rId11" Type="http://schemas.openxmlformats.org/officeDocument/2006/relationships/slideLayout" Target="../slideLayouts/slideLayout175.xml"/><Relationship Id="rId24" Type="http://schemas.openxmlformats.org/officeDocument/2006/relationships/theme" Target="../theme/theme11.xml"/><Relationship Id="rId5" Type="http://schemas.openxmlformats.org/officeDocument/2006/relationships/slideLayout" Target="../slideLayouts/slideLayout169.xml"/><Relationship Id="rId15" Type="http://schemas.openxmlformats.org/officeDocument/2006/relationships/slideLayout" Target="../slideLayouts/slideLayout179.xml"/><Relationship Id="rId23" Type="http://schemas.openxmlformats.org/officeDocument/2006/relationships/slideLayout" Target="../slideLayouts/slideLayout187.xml"/><Relationship Id="rId28" Type="http://schemas.openxmlformats.org/officeDocument/2006/relationships/image" Target="../media/image2.svg"/><Relationship Id="rId10" Type="http://schemas.openxmlformats.org/officeDocument/2006/relationships/slideLayout" Target="../slideLayouts/slideLayout174.xml"/><Relationship Id="rId19" Type="http://schemas.openxmlformats.org/officeDocument/2006/relationships/slideLayout" Target="../slideLayouts/slideLayout183.xml"/><Relationship Id="rId4" Type="http://schemas.openxmlformats.org/officeDocument/2006/relationships/slideLayout" Target="../slideLayouts/slideLayout168.xml"/><Relationship Id="rId9" Type="http://schemas.openxmlformats.org/officeDocument/2006/relationships/slideLayout" Target="../slideLayouts/slideLayout173.xml"/><Relationship Id="rId14" Type="http://schemas.openxmlformats.org/officeDocument/2006/relationships/slideLayout" Target="../slideLayouts/slideLayout178.xml"/><Relationship Id="rId22" Type="http://schemas.openxmlformats.org/officeDocument/2006/relationships/slideLayout" Target="../slideLayouts/slideLayout186.xml"/><Relationship Id="rId27" Type="http://schemas.openxmlformats.org/officeDocument/2006/relationships/image" Target="../media/image1.png"/></Relationships>
</file>

<file path=ppt/slideMasters/_rels/slideMaster12.xml.rels><?xml version="1.0" encoding="UTF-8" standalone="yes"?>
<Relationships xmlns="http://schemas.openxmlformats.org/package/2006/relationships"><Relationship Id="rId13" Type="http://schemas.openxmlformats.org/officeDocument/2006/relationships/slideLayout" Target="../slideLayouts/slideLayout200.xml"/><Relationship Id="rId18" Type="http://schemas.openxmlformats.org/officeDocument/2006/relationships/slideLayout" Target="../slideLayouts/slideLayout205.xml"/><Relationship Id="rId26" Type="http://schemas.openxmlformats.org/officeDocument/2006/relationships/slideLayout" Target="../slideLayouts/slideLayout213.xml"/><Relationship Id="rId3" Type="http://schemas.openxmlformats.org/officeDocument/2006/relationships/slideLayout" Target="../slideLayouts/slideLayout190.xml"/><Relationship Id="rId21" Type="http://schemas.openxmlformats.org/officeDocument/2006/relationships/slideLayout" Target="../slideLayouts/slideLayout208.xml"/><Relationship Id="rId34" Type="http://schemas.openxmlformats.org/officeDocument/2006/relationships/image" Target="../media/image1.png"/><Relationship Id="rId7" Type="http://schemas.openxmlformats.org/officeDocument/2006/relationships/slideLayout" Target="../slideLayouts/slideLayout194.xml"/><Relationship Id="rId12" Type="http://schemas.openxmlformats.org/officeDocument/2006/relationships/slideLayout" Target="../slideLayouts/slideLayout199.xml"/><Relationship Id="rId17" Type="http://schemas.openxmlformats.org/officeDocument/2006/relationships/slideLayout" Target="../slideLayouts/slideLayout204.xml"/><Relationship Id="rId25" Type="http://schemas.openxmlformats.org/officeDocument/2006/relationships/slideLayout" Target="../slideLayouts/slideLayout212.xml"/><Relationship Id="rId33" Type="http://schemas.openxmlformats.org/officeDocument/2006/relationships/tags" Target="../tags/tag35.xml"/><Relationship Id="rId2" Type="http://schemas.openxmlformats.org/officeDocument/2006/relationships/slideLayout" Target="../slideLayouts/slideLayout189.xml"/><Relationship Id="rId16" Type="http://schemas.openxmlformats.org/officeDocument/2006/relationships/slideLayout" Target="../slideLayouts/slideLayout203.xml"/><Relationship Id="rId20" Type="http://schemas.openxmlformats.org/officeDocument/2006/relationships/slideLayout" Target="../slideLayouts/slideLayout207.xml"/><Relationship Id="rId29" Type="http://schemas.openxmlformats.org/officeDocument/2006/relationships/slideLayout" Target="../slideLayouts/slideLayout216.xml"/><Relationship Id="rId1" Type="http://schemas.openxmlformats.org/officeDocument/2006/relationships/slideLayout" Target="../slideLayouts/slideLayout188.xml"/><Relationship Id="rId6" Type="http://schemas.openxmlformats.org/officeDocument/2006/relationships/slideLayout" Target="../slideLayouts/slideLayout193.xml"/><Relationship Id="rId11" Type="http://schemas.openxmlformats.org/officeDocument/2006/relationships/slideLayout" Target="../slideLayouts/slideLayout198.xml"/><Relationship Id="rId24" Type="http://schemas.openxmlformats.org/officeDocument/2006/relationships/slideLayout" Target="../slideLayouts/slideLayout211.xml"/><Relationship Id="rId32" Type="http://schemas.openxmlformats.org/officeDocument/2006/relationships/tags" Target="../tags/tag34.xml"/><Relationship Id="rId5" Type="http://schemas.openxmlformats.org/officeDocument/2006/relationships/slideLayout" Target="../slideLayouts/slideLayout192.xml"/><Relationship Id="rId15" Type="http://schemas.openxmlformats.org/officeDocument/2006/relationships/slideLayout" Target="../slideLayouts/slideLayout202.xml"/><Relationship Id="rId23" Type="http://schemas.openxmlformats.org/officeDocument/2006/relationships/slideLayout" Target="../slideLayouts/slideLayout210.xml"/><Relationship Id="rId28" Type="http://schemas.openxmlformats.org/officeDocument/2006/relationships/slideLayout" Target="../slideLayouts/slideLayout215.xml"/><Relationship Id="rId10" Type="http://schemas.openxmlformats.org/officeDocument/2006/relationships/slideLayout" Target="../slideLayouts/slideLayout197.xml"/><Relationship Id="rId19" Type="http://schemas.openxmlformats.org/officeDocument/2006/relationships/slideLayout" Target="../slideLayouts/slideLayout206.xml"/><Relationship Id="rId31" Type="http://schemas.openxmlformats.org/officeDocument/2006/relationships/theme" Target="../theme/theme12.xml"/><Relationship Id="rId4" Type="http://schemas.openxmlformats.org/officeDocument/2006/relationships/slideLayout" Target="../slideLayouts/slideLayout191.xml"/><Relationship Id="rId9" Type="http://schemas.openxmlformats.org/officeDocument/2006/relationships/slideLayout" Target="../slideLayouts/slideLayout196.xml"/><Relationship Id="rId14" Type="http://schemas.openxmlformats.org/officeDocument/2006/relationships/slideLayout" Target="../slideLayouts/slideLayout201.xml"/><Relationship Id="rId22" Type="http://schemas.openxmlformats.org/officeDocument/2006/relationships/slideLayout" Target="../slideLayouts/slideLayout209.xml"/><Relationship Id="rId27" Type="http://schemas.openxmlformats.org/officeDocument/2006/relationships/slideLayout" Target="../slideLayouts/slideLayout214.xml"/><Relationship Id="rId30" Type="http://schemas.openxmlformats.org/officeDocument/2006/relationships/slideLayout" Target="../slideLayouts/slideLayout217.xml"/><Relationship Id="rId35" Type="http://schemas.openxmlformats.org/officeDocument/2006/relationships/image" Target="../media/image22.svg"/><Relationship Id="rId8" Type="http://schemas.openxmlformats.org/officeDocument/2006/relationships/slideLayout" Target="../slideLayouts/slideLayout195.xml"/></Relationships>
</file>

<file path=ppt/slideMasters/_rels/slideMaster13.xml.rels><?xml version="1.0" encoding="UTF-8" standalone="yes"?>
<Relationships xmlns="http://schemas.openxmlformats.org/package/2006/relationships"><Relationship Id="rId8" Type="http://schemas.openxmlformats.org/officeDocument/2006/relationships/slideLayout" Target="../slideLayouts/slideLayout225.xml"/><Relationship Id="rId13" Type="http://schemas.openxmlformats.org/officeDocument/2006/relationships/slideLayout" Target="../slideLayouts/slideLayout230.xml"/><Relationship Id="rId18" Type="http://schemas.openxmlformats.org/officeDocument/2006/relationships/image" Target="../media/image2.svg"/><Relationship Id="rId3" Type="http://schemas.openxmlformats.org/officeDocument/2006/relationships/slideLayout" Target="../slideLayouts/slideLayout220.xml"/><Relationship Id="rId7" Type="http://schemas.openxmlformats.org/officeDocument/2006/relationships/slideLayout" Target="../slideLayouts/slideLayout224.xml"/><Relationship Id="rId12" Type="http://schemas.openxmlformats.org/officeDocument/2006/relationships/slideLayout" Target="../slideLayouts/slideLayout229.xml"/><Relationship Id="rId17" Type="http://schemas.openxmlformats.org/officeDocument/2006/relationships/image" Target="../media/image1.png"/><Relationship Id="rId2" Type="http://schemas.openxmlformats.org/officeDocument/2006/relationships/slideLayout" Target="../slideLayouts/slideLayout219.xml"/><Relationship Id="rId16" Type="http://schemas.openxmlformats.org/officeDocument/2006/relationships/tags" Target="../tags/tag41.xml"/><Relationship Id="rId1" Type="http://schemas.openxmlformats.org/officeDocument/2006/relationships/slideLayout" Target="../slideLayouts/slideLayout218.xml"/><Relationship Id="rId6" Type="http://schemas.openxmlformats.org/officeDocument/2006/relationships/slideLayout" Target="../slideLayouts/slideLayout223.xml"/><Relationship Id="rId11" Type="http://schemas.openxmlformats.org/officeDocument/2006/relationships/slideLayout" Target="../slideLayouts/slideLayout228.xml"/><Relationship Id="rId5" Type="http://schemas.openxmlformats.org/officeDocument/2006/relationships/slideLayout" Target="../slideLayouts/slideLayout222.xml"/><Relationship Id="rId15" Type="http://schemas.openxmlformats.org/officeDocument/2006/relationships/tags" Target="../tags/tag40.xml"/><Relationship Id="rId10" Type="http://schemas.openxmlformats.org/officeDocument/2006/relationships/slideLayout" Target="../slideLayouts/slideLayout227.xml"/><Relationship Id="rId4" Type="http://schemas.openxmlformats.org/officeDocument/2006/relationships/slideLayout" Target="../slideLayouts/slideLayout221.xml"/><Relationship Id="rId9" Type="http://schemas.openxmlformats.org/officeDocument/2006/relationships/slideLayout" Target="../slideLayouts/slideLayout226.xml"/><Relationship Id="rId14" Type="http://schemas.openxmlformats.org/officeDocument/2006/relationships/theme" Target="../theme/theme13.xml"/></Relationships>
</file>

<file path=ppt/slideMasters/_rels/slideMaster14.xml.rels><?xml version="1.0" encoding="UTF-8" standalone="yes"?>
<Relationships xmlns="http://schemas.openxmlformats.org/package/2006/relationships"><Relationship Id="rId8" Type="http://schemas.openxmlformats.org/officeDocument/2006/relationships/slideLayout" Target="../slideLayouts/slideLayout238.xml"/><Relationship Id="rId13" Type="http://schemas.openxmlformats.org/officeDocument/2006/relationships/slideLayout" Target="../slideLayouts/slideLayout243.xml"/><Relationship Id="rId18" Type="http://schemas.openxmlformats.org/officeDocument/2006/relationships/tags" Target="../tags/tag42.xml"/><Relationship Id="rId3" Type="http://schemas.openxmlformats.org/officeDocument/2006/relationships/slideLayout" Target="../slideLayouts/slideLayout233.xml"/><Relationship Id="rId21" Type="http://schemas.openxmlformats.org/officeDocument/2006/relationships/image" Target="../media/image2.svg"/><Relationship Id="rId7" Type="http://schemas.openxmlformats.org/officeDocument/2006/relationships/slideLayout" Target="../slideLayouts/slideLayout237.xml"/><Relationship Id="rId12" Type="http://schemas.openxmlformats.org/officeDocument/2006/relationships/slideLayout" Target="../slideLayouts/slideLayout242.xml"/><Relationship Id="rId17" Type="http://schemas.openxmlformats.org/officeDocument/2006/relationships/theme" Target="../theme/theme14.xml"/><Relationship Id="rId2" Type="http://schemas.openxmlformats.org/officeDocument/2006/relationships/slideLayout" Target="../slideLayouts/slideLayout232.xml"/><Relationship Id="rId16" Type="http://schemas.openxmlformats.org/officeDocument/2006/relationships/slideLayout" Target="../slideLayouts/slideLayout246.xml"/><Relationship Id="rId20" Type="http://schemas.openxmlformats.org/officeDocument/2006/relationships/image" Target="../media/image1.png"/><Relationship Id="rId1" Type="http://schemas.openxmlformats.org/officeDocument/2006/relationships/slideLayout" Target="../slideLayouts/slideLayout231.xml"/><Relationship Id="rId6" Type="http://schemas.openxmlformats.org/officeDocument/2006/relationships/slideLayout" Target="../slideLayouts/slideLayout236.xml"/><Relationship Id="rId11" Type="http://schemas.openxmlformats.org/officeDocument/2006/relationships/slideLayout" Target="../slideLayouts/slideLayout241.xml"/><Relationship Id="rId5" Type="http://schemas.openxmlformats.org/officeDocument/2006/relationships/slideLayout" Target="../slideLayouts/slideLayout235.xml"/><Relationship Id="rId15" Type="http://schemas.openxmlformats.org/officeDocument/2006/relationships/slideLayout" Target="../slideLayouts/slideLayout245.xml"/><Relationship Id="rId10" Type="http://schemas.openxmlformats.org/officeDocument/2006/relationships/slideLayout" Target="../slideLayouts/slideLayout240.xml"/><Relationship Id="rId19" Type="http://schemas.openxmlformats.org/officeDocument/2006/relationships/tags" Target="../tags/tag43.xml"/><Relationship Id="rId4" Type="http://schemas.openxmlformats.org/officeDocument/2006/relationships/slideLayout" Target="../slideLayouts/slideLayout234.xml"/><Relationship Id="rId9" Type="http://schemas.openxmlformats.org/officeDocument/2006/relationships/slideLayout" Target="../slideLayouts/slideLayout239.xml"/><Relationship Id="rId14" Type="http://schemas.openxmlformats.org/officeDocument/2006/relationships/slideLayout" Target="../slideLayouts/slideLayout24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slideLayout" Target="../slideLayouts/slideLayout35.xml"/><Relationship Id="rId18" Type="http://schemas.openxmlformats.org/officeDocument/2006/relationships/image" Target="../media/image1.pn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slideLayout" Target="../slideLayouts/slideLayout34.xml"/><Relationship Id="rId17" Type="http://schemas.openxmlformats.org/officeDocument/2006/relationships/tags" Target="../tags/tag7.xml"/><Relationship Id="rId2" Type="http://schemas.openxmlformats.org/officeDocument/2006/relationships/slideLayout" Target="../slideLayouts/slideLayout24.xml"/><Relationship Id="rId16" Type="http://schemas.openxmlformats.org/officeDocument/2006/relationships/tags" Target="../tags/tag6.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5" Type="http://schemas.openxmlformats.org/officeDocument/2006/relationships/theme" Target="../theme/theme2.xml"/><Relationship Id="rId10" Type="http://schemas.openxmlformats.org/officeDocument/2006/relationships/slideLayout" Target="../slideLayouts/slideLayout32.xml"/><Relationship Id="rId19" Type="http://schemas.openxmlformats.org/officeDocument/2006/relationships/image" Target="../media/image2.svg"/><Relationship Id="rId4" Type="http://schemas.openxmlformats.org/officeDocument/2006/relationships/slideLayout" Target="../slideLayouts/slideLayout26.xml"/><Relationship Id="rId9" Type="http://schemas.openxmlformats.org/officeDocument/2006/relationships/slideLayout" Target="../slideLayouts/slideLayout31.xml"/><Relationship Id="rId14" Type="http://schemas.openxmlformats.org/officeDocument/2006/relationships/slideLayout" Target="../slideLayouts/slideLayout36.xml"/></Relationships>
</file>

<file path=ppt/slideMasters/_rels/slideMaster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3.xml"/><Relationship Id="rId1" Type="http://schemas.openxmlformats.org/officeDocument/2006/relationships/slideLayout" Target="../slideLayouts/slideLayout37.xml"/><Relationship Id="rId4" Type="http://schemas.openxmlformats.org/officeDocument/2006/relationships/image" Target="../media/image2.svg"/></Relationships>
</file>

<file path=ppt/slideMasters/_rels/slideMaster4.xml.rels><?xml version="1.0" encoding="UTF-8" standalone="yes"?>
<Relationships xmlns="http://schemas.openxmlformats.org/package/2006/relationships"><Relationship Id="rId3" Type="http://schemas.openxmlformats.org/officeDocument/2006/relationships/slideLayout" Target="../slideLayouts/slideLayout40.xml"/><Relationship Id="rId7" Type="http://schemas.openxmlformats.org/officeDocument/2006/relationships/image" Target="../media/image14.png"/><Relationship Id="rId2" Type="http://schemas.openxmlformats.org/officeDocument/2006/relationships/slideLayout" Target="../slideLayouts/slideLayout39.xml"/><Relationship Id="rId1" Type="http://schemas.openxmlformats.org/officeDocument/2006/relationships/slideLayout" Target="../slideLayouts/slideLayout38.xml"/><Relationship Id="rId6" Type="http://schemas.openxmlformats.org/officeDocument/2006/relationships/tags" Target="../tags/tag8.xml"/><Relationship Id="rId5" Type="http://schemas.openxmlformats.org/officeDocument/2006/relationships/theme" Target="../theme/theme4.xml"/><Relationship Id="rId4" Type="http://schemas.openxmlformats.org/officeDocument/2006/relationships/slideLayout" Target="../slideLayouts/slideLayout41.xml"/></Relationships>
</file>

<file path=ppt/slideMasters/_rels/slideMaster5.xml.rels><?xml version="1.0" encoding="UTF-8" standalone="yes"?>
<Relationships xmlns="http://schemas.openxmlformats.org/package/2006/relationships"><Relationship Id="rId3" Type="http://schemas.openxmlformats.org/officeDocument/2006/relationships/theme" Target="../theme/theme5.xml"/><Relationship Id="rId2" Type="http://schemas.openxmlformats.org/officeDocument/2006/relationships/slideLayout" Target="../slideLayouts/slideLayout43.xml"/><Relationship Id="rId1" Type="http://schemas.openxmlformats.org/officeDocument/2006/relationships/slideLayout" Target="../slideLayouts/slideLayout42.xml"/><Relationship Id="rId5" Type="http://schemas.openxmlformats.org/officeDocument/2006/relationships/image" Target="../media/image14.png"/><Relationship Id="rId4" Type="http://schemas.openxmlformats.org/officeDocument/2006/relationships/tags" Target="../tags/tag10.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51.xml"/><Relationship Id="rId13" Type="http://schemas.openxmlformats.org/officeDocument/2006/relationships/slideLayout" Target="../slideLayouts/slideLayout56.xml"/><Relationship Id="rId18" Type="http://schemas.openxmlformats.org/officeDocument/2006/relationships/slideLayout" Target="../slideLayouts/slideLayout61.xml"/><Relationship Id="rId26" Type="http://schemas.openxmlformats.org/officeDocument/2006/relationships/slideLayout" Target="../slideLayouts/slideLayout69.xml"/><Relationship Id="rId3" Type="http://schemas.openxmlformats.org/officeDocument/2006/relationships/slideLayout" Target="../slideLayouts/slideLayout46.xml"/><Relationship Id="rId21" Type="http://schemas.openxmlformats.org/officeDocument/2006/relationships/slideLayout" Target="../slideLayouts/slideLayout64.xml"/><Relationship Id="rId7" Type="http://schemas.openxmlformats.org/officeDocument/2006/relationships/slideLayout" Target="../slideLayouts/slideLayout50.xml"/><Relationship Id="rId12" Type="http://schemas.openxmlformats.org/officeDocument/2006/relationships/slideLayout" Target="../slideLayouts/slideLayout55.xml"/><Relationship Id="rId17" Type="http://schemas.openxmlformats.org/officeDocument/2006/relationships/slideLayout" Target="../slideLayouts/slideLayout60.xml"/><Relationship Id="rId25" Type="http://schemas.openxmlformats.org/officeDocument/2006/relationships/slideLayout" Target="../slideLayouts/slideLayout68.xml"/><Relationship Id="rId2" Type="http://schemas.openxmlformats.org/officeDocument/2006/relationships/slideLayout" Target="../slideLayouts/slideLayout45.xml"/><Relationship Id="rId16" Type="http://schemas.openxmlformats.org/officeDocument/2006/relationships/slideLayout" Target="../slideLayouts/slideLayout59.xml"/><Relationship Id="rId20" Type="http://schemas.openxmlformats.org/officeDocument/2006/relationships/slideLayout" Target="../slideLayouts/slideLayout63.xml"/><Relationship Id="rId29" Type="http://schemas.openxmlformats.org/officeDocument/2006/relationships/slideLayout" Target="../slideLayouts/slideLayout72.xml"/><Relationship Id="rId1" Type="http://schemas.openxmlformats.org/officeDocument/2006/relationships/slideLayout" Target="../slideLayouts/slideLayout44.xml"/><Relationship Id="rId6" Type="http://schemas.openxmlformats.org/officeDocument/2006/relationships/slideLayout" Target="../slideLayouts/slideLayout49.xml"/><Relationship Id="rId11" Type="http://schemas.openxmlformats.org/officeDocument/2006/relationships/slideLayout" Target="../slideLayouts/slideLayout54.xml"/><Relationship Id="rId24" Type="http://schemas.openxmlformats.org/officeDocument/2006/relationships/slideLayout" Target="../slideLayouts/slideLayout67.xml"/><Relationship Id="rId32" Type="http://schemas.openxmlformats.org/officeDocument/2006/relationships/image" Target="../media/image15.png"/><Relationship Id="rId5" Type="http://schemas.openxmlformats.org/officeDocument/2006/relationships/slideLayout" Target="../slideLayouts/slideLayout48.xml"/><Relationship Id="rId15" Type="http://schemas.openxmlformats.org/officeDocument/2006/relationships/slideLayout" Target="../slideLayouts/slideLayout58.xml"/><Relationship Id="rId23" Type="http://schemas.openxmlformats.org/officeDocument/2006/relationships/slideLayout" Target="../slideLayouts/slideLayout66.xml"/><Relationship Id="rId28" Type="http://schemas.openxmlformats.org/officeDocument/2006/relationships/slideLayout" Target="../slideLayouts/slideLayout71.xml"/><Relationship Id="rId10" Type="http://schemas.openxmlformats.org/officeDocument/2006/relationships/slideLayout" Target="../slideLayouts/slideLayout53.xml"/><Relationship Id="rId19" Type="http://schemas.openxmlformats.org/officeDocument/2006/relationships/slideLayout" Target="../slideLayouts/slideLayout62.xml"/><Relationship Id="rId31" Type="http://schemas.openxmlformats.org/officeDocument/2006/relationships/tags" Target="../tags/tag11.xml"/><Relationship Id="rId4" Type="http://schemas.openxmlformats.org/officeDocument/2006/relationships/slideLayout" Target="../slideLayouts/slideLayout47.xml"/><Relationship Id="rId9" Type="http://schemas.openxmlformats.org/officeDocument/2006/relationships/slideLayout" Target="../slideLayouts/slideLayout52.xml"/><Relationship Id="rId14" Type="http://schemas.openxmlformats.org/officeDocument/2006/relationships/slideLayout" Target="../slideLayouts/slideLayout57.xml"/><Relationship Id="rId22" Type="http://schemas.openxmlformats.org/officeDocument/2006/relationships/slideLayout" Target="../slideLayouts/slideLayout65.xml"/><Relationship Id="rId27" Type="http://schemas.openxmlformats.org/officeDocument/2006/relationships/slideLayout" Target="../slideLayouts/slideLayout70.xml"/><Relationship Id="rId30" Type="http://schemas.openxmlformats.org/officeDocument/2006/relationships/theme" Target="../theme/theme6.xml"/></Relationships>
</file>

<file path=ppt/slideMasters/_rels/slideMaster7.xml.rels><?xml version="1.0" encoding="UTF-8" standalone="yes"?>
<Relationships xmlns="http://schemas.openxmlformats.org/package/2006/relationships"><Relationship Id="rId13" Type="http://schemas.openxmlformats.org/officeDocument/2006/relationships/slideLayout" Target="../slideLayouts/slideLayout85.xml"/><Relationship Id="rId18" Type="http://schemas.openxmlformats.org/officeDocument/2006/relationships/slideLayout" Target="../slideLayouts/slideLayout90.xml"/><Relationship Id="rId26" Type="http://schemas.openxmlformats.org/officeDocument/2006/relationships/slideLayout" Target="../slideLayouts/slideLayout98.xml"/><Relationship Id="rId3" Type="http://schemas.openxmlformats.org/officeDocument/2006/relationships/slideLayout" Target="../slideLayouts/slideLayout75.xml"/><Relationship Id="rId21" Type="http://schemas.openxmlformats.org/officeDocument/2006/relationships/slideLayout" Target="../slideLayouts/slideLayout93.xml"/><Relationship Id="rId7" Type="http://schemas.openxmlformats.org/officeDocument/2006/relationships/slideLayout" Target="../slideLayouts/slideLayout79.xml"/><Relationship Id="rId12" Type="http://schemas.openxmlformats.org/officeDocument/2006/relationships/slideLayout" Target="../slideLayouts/slideLayout84.xml"/><Relationship Id="rId17" Type="http://schemas.openxmlformats.org/officeDocument/2006/relationships/slideLayout" Target="../slideLayouts/slideLayout89.xml"/><Relationship Id="rId25" Type="http://schemas.openxmlformats.org/officeDocument/2006/relationships/slideLayout" Target="../slideLayouts/slideLayout97.xml"/><Relationship Id="rId33" Type="http://schemas.openxmlformats.org/officeDocument/2006/relationships/image" Target="../media/image15.png"/><Relationship Id="rId2" Type="http://schemas.openxmlformats.org/officeDocument/2006/relationships/slideLayout" Target="../slideLayouts/slideLayout74.xml"/><Relationship Id="rId16" Type="http://schemas.openxmlformats.org/officeDocument/2006/relationships/slideLayout" Target="../slideLayouts/slideLayout88.xml"/><Relationship Id="rId20" Type="http://schemas.openxmlformats.org/officeDocument/2006/relationships/slideLayout" Target="../slideLayouts/slideLayout92.xml"/><Relationship Id="rId29" Type="http://schemas.openxmlformats.org/officeDocument/2006/relationships/slideLayout" Target="../slideLayouts/slideLayout101.xml"/><Relationship Id="rId1" Type="http://schemas.openxmlformats.org/officeDocument/2006/relationships/slideLayout" Target="../slideLayouts/slideLayout73.xml"/><Relationship Id="rId6" Type="http://schemas.openxmlformats.org/officeDocument/2006/relationships/slideLayout" Target="../slideLayouts/slideLayout78.xml"/><Relationship Id="rId11" Type="http://schemas.openxmlformats.org/officeDocument/2006/relationships/slideLayout" Target="../slideLayouts/slideLayout83.xml"/><Relationship Id="rId24" Type="http://schemas.openxmlformats.org/officeDocument/2006/relationships/slideLayout" Target="../slideLayouts/slideLayout96.xml"/><Relationship Id="rId32" Type="http://schemas.openxmlformats.org/officeDocument/2006/relationships/tags" Target="../tags/tag13.xml"/><Relationship Id="rId5" Type="http://schemas.openxmlformats.org/officeDocument/2006/relationships/slideLayout" Target="../slideLayouts/slideLayout77.xml"/><Relationship Id="rId15" Type="http://schemas.openxmlformats.org/officeDocument/2006/relationships/slideLayout" Target="../slideLayouts/slideLayout87.xml"/><Relationship Id="rId23" Type="http://schemas.openxmlformats.org/officeDocument/2006/relationships/slideLayout" Target="../slideLayouts/slideLayout95.xml"/><Relationship Id="rId28" Type="http://schemas.openxmlformats.org/officeDocument/2006/relationships/slideLayout" Target="../slideLayouts/slideLayout100.xml"/><Relationship Id="rId10" Type="http://schemas.openxmlformats.org/officeDocument/2006/relationships/slideLayout" Target="../slideLayouts/slideLayout82.xml"/><Relationship Id="rId19" Type="http://schemas.openxmlformats.org/officeDocument/2006/relationships/slideLayout" Target="../slideLayouts/slideLayout91.xml"/><Relationship Id="rId31" Type="http://schemas.openxmlformats.org/officeDocument/2006/relationships/theme" Target="../theme/theme7.xml"/><Relationship Id="rId4" Type="http://schemas.openxmlformats.org/officeDocument/2006/relationships/slideLayout" Target="../slideLayouts/slideLayout76.xml"/><Relationship Id="rId9" Type="http://schemas.openxmlformats.org/officeDocument/2006/relationships/slideLayout" Target="../slideLayouts/slideLayout81.xml"/><Relationship Id="rId14" Type="http://schemas.openxmlformats.org/officeDocument/2006/relationships/slideLayout" Target="../slideLayouts/slideLayout86.xml"/><Relationship Id="rId22" Type="http://schemas.openxmlformats.org/officeDocument/2006/relationships/slideLayout" Target="../slideLayouts/slideLayout94.xml"/><Relationship Id="rId27" Type="http://schemas.openxmlformats.org/officeDocument/2006/relationships/slideLayout" Target="../slideLayouts/slideLayout99.xml"/><Relationship Id="rId30" Type="http://schemas.openxmlformats.org/officeDocument/2006/relationships/slideLayout" Target="../slideLayouts/slideLayout102.xml"/><Relationship Id="rId8" Type="http://schemas.openxmlformats.org/officeDocument/2006/relationships/slideLayout" Target="../slideLayouts/slideLayout80.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110.xml"/><Relationship Id="rId13" Type="http://schemas.openxmlformats.org/officeDocument/2006/relationships/slideLayout" Target="../slideLayouts/slideLayout115.xml"/><Relationship Id="rId18" Type="http://schemas.openxmlformats.org/officeDocument/2006/relationships/slideLayout" Target="../slideLayouts/slideLayout120.xml"/><Relationship Id="rId26" Type="http://schemas.openxmlformats.org/officeDocument/2006/relationships/image" Target="../media/image1.png"/><Relationship Id="rId3" Type="http://schemas.openxmlformats.org/officeDocument/2006/relationships/slideLayout" Target="../slideLayouts/slideLayout105.xml"/><Relationship Id="rId21" Type="http://schemas.openxmlformats.org/officeDocument/2006/relationships/slideLayout" Target="../slideLayouts/slideLayout123.xml"/><Relationship Id="rId7" Type="http://schemas.openxmlformats.org/officeDocument/2006/relationships/slideLayout" Target="../slideLayouts/slideLayout109.xml"/><Relationship Id="rId12" Type="http://schemas.openxmlformats.org/officeDocument/2006/relationships/slideLayout" Target="../slideLayouts/slideLayout114.xml"/><Relationship Id="rId17" Type="http://schemas.openxmlformats.org/officeDocument/2006/relationships/slideLayout" Target="../slideLayouts/slideLayout119.xml"/><Relationship Id="rId25" Type="http://schemas.openxmlformats.org/officeDocument/2006/relationships/tags" Target="../tags/tag16.xml"/><Relationship Id="rId2" Type="http://schemas.openxmlformats.org/officeDocument/2006/relationships/slideLayout" Target="../slideLayouts/slideLayout104.xml"/><Relationship Id="rId16" Type="http://schemas.openxmlformats.org/officeDocument/2006/relationships/slideLayout" Target="../slideLayouts/slideLayout118.xml"/><Relationship Id="rId20" Type="http://schemas.openxmlformats.org/officeDocument/2006/relationships/slideLayout" Target="../slideLayouts/slideLayout122.xml"/><Relationship Id="rId1" Type="http://schemas.openxmlformats.org/officeDocument/2006/relationships/slideLayout" Target="../slideLayouts/slideLayout103.xml"/><Relationship Id="rId6" Type="http://schemas.openxmlformats.org/officeDocument/2006/relationships/slideLayout" Target="../slideLayouts/slideLayout108.xml"/><Relationship Id="rId11" Type="http://schemas.openxmlformats.org/officeDocument/2006/relationships/slideLayout" Target="../slideLayouts/slideLayout113.xml"/><Relationship Id="rId24" Type="http://schemas.openxmlformats.org/officeDocument/2006/relationships/tags" Target="../tags/tag15.xml"/><Relationship Id="rId5" Type="http://schemas.openxmlformats.org/officeDocument/2006/relationships/slideLayout" Target="../slideLayouts/slideLayout107.xml"/><Relationship Id="rId15" Type="http://schemas.openxmlformats.org/officeDocument/2006/relationships/slideLayout" Target="../slideLayouts/slideLayout117.xml"/><Relationship Id="rId23" Type="http://schemas.openxmlformats.org/officeDocument/2006/relationships/theme" Target="../theme/theme8.xml"/><Relationship Id="rId10" Type="http://schemas.openxmlformats.org/officeDocument/2006/relationships/slideLayout" Target="../slideLayouts/slideLayout112.xml"/><Relationship Id="rId19" Type="http://schemas.openxmlformats.org/officeDocument/2006/relationships/slideLayout" Target="../slideLayouts/slideLayout121.xml"/><Relationship Id="rId4" Type="http://schemas.openxmlformats.org/officeDocument/2006/relationships/slideLayout" Target="../slideLayouts/slideLayout106.xml"/><Relationship Id="rId9" Type="http://schemas.openxmlformats.org/officeDocument/2006/relationships/slideLayout" Target="../slideLayouts/slideLayout111.xml"/><Relationship Id="rId14" Type="http://schemas.openxmlformats.org/officeDocument/2006/relationships/slideLayout" Target="../slideLayouts/slideLayout116.xml"/><Relationship Id="rId22" Type="http://schemas.openxmlformats.org/officeDocument/2006/relationships/slideLayout" Target="../slideLayouts/slideLayout124.xml"/><Relationship Id="rId27" Type="http://schemas.openxmlformats.org/officeDocument/2006/relationships/image" Target="../media/image22.svg"/></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132.xml"/><Relationship Id="rId13" Type="http://schemas.openxmlformats.org/officeDocument/2006/relationships/slideLayout" Target="../slideLayouts/slideLayout137.xml"/><Relationship Id="rId18" Type="http://schemas.openxmlformats.org/officeDocument/2006/relationships/slideLayout" Target="../slideLayouts/slideLayout142.xml"/><Relationship Id="rId26" Type="http://schemas.openxmlformats.org/officeDocument/2006/relationships/image" Target="../media/image1.png"/><Relationship Id="rId3" Type="http://schemas.openxmlformats.org/officeDocument/2006/relationships/slideLayout" Target="../slideLayouts/slideLayout127.xml"/><Relationship Id="rId21" Type="http://schemas.openxmlformats.org/officeDocument/2006/relationships/slideLayout" Target="../slideLayouts/slideLayout145.xml"/><Relationship Id="rId7" Type="http://schemas.openxmlformats.org/officeDocument/2006/relationships/slideLayout" Target="../slideLayouts/slideLayout131.xml"/><Relationship Id="rId12" Type="http://schemas.openxmlformats.org/officeDocument/2006/relationships/slideLayout" Target="../slideLayouts/slideLayout136.xml"/><Relationship Id="rId17" Type="http://schemas.openxmlformats.org/officeDocument/2006/relationships/slideLayout" Target="../slideLayouts/slideLayout141.xml"/><Relationship Id="rId25" Type="http://schemas.openxmlformats.org/officeDocument/2006/relationships/tags" Target="../tags/tag22.xml"/><Relationship Id="rId2" Type="http://schemas.openxmlformats.org/officeDocument/2006/relationships/slideLayout" Target="../slideLayouts/slideLayout126.xml"/><Relationship Id="rId16" Type="http://schemas.openxmlformats.org/officeDocument/2006/relationships/slideLayout" Target="../slideLayouts/slideLayout140.xml"/><Relationship Id="rId20" Type="http://schemas.openxmlformats.org/officeDocument/2006/relationships/slideLayout" Target="../slideLayouts/slideLayout144.xml"/><Relationship Id="rId1" Type="http://schemas.openxmlformats.org/officeDocument/2006/relationships/slideLayout" Target="../slideLayouts/slideLayout125.xml"/><Relationship Id="rId6" Type="http://schemas.openxmlformats.org/officeDocument/2006/relationships/slideLayout" Target="../slideLayouts/slideLayout130.xml"/><Relationship Id="rId11" Type="http://schemas.openxmlformats.org/officeDocument/2006/relationships/slideLayout" Target="../slideLayouts/slideLayout135.xml"/><Relationship Id="rId24" Type="http://schemas.openxmlformats.org/officeDocument/2006/relationships/tags" Target="../tags/tag21.xml"/><Relationship Id="rId5" Type="http://schemas.openxmlformats.org/officeDocument/2006/relationships/slideLayout" Target="../slideLayouts/slideLayout129.xml"/><Relationship Id="rId15" Type="http://schemas.openxmlformats.org/officeDocument/2006/relationships/slideLayout" Target="../slideLayouts/slideLayout139.xml"/><Relationship Id="rId23" Type="http://schemas.openxmlformats.org/officeDocument/2006/relationships/theme" Target="../theme/theme9.xml"/><Relationship Id="rId10" Type="http://schemas.openxmlformats.org/officeDocument/2006/relationships/slideLayout" Target="../slideLayouts/slideLayout134.xml"/><Relationship Id="rId19" Type="http://schemas.openxmlformats.org/officeDocument/2006/relationships/slideLayout" Target="../slideLayouts/slideLayout143.xml"/><Relationship Id="rId4" Type="http://schemas.openxmlformats.org/officeDocument/2006/relationships/slideLayout" Target="../slideLayouts/slideLayout128.xml"/><Relationship Id="rId9" Type="http://schemas.openxmlformats.org/officeDocument/2006/relationships/slideLayout" Target="../slideLayouts/slideLayout133.xml"/><Relationship Id="rId14" Type="http://schemas.openxmlformats.org/officeDocument/2006/relationships/slideLayout" Target="../slideLayouts/slideLayout138.xml"/><Relationship Id="rId22" Type="http://schemas.openxmlformats.org/officeDocument/2006/relationships/slideLayout" Target="../slideLayouts/slideLayout146.xml"/><Relationship Id="rId27" Type="http://schemas.openxmlformats.org/officeDocument/2006/relationships/image" Target="../media/image2.sv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91" name="Title Placeholder 1"/>
          <p:cNvSpPr>
            <a:spLocks noGrp="1"/>
          </p:cNvSpPr>
          <p:nvPr>
            <p:ph type="title"/>
          </p:nvPr>
        </p:nvSpPr>
        <p:spPr>
          <a:xfrm>
            <a:off x="359999" y="430718"/>
            <a:ext cx="11466875" cy="403200"/>
          </a:xfrm>
          <a:prstGeom prst="rect">
            <a:avLst/>
          </a:prstGeom>
        </p:spPr>
        <p:txBody>
          <a:bodyPr vert="horz" lIns="0" tIns="0" rIns="0" bIns="0" rtlCol="0" anchor="t">
            <a:noAutofit/>
          </a:bodyPr>
          <a:lstStyle/>
          <a:p>
            <a:r>
              <a:rPr lang="en-US"/>
              <a:t>Click to add title</a:t>
            </a:r>
            <a:endParaRPr lang="en-GB"/>
          </a:p>
        </p:txBody>
      </p:sp>
      <p:sp>
        <p:nvSpPr>
          <p:cNvPr id="92" name="Text Placeholder 2"/>
          <p:cNvSpPr>
            <a:spLocks noGrp="1"/>
          </p:cNvSpPr>
          <p:nvPr>
            <p:ph type="body" idx="1"/>
          </p:nvPr>
        </p:nvSpPr>
        <p:spPr>
          <a:xfrm>
            <a:off x="359999" y="1710000"/>
            <a:ext cx="11466875" cy="3999600"/>
          </a:xfrm>
          <a:prstGeom prst="rect">
            <a:avLst/>
          </a:prstGeom>
        </p:spPr>
        <p:txBody>
          <a:bodyPr vert="horz" lIns="0" tIns="0" rIns="0" bIns="0" rtlCol="0">
            <a:noAutofit/>
          </a:bodyPr>
          <a:lstStyle/>
          <a:p>
            <a:pPr lvl="0"/>
            <a:r>
              <a:rPr lang="en-US"/>
              <a:t>Click to add text</a:t>
            </a:r>
          </a:p>
          <a:p>
            <a:pPr lvl="1"/>
            <a:r>
              <a:rPr lang="en-US"/>
              <a:t>Second level</a:t>
            </a:r>
          </a:p>
          <a:p>
            <a:pPr lvl="2"/>
            <a:r>
              <a:rPr lang="en-US"/>
              <a:t>Third level</a:t>
            </a:r>
          </a:p>
          <a:p>
            <a:pPr lvl="3"/>
            <a:r>
              <a:rPr lang="en-US"/>
              <a:t>Fourth level</a:t>
            </a:r>
          </a:p>
          <a:p>
            <a:pPr lvl="4"/>
            <a:r>
              <a:rPr lang="en-US"/>
              <a:t>Fifth level</a:t>
            </a:r>
            <a:endParaRPr lang="en-GB"/>
          </a:p>
        </p:txBody>
      </p:sp>
      <p:sp>
        <p:nvSpPr>
          <p:cNvPr id="93" name="Slide Number Placeholder 5"/>
          <p:cNvSpPr>
            <a:spLocks noGrp="1"/>
          </p:cNvSpPr>
          <p:nvPr>
            <p:ph type="sldNum" sz="quarter" idx="4"/>
          </p:nvPr>
        </p:nvSpPr>
        <p:spPr>
          <a:xfrm>
            <a:off x="10856913" y="6390000"/>
            <a:ext cx="969962" cy="196850"/>
          </a:xfrm>
          <a:prstGeom prst="rect">
            <a:avLst/>
          </a:prstGeom>
        </p:spPr>
        <p:txBody>
          <a:bodyPr vert="horz" lIns="0" tIns="0" rIns="0" bIns="0" rtlCol="0" anchor="ctr"/>
          <a:lstStyle>
            <a:lvl1pPr algn="r">
              <a:defRPr sz="1000">
                <a:solidFill>
                  <a:schemeClr val="tx1"/>
                </a:solidFill>
              </a:defRPr>
            </a:lvl1pPr>
          </a:lstStyle>
          <a:p>
            <a:fld id="{4034BEE3-566C-4068-A777-C3A4762E861B}" type="slidenum">
              <a:rPr lang="en-GB" smtClean="0"/>
              <a:pPr/>
              <a:t>‹#›</a:t>
            </a:fld>
            <a:endParaRPr lang="en-GB"/>
          </a:p>
        </p:txBody>
      </p:sp>
      <p:sp>
        <p:nvSpPr>
          <p:cNvPr id="3" name="Footer Placeholder 2">
            <a:extLst>
              <a:ext uri="{FF2B5EF4-FFF2-40B4-BE49-F238E27FC236}">
                <a16:creationId xmlns:a16="http://schemas.microsoft.com/office/drawing/2014/main" id="{1115639F-9E76-41B0-BB57-8F8A1F600167}"/>
              </a:ext>
            </a:extLst>
          </p:cNvPr>
          <p:cNvSpPr>
            <a:spLocks noGrp="1"/>
          </p:cNvSpPr>
          <p:nvPr>
            <p:ph type="ftr" sz="quarter" idx="3"/>
          </p:nvPr>
        </p:nvSpPr>
        <p:spPr>
          <a:xfrm>
            <a:off x="3272400" y="6390000"/>
            <a:ext cx="7495200" cy="198000"/>
          </a:xfrm>
          <a:prstGeom prst="rect">
            <a:avLst/>
          </a:prstGeom>
        </p:spPr>
        <p:txBody>
          <a:bodyPr vert="horz" lIns="0" tIns="0" rIns="0" bIns="0" rtlCol="0" anchor="ctr"/>
          <a:lstStyle>
            <a:lvl1pPr algn="l">
              <a:defRPr sz="800">
                <a:solidFill>
                  <a:schemeClr val="tx1"/>
                </a:solidFill>
              </a:defRPr>
            </a:lvl1pPr>
          </a:lstStyle>
          <a:p>
            <a:endParaRPr lang="en-GB"/>
          </a:p>
        </p:txBody>
      </p:sp>
      <p:cxnSp>
        <p:nvCxnSpPr>
          <p:cNvPr id="6" name="Straight Connector 5">
            <a:extLst>
              <a:ext uri="{FF2B5EF4-FFF2-40B4-BE49-F238E27FC236}">
                <a16:creationId xmlns:a16="http://schemas.microsoft.com/office/drawing/2014/main" id="{6805F70E-6BF1-451B-AC5F-64819FD40883}"/>
              </a:ext>
            </a:extLst>
          </p:cNvPr>
          <p:cNvCxnSpPr>
            <a:cxnSpLocks/>
          </p:cNvCxnSpPr>
          <p:nvPr userDrawn="1">
            <p:custDataLst>
              <p:tags r:id="rId24"/>
            </p:custDataLst>
          </p:nvPr>
        </p:nvCxnSpPr>
        <p:spPr>
          <a:xfrm>
            <a:off x="360000" y="6120000"/>
            <a:ext cx="11474161" cy="0"/>
          </a:xfrm>
          <a:prstGeom prst="line">
            <a:avLst/>
          </a:prstGeom>
          <a:ln w="38100">
            <a:solidFill>
              <a:schemeClr val="tx1"/>
            </a:solidFill>
            <a:tailEnd type="none"/>
          </a:ln>
        </p:spPr>
        <p:style>
          <a:lnRef idx="1">
            <a:schemeClr val="accent1"/>
          </a:lnRef>
          <a:fillRef idx="0">
            <a:schemeClr val="accent1"/>
          </a:fillRef>
          <a:effectRef idx="0">
            <a:schemeClr val="accent1"/>
          </a:effectRef>
          <a:fontRef idx="minor">
            <a:schemeClr val="tx1"/>
          </a:fontRef>
        </p:style>
      </p:cxnSp>
      <p:pic>
        <p:nvPicPr>
          <p:cNvPr id="35" name="Graphic 34">
            <a:extLst>
              <a:ext uri="{FF2B5EF4-FFF2-40B4-BE49-F238E27FC236}">
                <a16:creationId xmlns:a16="http://schemas.microsoft.com/office/drawing/2014/main" id="{7B7CA491-29AF-4154-90A3-E0D2BFCEB75D}"/>
              </a:ext>
            </a:extLst>
          </p:cNvPr>
          <p:cNvPicPr>
            <a:picLocks noChangeAspect="1"/>
          </p:cNvPicPr>
          <p:nvPr userDrawn="1">
            <p:custDataLst>
              <p:tags r:id="rId25"/>
            </p:custDataLst>
          </p:nvPr>
        </p:nvPicPr>
        <p:blipFill>
          <a:blip r:embed="rId26">
            <a:extLst>
              <a:ext uri="{96DAC541-7B7A-43D3-8B79-37D633B846F1}">
                <asvg:svgBlip xmlns:asvg="http://schemas.microsoft.com/office/drawing/2016/SVG/main" r:embed="rId27"/>
              </a:ext>
            </a:extLst>
          </a:blip>
          <a:stretch>
            <a:fillRect/>
          </a:stretch>
        </p:blipFill>
        <p:spPr>
          <a:xfrm>
            <a:off x="359999" y="6390412"/>
            <a:ext cx="1080272" cy="204376"/>
          </a:xfrm>
          <a:prstGeom prst="rect">
            <a:avLst/>
          </a:prstGeom>
        </p:spPr>
      </p:pic>
      <p:grpSp>
        <p:nvGrpSpPr>
          <p:cNvPr id="100" name="Group 99">
            <a:extLst>
              <a:ext uri="{FF2B5EF4-FFF2-40B4-BE49-F238E27FC236}">
                <a16:creationId xmlns:a16="http://schemas.microsoft.com/office/drawing/2014/main" id="{F2839183-ADD5-954D-8A52-84D78492432A}"/>
              </a:ext>
            </a:extLst>
          </p:cNvPr>
          <p:cNvGrpSpPr/>
          <p:nvPr userDrawn="1"/>
        </p:nvGrpSpPr>
        <p:grpSpPr>
          <a:xfrm>
            <a:off x="-1143000" y="-593723"/>
            <a:ext cx="13680281" cy="6916397"/>
            <a:chOff x="-1143000" y="-600255"/>
            <a:chExt cx="13680281" cy="6916397"/>
          </a:xfrm>
        </p:grpSpPr>
        <p:cxnSp>
          <p:nvCxnSpPr>
            <p:cNvPr id="102" name="Straight Connector 101">
              <a:extLst>
                <a:ext uri="{FF2B5EF4-FFF2-40B4-BE49-F238E27FC236}">
                  <a16:creationId xmlns:a16="http://schemas.microsoft.com/office/drawing/2014/main" id="{C254D440-5678-3C44-8E58-DD32F46D95B9}"/>
                </a:ext>
              </a:extLst>
            </p:cNvPr>
            <p:cNvCxnSpPr/>
            <p:nvPr userDrawn="1"/>
          </p:nvCxnSpPr>
          <p:spPr>
            <a:xfrm>
              <a:off x="-256200" y="1710267"/>
              <a:ext cx="180000" cy="0"/>
            </a:xfrm>
            <a:prstGeom prst="line">
              <a:avLst/>
            </a:prstGeom>
            <a:ln w="6350">
              <a:gradFill>
                <a:gsLst>
                  <a:gs pos="0">
                    <a:srgbClr val="F2DA64"/>
                  </a:gs>
                  <a:gs pos="18000">
                    <a:srgbClr val="A27700"/>
                  </a:gs>
                  <a:gs pos="71000">
                    <a:srgbClr val="D7B446"/>
                  </a:gs>
                  <a:gs pos="51000">
                    <a:srgbClr val="F2DA64"/>
                  </a:gs>
                  <a:gs pos="100000">
                    <a:srgbClr val="987000"/>
                  </a:gs>
                </a:gsLst>
                <a:lin ang="0" scaled="0"/>
              </a:gradFill>
            </a:ln>
          </p:spPr>
          <p:style>
            <a:lnRef idx="1">
              <a:schemeClr val="accent1"/>
            </a:lnRef>
            <a:fillRef idx="0">
              <a:schemeClr val="accent1"/>
            </a:fillRef>
            <a:effectRef idx="0">
              <a:schemeClr val="accent1"/>
            </a:effectRef>
            <a:fontRef idx="minor">
              <a:schemeClr val="tx1"/>
            </a:fontRef>
          </p:style>
        </p:cxnSp>
        <p:cxnSp>
          <p:nvCxnSpPr>
            <p:cNvPr id="103" name="Straight Connector 102">
              <a:extLst>
                <a:ext uri="{FF2B5EF4-FFF2-40B4-BE49-F238E27FC236}">
                  <a16:creationId xmlns:a16="http://schemas.microsoft.com/office/drawing/2014/main" id="{211A1226-0640-C549-8678-8DF89FBF2868}"/>
                </a:ext>
              </a:extLst>
            </p:cNvPr>
            <p:cNvCxnSpPr/>
            <p:nvPr userDrawn="1"/>
          </p:nvCxnSpPr>
          <p:spPr>
            <a:xfrm>
              <a:off x="-256200" y="3426354"/>
              <a:ext cx="180000" cy="0"/>
            </a:xfrm>
            <a:prstGeom prst="line">
              <a:avLst/>
            </a:prstGeom>
            <a:ln w="6350">
              <a:gradFill>
                <a:gsLst>
                  <a:gs pos="0">
                    <a:srgbClr val="F2DA64"/>
                  </a:gs>
                  <a:gs pos="18000">
                    <a:srgbClr val="A27700"/>
                  </a:gs>
                  <a:gs pos="71000">
                    <a:srgbClr val="D7B446"/>
                  </a:gs>
                  <a:gs pos="51000">
                    <a:srgbClr val="F2DA64"/>
                  </a:gs>
                  <a:gs pos="100000">
                    <a:srgbClr val="987000"/>
                  </a:gs>
                </a:gsLst>
                <a:lin ang="0" scaled="0"/>
              </a:gradFill>
            </a:ln>
          </p:spPr>
          <p:style>
            <a:lnRef idx="1">
              <a:schemeClr val="accent1"/>
            </a:lnRef>
            <a:fillRef idx="0">
              <a:schemeClr val="accent1"/>
            </a:fillRef>
            <a:effectRef idx="0">
              <a:schemeClr val="accent1"/>
            </a:effectRef>
            <a:fontRef idx="minor">
              <a:schemeClr val="tx1"/>
            </a:fontRef>
          </p:style>
        </p:cxnSp>
        <p:cxnSp>
          <p:nvCxnSpPr>
            <p:cNvPr id="111" name="Straight Connector 110">
              <a:extLst>
                <a:ext uri="{FF2B5EF4-FFF2-40B4-BE49-F238E27FC236}">
                  <a16:creationId xmlns:a16="http://schemas.microsoft.com/office/drawing/2014/main" id="{A2A082F9-7342-2B4D-BB3B-8155EBF0CED8}"/>
                </a:ext>
              </a:extLst>
            </p:cNvPr>
            <p:cNvCxnSpPr/>
            <p:nvPr userDrawn="1"/>
          </p:nvCxnSpPr>
          <p:spPr>
            <a:xfrm>
              <a:off x="-256200" y="5714470"/>
              <a:ext cx="180000" cy="0"/>
            </a:xfrm>
            <a:prstGeom prst="line">
              <a:avLst/>
            </a:prstGeom>
            <a:ln w="6350">
              <a:gradFill>
                <a:gsLst>
                  <a:gs pos="0">
                    <a:srgbClr val="F2DA64"/>
                  </a:gs>
                  <a:gs pos="18000">
                    <a:srgbClr val="A27700"/>
                  </a:gs>
                  <a:gs pos="71000">
                    <a:srgbClr val="D7B446"/>
                  </a:gs>
                  <a:gs pos="51000">
                    <a:srgbClr val="F2DA64"/>
                  </a:gs>
                  <a:gs pos="100000">
                    <a:srgbClr val="987000"/>
                  </a:gs>
                </a:gsLst>
                <a:lin ang="0" scaled="0"/>
              </a:gradFill>
            </a:ln>
          </p:spPr>
          <p:style>
            <a:lnRef idx="1">
              <a:schemeClr val="accent1"/>
            </a:lnRef>
            <a:fillRef idx="0">
              <a:schemeClr val="accent1"/>
            </a:fillRef>
            <a:effectRef idx="0">
              <a:schemeClr val="accent1"/>
            </a:effectRef>
            <a:fontRef idx="minor">
              <a:schemeClr val="tx1"/>
            </a:fontRef>
          </p:style>
        </p:cxnSp>
        <p:sp>
          <p:nvSpPr>
            <p:cNvPr id="112" name="TextBox 111">
              <a:extLst>
                <a:ext uri="{FF2B5EF4-FFF2-40B4-BE49-F238E27FC236}">
                  <a16:creationId xmlns:a16="http://schemas.microsoft.com/office/drawing/2014/main" id="{8D199E2B-AFEF-2D41-8DAF-81833C60735B}"/>
                </a:ext>
              </a:extLst>
            </p:cNvPr>
            <p:cNvSpPr txBox="1"/>
            <p:nvPr userDrawn="1"/>
          </p:nvSpPr>
          <p:spPr>
            <a:xfrm>
              <a:off x="-747711" y="1646156"/>
              <a:ext cx="438671" cy="123111"/>
            </a:xfrm>
            <a:prstGeom prst="rect">
              <a:avLst/>
            </a:prstGeom>
            <a:noFill/>
          </p:spPr>
          <p:txBody>
            <a:bodyPr wrap="square" lIns="0" tIns="0" rIns="0" bIns="0" rtlCol="0">
              <a:spAutoFit/>
            </a:bodyPr>
            <a:lstStyle/>
            <a:p>
              <a:pPr algn="r"/>
              <a:r>
                <a:rPr lang="en-GB" sz="800">
                  <a:solidFill>
                    <a:schemeClr val="tx1"/>
                  </a:solidFill>
                </a:rPr>
                <a:t>4.78cm</a:t>
              </a:r>
            </a:p>
          </p:txBody>
        </p:sp>
        <p:sp>
          <p:nvSpPr>
            <p:cNvPr id="113" name="TextBox 112">
              <a:extLst>
                <a:ext uri="{FF2B5EF4-FFF2-40B4-BE49-F238E27FC236}">
                  <a16:creationId xmlns:a16="http://schemas.microsoft.com/office/drawing/2014/main" id="{290C17BC-D89F-1E41-BBFD-3FC6CAC14B88}"/>
                </a:ext>
              </a:extLst>
            </p:cNvPr>
            <p:cNvSpPr txBox="1"/>
            <p:nvPr userDrawn="1"/>
          </p:nvSpPr>
          <p:spPr>
            <a:xfrm>
              <a:off x="-747711" y="3357884"/>
              <a:ext cx="438671" cy="123111"/>
            </a:xfrm>
            <a:prstGeom prst="rect">
              <a:avLst/>
            </a:prstGeom>
            <a:noFill/>
          </p:spPr>
          <p:txBody>
            <a:bodyPr wrap="square" lIns="0" tIns="0" rIns="0" bIns="0" rtlCol="0">
              <a:spAutoFit/>
            </a:bodyPr>
            <a:lstStyle/>
            <a:p>
              <a:pPr algn="r"/>
              <a:r>
                <a:rPr lang="en-GB" sz="800">
                  <a:solidFill>
                    <a:schemeClr val="tx1"/>
                  </a:solidFill>
                </a:rPr>
                <a:t>0 cm</a:t>
              </a:r>
            </a:p>
          </p:txBody>
        </p:sp>
        <p:sp>
          <p:nvSpPr>
            <p:cNvPr id="114" name="TextBox 113">
              <a:extLst>
                <a:ext uri="{FF2B5EF4-FFF2-40B4-BE49-F238E27FC236}">
                  <a16:creationId xmlns:a16="http://schemas.microsoft.com/office/drawing/2014/main" id="{D0E52BB2-848C-5A4C-88F9-5C5741D196D6}"/>
                </a:ext>
              </a:extLst>
            </p:cNvPr>
            <p:cNvSpPr txBox="1"/>
            <p:nvPr userDrawn="1"/>
          </p:nvSpPr>
          <p:spPr>
            <a:xfrm>
              <a:off x="-747711" y="5640188"/>
              <a:ext cx="438671" cy="123111"/>
            </a:xfrm>
            <a:prstGeom prst="rect">
              <a:avLst/>
            </a:prstGeom>
            <a:noFill/>
          </p:spPr>
          <p:txBody>
            <a:bodyPr wrap="square" lIns="0" tIns="0" rIns="0" bIns="0" rtlCol="0">
              <a:spAutoFit/>
            </a:bodyPr>
            <a:lstStyle/>
            <a:p>
              <a:pPr algn="r"/>
              <a:r>
                <a:rPr lang="en-GB" sz="800">
                  <a:solidFill>
                    <a:schemeClr val="tx1"/>
                  </a:solidFill>
                </a:rPr>
                <a:t>6.35 cm</a:t>
              </a:r>
            </a:p>
          </p:txBody>
        </p:sp>
        <p:sp>
          <p:nvSpPr>
            <p:cNvPr id="115" name="TextBox 114">
              <a:extLst>
                <a:ext uri="{FF2B5EF4-FFF2-40B4-BE49-F238E27FC236}">
                  <a16:creationId xmlns:a16="http://schemas.microsoft.com/office/drawing/2014/main" id="{62CA1320-577D-C140-A79A-83DFB0C956AE}"/>
                </a:ext>
              </a:extLst>
            </p:cNvPr>
            <p:cNvSpPr txBox="1"/>
            <p:nvPr userDrawn="1"/>
          </p:nvSpPr>
          <p:spPr>
            <a:xfrm>
              <a:off x="304800" y="-437436"/>
              <a:ext cx="438671" cy="123111"/>
            </a:xfrm>
            <a:prstGeom prst="rect">
              <a:avLst/>
            </a:prstGeom>
            <a:noFill/>
          </p:spPr>
          <p:txBody>
            <a:bodyPr wrap="square" lIns="0" tIns="0" rIns="0" bIns="0" rtlCol="0">
              <a:spAutoFit/>
            </a:bodyPr>
            <a:lstStyle/>
            <a:p>
              <a:pPr algn="l"/>
              <a:r>
                <a:rPr lang="en-GB" sz="800">
                  <a:solidFill>
                    <a:schemeClr val="tx1"/>
                  </a:solidFill>
                </a:rPr>
                <a:t>15.93cm</a:t>
              </a:r>
            </a:p>
          </p:txBody>
        </p:sp>
        <p:sp>
          <p:nvSpPr>
            <p:cNvPr id="116" name="TextBox 115">
              <a:extLst>
                <a:ext uri="{FF2B5EF4-FFF2-40B4-BE49-F238E27FC236}">
                  <a16:creationId xmlns:a16="http://schemas.microsoft.com/office/drawing/2014/main" id="{55A0BDB7-B5DC-EA41-969A-A2CD31084ADB}"/>
                </a:ext>
              </a:extLst>
            </p:cNvPr>
            <p:cNvSpPr txBox="1"/>
            <p:nvPr userDrawn="1"/>
          </p:nvSpPr>
          <p:spPr>
            <a:xfrm>
              <a:off x="11426031" y="-437436"/>
              <a:ext cx="438671" cy="123111"/>
            </a:xfrm>
            <a:prstGeom prst="rect">
              <a:avLst/>
            </a:prstGeom>
            <a:noFill/>
          </p:spPr>
          <p:txBody>
            <a:bodyPr wrap="square" lIns="0" tIns="0" rIns="0" bIns="0" rtlCol="0">
              <a:spAutoFit/>
            </a:bodyPr>
            <a:lstStyle/>
            <a:p>
              <a:pPr algn="r"/>
              <a:r>
                <a:rPr lang="en-GB" sz="800">
                  <a:solidFill>
                    <a:schemeClr val="tx1"/>
                  </a:solidFill>
                </a:rPr>
                <a:t>15.93 cm</a:t>
              </a:r>
            </a:p>
          </p:txBody>
        </p:sp>
        <p:cxnSp>
          <p:nvCxnSpPr>
            <p:cNvPr id="117" name="Straight Connector 116">
              <a:extLst>
                <a:ext uri="{FF2B5EF4-FFF2-40B4-BE49-F238E27FC236}">
                  <a16:creationId xmlns:a16="http://schemas.microsoft.com/office/drawing/2014/main" id="{0F45C9FC-288B-A342-BF3A-5F6E879336F3}"/>
                </a:ext>
              </a:extLst>
            </p:cNvPr>
            <p:cNvCxnSpPr/>
            <p:nvPr userDrawn="1"/>
          </p:nvCxnSpPr>
          <p:spPr>
            <a:xfrm>
              <a:off x="361588" y="-265725"/>
              <a:ext cx="0" cy="180000"/>
            </a:xfrm>
            <a:prstGeom prst="line">
              <a:avLst/>
            </a:prstGeom>
            <a:ln w="6350">
              <a:gradFill>
                <a:gsLst>
                  <a:gs pos="0">
                    <a:srgbClr val="F2DA64"/>
                  </a:gs>
                  <a:gs pos="18000">
                    <a:srgbClr val="A27700"/>
                  </a:gs>
                  <a:gs pos="71000">
                    <a:srgbClr val="D7B446"/>
                  </a:gs>
                  <a:gs pos="51000">
                    <a:srgbClr val="F2DA64"/>
                  </a:gs>
                  <a:gs pos="100000">
                    <a:srgbClr val="987000"/>
                  </a:gs>
                </a:gsLst>
                <a:lin ang="5400000" scaled="0"/>
              </a:gradFill>
            </a:ln>
          </p:spPr>
          <p:style>
            <a:lnRef idx="1">
              <a:schemeClr val="accent1"/>
            </a:lnRef>
            <a:fillRef idx="0">
              <a:schemeClr val="accent1"/>
            </a:fillRef>
            <a:effectRef idx="0">
              <a:schemeClr val="accent1"/>
            </a:effectRef>
            <a:fontRef idx="minor">
              <a:schemeClr val="tx1"/>
            </a:fontRef>
          </p:style>
        </p:cxnSp>
        <p:sp>
          <p:nvSpPr>
            <p:cNvPr id="118" name="TextBox 117">
              <a:extLst>
                <a:ext uri="{FF2B5EF4-FFF2-40B4-BE49-F238E27FC236}">
                  <a16:creationId xmlns:a16="http://schemas.microsoft.com/office/drawing/2014/main" id="{57209622-9205-C24B-A572-CE8E1C544782}"/>
                </a:ext>
              </a:extLst>
            </p:cNvPr>
            <p:cNvSpPr txBox="1"/>
            <p:nvPr userDrawn="1"/>
          </p:nvSpPr>
          <p:spPr>
            <a:xfrm>
              <a:off x="-1143000" y="5763299"/>
              <a:ext cx="833960" cy="123111"/>
            </a:xfrm>
            <a:prstGeom prst="rect">
              <a:avLst/>
            </a:prstGeom>
            <a:noFill/>
          </p:spPr>
          <p:txBody>
            <a:bodyPr wrap="square" lIns="0" tIns="0" rIns="0" bIns="0" rtlCol="0">
              <a:spAutoFit/>
            </a:bodyPr>
            <a:lstStyle/>
            <a:p>
              <a:pPr algn="r"/>
              <a:r>
                <a:rPr lang="en-GB" sz="800">
                  <a:solidFill>
                    <a:schemeClr val="tx1"/>
                  </a:solidFill>
                </a:rPr>
                <a:t>Content Bottom</a:t>
              </a:r>
            </a:p>
          </p:txBody>
        </p:sp>
        <p:sp>
          <p:nvSpPr>
            <p:cNvPr id="119" name="TextBox 118">
              <a:extLst>
                <a:ext uri="{FF2B5EF4-FFF2-40B4-BE49-F238E27FC236}">
                  <a16:creationId xmlns:a16="http://schemas.microsoft.com/office/drawing/2014/main" id="{16830D57-BD55-CD44-A404-8808401BA260}"/>
                </a:ext>
              </a:extLst>
            </p:cNvPr>
            <p:cNvSpPr txBox="1"/>
            <p:nvPr userDrawn="1"/>
          </p:nvSpPr>
          <p:spPr>
            <a:xfrm>
              <a:off x="-1143000" y="1769267"/>
              <a:ext cx="833960" cy="123111"/>
            </a:xfrm>
            <a:prstGeom prst="rect">
              <a:avLst/>
            </a:prstGeom>
            <a:noFill/>
          </p:spPr>
          <p:txBody>
            <a:bodyPr wrap="square" lIns="0" tIns="0" rIns="0" bIns="0" rtlCol="0">
              <a:spAutoFit/>
            </a:bodyPr>
            <a:lstStyle/>
            <a:p>
              <a:pPr algn="r"/>
              <a:r>
                <a:rPr lang="en-GB" sz="800">
                  <a:solidFill>
                    <a:schemeClr val="tx1"/>
                  </a:solidFill>
                </a:rPr>
                <a:t>Content Top</a:t>
              </a:r>
            </a:p>
          </p:txBody>
        </p:sp>
        <p:sp>
          <p:nvSpPr>
            <p:cNvPr id="120" name="TextBox 119">
              <a:extLst>
                <a:ext uri="{FF2B5EF4-FFF2-40B4-BE49-F238E27FC236}">
                  <a16:creationId xmlns:a16="http://schemas.microsoft.com/office/drawing/2014/main" id="{9B5FAF6F-D1E3-9740-8BCE-EF0EF35926F6}"/>
                </a:ext>
              </a:extLst>
            </p:cNvPr>
            <p:cNvSpPr txBox="1"/>
            <p:nvPr userDrawn="1"/>
          </p:nvSpPr>
          <p:spPr>
            <a:xfrm>
              <a:off x="-590537" y="-438330"/>
              <a:ext cx="833960" cy="123111"/>
            </a:xfrm>
            <a:prstGeom prst="rect">
              <a:avLst/>
            </a:prstGeom>
            <a:noFill/>
          </p:spPr>
          <p:txBody>
            <a:bodyPr wrap="square" lIns="0" tIns="0" rIns="0" bIns="0" rtlCol="0">
              <a:spAutoFit/>
            </a:bodyPr>
            <a:lstStyle/>
            <a:p>
              <a:pPr algn="r"/>
              <a:r>
                <a:rPr lang="en-GB" sz="800">
                  <a:solidFill>
                    <a:schemeClr val="tx1"/>
                  </a:solidFill>
                </a:rPr>
                <a:t>Left Margin</a:t>
              </a:r>
            </a:p>
          </p:txBody>
        </p:sp>
        <p:sp>
          <p:nvSpPr>
            <p:cNvPr id="121" name="TextBox 120">
              <a:extLst>
                <a:ext uri="{FF2B5EF4-FFF2-40B4-BE49-F238E27FC236}">
                  <a16:creationId xmlns:a16="http://schemas.microsoft.com/office/drawing/2014/main" id="{D4078B4B-B936-F44D-8574-0372A32F2B2C}"/>
                </a:ext>
              </a:extLst>
            </p:cNvPr>
            <p:cNvSpPr txBox="1"/>
            <p:nvPr userDrawn="1"/>
          </p:nvSpPr>
          <p:spPr>
            <a:xfrm>
              <a:off x="11898039" y="-438330"/>
              <a:ext cx="639242" cy="123111"/>
            </a:xfrm>
            <a:prstGeom prst="rect">
              <a:avLst/>
            </a:prstGeom>
            <a:noFill/>
          </p:spPr>
          <p:txBody>
            <a:bodyPr wrap="square" lIns="0" tIns="0" rIns="0" bIns="0" rtlCol="0">
              <a:spAutoFit/>
            </a:bodyPr>
            <a:lstStyle/>
            <a:p>
              <a:pPr algn="l"/>
              <a:r>
                <a:rPr lang="en-GB" sz="800">
                  <a:solidFill>
                    <a:schemeClr val="tx1"/>
                  </a:solidFill>
                </a:rPr>
                <a:t>Right Margin</a:t>
              </a:r>
            </a:p>
          </p:txBody>
        </p:sp>
        <p:cxnSp>
          <p:nvCxnSpPr>
            <p:cNvPr id="122" name="Straight Connector 121">
              <a:extLst>
                <a:ext uri="{FF2B5EF4-FFF2-40B4-BE49-F238E27FC236}">
                  <a16:creationId xmlns:a16="http://schemas.microsoft.com/office/drawing/2014/main" id="{1A27367E-EA6E-9844-AA2D-3EC50CC35ADF}"/>
                </a:ext>
              </a:extLst>
            </p:cNvPr>
            <p:cNvCxnSpPr/>
            <p:nvPr userDrawn="1"/>
          </p:nvCxnSpPr>
          <p:spPr>
            <a:xfrm>
              <a:off x="6096000" y="-363357"/>
              <a:ext cx="0" cy="180000"/>
            </a:xfrm>
            <a:prstGeom prst="line">
              <a:avLst/>
            </a:prstGeom>
            <a:ln w="6350">
              <a:gradFill>
                <a:gsLst>
                  <a:gs pos="0">
                    <a:srgbClr val="F2DA64"/>
                  </a:gs>
                  <a:gs pos="18000">
                    <a:srgbClr val="A27700"/>
                  </a:gs>
                  <a:gs pos="71000">
                    <a:srgbClr val="D7B446"/>
                  </a:gs>
                  <a:gs pos="51000">
                    <a:srgbClr val="F2DA64"/>
                  </a:gs>
                  <a:gs pos="100000">
                    <a:srgbClr val="987000"/>
                  </a:gs>
                </a:gsLst>
                <a:lin ang="5400000" scaled="0"/>
              </a:gradFill>
            </a:ln>
          </p:spPr>
          <p:style>
            <a:lnRef idx="1">
              <a:schemeClr val="accent1"/>
            </a:lnRef>
            <a:fillRef idx="0">
              <a:schemeClr val="accent1"/>
            </a:fillRef>
            <a:effectRef idx="0">
              <a:schemeClr val="accent1"/>
            </a:effectRef>
            <a:fontRef idx="minor">
              <a:schemeClr val="tx1"/>
            </a:fontRef>
          </p:style>
        </p:cxnSp>
        <p:sp>
          <p:nvSpPr>
            <p:cNvPr id="123" name="TextBox 122">
              <a:extLst>
                <a:ext uri="{FF2B5EF4-FFF2-40B4-BE49-F238E27FC236}">
                  <a16:creationId xmlns:a16="http://schemas.microsoft.com/office/drawing/2014/main" id="{6D92D94C-1764-784D-974B-6B5E8ED96CE8}"/>
                </a:ext>
              </a:extLst>
            </p:cNvPr>
            <p:cNvSpPr txBox="1"/>
            <p:nvPr userDrawn="1"/>
          </p:nvSpPr>
          <p:spPr>
            <a:xfrm>
              <a:off x="5914719" y="-600255"/>
              <a:ext cx="362256" cy="246221"/>
            </a:xfrm>
            <a:prstGeom prst="rect">
              <a:avLst/>
            </a:prstGeom>
            <a:noFill/>
          </p:spPr>
          <p:txBody>
            <a:bodyPr wrap="square" lIns="0" tIns="0" rIns="0" bIns="0" rtlCol="0">
              <a:spAutoFit/>
            </a:bodyPr>
            <a:lstStyle/>
            <a:p>
              <a:pPr algn="ctr"/>
              <a:r>
                <a:rPr lang="en-GB" sz="800">
                  <a:solidFill>
                    <a:schemeClr val="tx1"/>
                  </a:solidFill>
                </a:rPr>
                <a:t>Middle </a:t>
              </a:r>
              <a:br>
                <a:rPr lang="en-GB" sz="800">
                  <a:solidFill>
                    <a:schemeClr val="tx1"/>
                  </a:solidFill>
                </a:rPr>
              </a:br>
              <a:r>
                <a:rPr lang="en-GB" sz="800">
                  <a:solidFill>
                    <a:schemeClr val="tx1"/>
                  </a:solidFill>
                </a:rPr>
                <a:t>0cm </a:t>
              </a:r>
            </a:p>
          </p:txBody>
        </p:sp>
        <p:sp>
          <p:nvSpPr>
            <p:cNvPr id="124" name="TextBox 123">
              <a:extLst>
                <a:ext uri="{FF2B5EF4-FFF2-40B4-BE49-F238E27FC236}">
                  <a16:creationId xmlns:a16="http://schemas.microsoft.com/office/drawing/2014/main" id="{A4B9DC28-28BE-1449-89A4-A146118B817B}"/>
                </a:ext>
              </a:extLst>
            </p:cNvPr>
            <p:cNvSpPr txBox="1"/>
            <p:nvPr userDrawn="1"/>
          </p:nvSpPr>
          <p:spPr>
            <a:xfrm>
              <a:off x="5636264" y="-208836"/>
              <a:ext cx="362256" cy="123111"/>
            </a:xfrm>
            <a:prstGeom prst="rect">
              <a:avLst/>
            </a:prstGeom>
            <a:noFill/>
          </p:spPr>
          <p:txBody>
            <a:bodyPr wrap="square" lIns="0" tIns="0" rIns="0" bIns="0" rtlCol="0">
              <a:spAutoFit/>
            </a:bodyPr>
            <a:lstStyle/>
            <a:p>
              <a:pPr algn="ctr"/>
              <a:r>
                <a:rPr lang="en-GB" sz="800">
                  <a:solidFill>
                    <a:schemeClr val="tx1"/>
                  </a:solidFill>
                </a:rPr>
                <a:t>0.26cm</a:t>
              </a:r>
            </a:p>
          </p:txBody>
        </p:sp>
        <p:cxnSp>
          <p:nvCxnSpPr>
            <p:cNvPr id="125" name="Straight Connector 124">
              <a:extLst>
                <a:ext uri="{FF2B5EF4-FFF2-40B4-BE49-F238E27FC236}">
                  <a16:creationId xmlns:a16="http://schemas.microsoft.com/office/drawing/2014/main" id="{52E7B55B-3BC6-9644-97A2-F8338C56A9F1}"/>
                </a:ext>
              </a:extLst>
            </p:cNvPr>
            <p:cNvCxnSpPr/>
            <p:nvPr userDrawn="1"/>
          </p:nvCxnSpPr>
          <p:spPr>
            <a:xfrm>
              <a:off x="6000389" y="-265725"/>
              <a:ext cx="0" cy="180000"/>
            </a:xfrm>
            <a:prstGeom prst="line">
              <a:avLst/>
            </a:prstGeom>
            <a:ln w="6350">
              <a:gradFill>
                <a:gsLst>
                  <a:gs pos="0">
                    <a:srgbClr val="F2DA64"/>
                  </a:gs>
                  <a:gs pos="18000">
                    <a:srgbClr val="A27700"/>
                  </a:gs>
                  <a:gs pos="71000">
                    <a:srgbClr val="D7B446"/>
                  </a:gs>
                  <a:gs pos="51000">
                    <a:srgbClr val="F2DA64"/>
                  </a:gs>
                  <a:gs pos="100000">
                    <a:srgbClr val="987000"/>
                  </a:gs>
                </a:gsLst>
                <a:lin ang="5400000" scaled="0"/>
              </a:gradFill>
            </a:ln>
          </p:spPr>
          <p:style>
            <a:lnRef idx="1">
              <a:schemeClr val="accent1"/>
            </a:lnRef>
            <a:fillRef idx="0">
              <a:schemeClr val="accent1"/>
            </a:fillRef>
            <a:effectRef idx="0">
              <a:schemeClr val="accent1"/>
            </a:effectRef>
            <a:fontRef idx="minor">
              <a:schemeClr val="tx1"/>
            </a:fontRef>
          </p:style>
        </p:cxnSp>
        <p:cxnSp>
          <p:nvCxnSpPr>
            <p:cNvPr id="126" name="Straight Connector 125">
              <a:extLst>
                <a:ext uri="{FF2B5EF4-FFF2-40B4-BE49-F238E27FC236}">
                  <a16:creationId xmlns:a16="http://schemas.microsoft.com/office/drawing/2014/main" id="{05AA33C1-4914-974E-AEF2-66AAFB1690AD}"/>
                </a:ext>
              </a:extLst>
            </p:cNvPr>
            <p:cNvCxnSpPr/>
            <p:nvPr userDrawn="1"/>
          </p:nvCxnSpPr>
          <p:spPr>
            <a:xfrm>
              <a:off x="6190362" y="-265725"/>
              <a:ext cx="0" cy="180000"/>
            </a:xfrm>
            <a:prstGeom prst="line">
              <a:avLst/>
            </a:prstGeom>
            <a:ln w="6350">
              <a:gradFill>
                <a:gsLst>
                  <a:gs pos="0">
                    <a:srgbClr val="F2DA64"/>
                  </a:gs>
                  <a:gs pos="18000">
                    <a:srgbClr val="A27700"/>
                  </a:gs>
                  <a:gs pos="71000">
                    <a:srgbClr val="D7B446"/>
                  </a:gs>
                  <a:gs pos="51000">
                    <a:srgbClr val="F2DA64"/>
                  </a:gs>
                  <a:gs pos="100000">
                    <a:srgbClr val="987000"/>
                  </a:gs>
                </a:gsLst>
                <a:lin ang="5400000" scaled="0"/>
              </a:gradFill>
            </a:ln>
          </p:spPr>
          <p:style>
            <a:lnRef idx="1">
              <a:schemeClr val="accent1"/>
            </a:lnRef>
            <a:fillRef idx="0">
              <a:schemeClr val="accent1"/>
            </a:fillRef>
            <a:effectRef idx="0">
              <a:schemeClr val="accent1"/>
            </a:effectRef>
            <a:fontRef idx="minor">
              <a:schemeClr val="tx1"/>
            </a:fontRef>
          </p:style>
        </p:cxnSp>
        <p:sp>
          <p:nvSpPr>
            <p:cNvPr id="127" name="TextBox 126">
              <a:extLst>
                <a:ext uri="{FF2B5EF4-FFF2-40B4-BE49-F238E27FC236}">
                  <a16:creationId xmlns:a16="http://schemas.microsoft.com/office/drawing/2014/main" id="{748FA331-8BB8-9942-ACE6-A044D44E0857}"/>
                </a:ext>
              </a:extLst>
            </p:cNvPr>
            <p:cNvSpPr txBox="1"/>
            <p:nvPr userDrawn="1"/>
          </p:nvSpPr>
          <p:spPr>
            <a:xfrm>
              <a:off x="6191102" y="-208836"/>
              <a:ext cx="362256" cy="123111"/>
            </a:xfrm>
            <a:prstGeom prst="rect">
              <a:avLst/>
            </a:prstGeom>
            <a:noFill/>
          </p:spPr>
          <p:txBody>
            <a:bodyPr wrap="square" lIns="0" tIns="0" rIns="0" bIns="0" rtlCol="0">
              <a:spAutoFit/>
            </a:bodyPr>
            <a:lstStyle/>
            <a:p>
              <a:pPr algn="ctr"/>
              <a:r>
                <a:rPr lang="en-GB" sz="800">
                  <a:solidFill>
                    <a:schemeClr val="tx1"/>
                  </a:solidFill>
                </a:rPr>
                <a:t>0.26cm</a:t>
              </a:r>
            </a:p>
          </p:txBody>
        </p:sp>
        <p:cxnSp>
          <p:nvCxnSpPr>
            <p:cNvPr id="128" name="Straight Connector 127">
              <a:extLst>
                <a:ext uri="{FF2B5EF4-FFF2-40B4-BE49-F238E27FC236}">
                  <a16:creationId xmlns:a16="http://schemas.microsoft.com/office/drawing/2014/main" id="{2D8F6980-35D1-4C4F-B9A0-3EF7A4629781}"/>
                </a:ext>
              </a:extLst>
            </p:cNvPr>
            <p:cNvCxnSpPr/>
            <p:nvPr userDrawn="1"/>
          </p:nvCxnSpPr>
          <p:spPr>
            <a:xfrm>
              <a:off x="11836111" y="-265725"/>
              <a:ext cx="0" cy="180000"/>
            </a:xfrm>
            <a:prstGeom prst="line">
              <a:avLst/>
            </a:prstGeom>
            <a:ln w="6350">
              <a:gradFill>
                <a:gsLst>
                  <a:gs pos="0">
                    <a:srgbClr val="F2DA64"/>
                  </a:gs>
                  <a:gs pos="18000">
                    <a:srgbClr val="A27700"/>
                  </a:gs>
                  <a:gs pos="71000">
                    <a:srgbClr val="D7B446"/>
                  </a:gs>
                  <a:gs pos="51000">
                    <a:srgbClr val="F2DA64"/>
                  </a:gs>
                  <a:gs pos="100000">
                    <a:srgbClr val="987000"/>
                  </a:gs>
                </a:gsLst>
                <a:lin ang="5400000" scaled="0"/>
              </a:gradFill>
            </a:ln>
          </p:spPr>
          <p:style>
            <a:lnRef idx="1">
              <a:schemeClr val="accent1"/>
            </a:lnRef>
            <a:fillRef idx="0">
              <a:schemeClr val="accent1"/>
            </a:fillRef>
            <a:effectRef idx="0">
              <a:schemeClr val="accent1"/>
            </a:effectRef>
            <a:fontRef idx="minor">
              <a:schemeClr val="tx1"/>
            </a:fontRef>
          </p:style>
        </p:cxnSp>
        <p:cxnSp>
          <p:nvCxnSpPr>
            <p:cNvPr id="129" name="Straight Connector 128">
              <a:extLst>
                <a:ext uri="{FF2B5EF4-FFF2-40B4-BE49-F238E27FC236}">
                  <a16:creationId xmlns:a16="http://schemas.microsoft.com/office/drawing/2014/main" id="{2777582E-D4BA-6649-B3AA-092D537F38FD}"/>
                </a:ext>
              </a:extLst>
            </p:cNvPr>
            <p:cNvCxnSpPr/>
            <p:nvPr userDrawn="1"/>
          </p:nvCxnSpPr>
          <p:spPr>
            <a:xfrm>
              <a:off x="-256200" y="430824"/>
              <a:ext cx="180000" cy="0"/>
            </a:xfrm>
            <a:prstGeom prst="line">
              <a:avLst/>
            </a:prstGeom>
            <a:ln w="6350">
              <a:gradFill>
                <a:gsLst>
                  <a:gs pos="0">
                    <a:srgbClr val="F2DA64"/>
                  </a:gs>
                  <a:gs pos="18000">
                    <a:srgbClr val="A27700"/>
                  </a:gs>
                  <a:gs pos="71000">
                    <a:srgbClr val="D7B446"/>
                  </a:gs>
                  <a:gs pos="51000">
                    <a:srgbClr val="F2DA64"/>
                  </a:gs>
                  <a:gs pos="100000">
                    <a:srgbClr val="987000"/>
                  </a:gs>
                </a:gsLst>
                <a:lin ang="0" scaled="0"/>
              </a:gradFill>
            </a:ln>
          </p:spPr>
          <p:style>
            <a:lnRef idx="1">
              <a:schemeClr val="accent1"/>
            </a:lnRef>
            <a:fillRef idx="0">
              <a:schemeClr val="accent1"/>
            </a:fillRef>
            <a:effectRef idx="0">
              <a:schemeClr val="accent1"/>
            </a:effectRef>
            <a:fontRef idx="minor">
              <a:schemeClr val="tx1"/>
            </a:fontRef>
          </p:style>
        </p:cxnSp>
        <p:sp>
          <p:nvSpPr>
            <p:cNvPr id="130" name="TextBox 129">
              <a:extLst>
                <a:ext uri="{FF2B5EF4-FFF2-40B4-BE49-F238E27FC236}">
                  <a16:creationId xmlns:a16="http://schemas.microsoft.com/office/drawing/2014/main" id="{B7F62CE8-9860-CA4F-9576-D484103DABAC}"/>
                </a:ext>
              </a:extLst>
            </p:cNvPr>
            <p:cNvSpPr txBox="1"/>
            <p:nvPr userDrawn="1"/>
          </p:nvSpPr>
          <p:spPr>
            <a:xfrm>
              <a:off x="-747711" y="404813"/>
              <a:ext cx="438671" cy="123111"/>
            </a:xfrm>
            <a:prstGeom prst="rect">
              <a:avLst/>
            </a:prstGeom>
            <a:noFill/>
          </p:spPr>
          <p:txBody>
            <a:bodyPr wrap="square" lIns="0" tIns="0" rIns="0" bIns="0" rtlCol="0">
              <a:spAutoFit/>
            </a:bodyPr>
            <a:lstStyle/>
            <a:p>
              <a:pPr algn="r"/>
              <a:r>
                <a:rPr lang="en-GB" sz="800">
                  <a:solidFill>
                    <a:schemeClr val="tx1"/>
                  </a:solidFill>
                </a:rPr>
                <a:t>8.33cm</a:t>
              </a:r>
            </a:p>
          </p:txBody>
        </p:sp>
        <p:sp>
          <p:nvSpPr>
            <p:cNvPr id="131" name="TextBox 130">
              <a:extLst>
                <a:ext uri="{FF2B5EF4-FFF2-40B4-BE49-F238E27FC236}">
                  <a16:creationId xmlns:a16="http://schemas.microsoft.com/office/drawing/2014/main" id="{3716F71E-FAEC-0F45-93DC-F49192F92C25}"/>
                </a:ext>
              </a:extLst>
            </p:cNvPr>
            <p:cNvSpPr txBox="1"/>
            <p:nvPr userDrawn="1"/>
          </p:nvSpPr>
          <p:spPr>
            <a:xfrm>
              <a:off x="-1143000" y="527924"/>
              <a:ext cx="833960" cy="123111"/>
            </a:xfrm>
            <a:prstGeom prst="rect">
              <a:avLst/>
            </a:prstGeom>
            <a:noFill/>
          </p:spPr>
          <p:txBody>
            <a:bodyPr wrap="square" lIns="0" tIns="0" rIns="0" bIns="0" rtlCol="0">
              <a:spAutoFit/>
            </a:bodyPr>
            <a:lstStyle/>
            <a:p>
              <a:pPr algn="r"/>
              <a:r>
                <a:rPr lang="en-GB" sz="800">
                  <a:solidFill>
                    <a:schemeClr val="tx1"/>
                  </a:solidFill>
                </a:rPr>
                <a:t>Title Top</a:t>
              </a:r>
            </a:p>
          </p:txBody>
        </p:sp>
        <p:cxnSp>
          <p:nvCxnSpPr>
            <p:cNvPr id="132" name="Straight Connector 131">
              <a:extLst>
                <a:ext uri="{FF2B5EF4-FFF2-40B4-BE49-F238E27FC236}">
                  <a16:creationId xmlns:a16="http://schemas.microsoft.com/office/drawing/2014/main" id="{F4CD87E5-1CE9-9745-BA65-E85D3C67FBAA}"/>
                </a:ext>
              </a:extLst>
            </p:cNvPr>
            <p:cNvCxnSpPr/>
            <p:nvPr userDrawn="1"/>
          </p:nvCxnSpPr>
          <p:spPr>
            <a:xfrm>
              <a:off x="-256200" y="6145400"/>
              <a:ext cx="180000" cy="0"/>
            </a:xfrm>
            <a:prstGeom prst="line">
              <a:avLst/>
            </a:prstGeom>
            <a:ln w="6350">
              <a:gradFill>
                <a:gsLst>
                  <a:gs pos="0">
                    <a:srgbClr val="F2DA64"/>
                  </a:gs>
                  <a:gs pos="18000">
                    <a:srgbClr val="A27700"/>
                  </a:gs>
                  <a:gs pos="71000">
                    <a:srgbClr val="D7B446"/>
                  </a:gs>
                  <a:gs pos="51000">
                    <a:srgbClr val="F2DA64"/>
                  </a:gs>
                  <a:gs pos="100000">
                    <a:srgbClr val="987000"/>
                  </a:gs>
                </a:gsLst>
                <a:lin ang="0" scaled="0"/>
              </a:gradFill>
            </a:ln>
          </p:spPr>
          <p:style>
            <a:lnRef idx="1">
              <a:schemeClr val="accent1"/>
            </a:lnRef>
            <a:fillRef idx="0">
              <a:schemeClr val="accent1"/>
            </a:fillRef>
            <a:effectRef idx="0">
              <a:schemeClr val="accent1"/>
            </a:effectRef>
            <a:fontRef idx="minor">
              <a:schemeClr val="tx1"/>
            </a:fontRef>
          </p:style>
        </p:cxnSp>
        <p:sp>
          <p:nvSpPr>
            <p:cNvPr id="133" name="TextBox 132">
              <a:extLst>
                <a:ext uri="{FF2B5EF4-FFF2-40B4-BE49-F238E27FC236}">
                  <a16:creationId xmlns:a16="http://schemas.microsoft.com/office/drawing/2014/main" id="{D4495854-7473-EA47-9DD0-40910AA0DC3B}"/>
                </a:ext>
              </a:extLst>
            </p:cNvPr>
            <p:cNvSpPr txBox="1"/>
            <p:nvPr userDrawn="1"/>
          </p:nvSpPr>
          <p:spPr>
            <a:xfrm>
              <a:off x="-747711" y="6069920"/>
              <a:ext cx="438671" cy="123111"/>
            </a:xfrm>
            <a:prstGeom prst="rect">
              <a:avLst/>
            </a:prstGeom>
            <a:noFill/>
          </p:spPr>
          <p:txBody>
            <a:bodyPr wrap="square" lIns="0" tIns="0" rIns="0" bIns="0" rtlCol="0">
              <a:spAutoFit/>
            </a:bodyPr>
            <a:lstStyle/>
            <a:p>
              <a:pPr algn="r"/>
              <a:r>
                <a:rPr lang="en-GB" sz="800">
                  <a:solidFill>
                    <a:schemeClr val="tx1"/>
                  </a:solidFill>
                </a:rPr>
                <a:t>7.54 cm</a:t>
              </a:r>
            </a:p>
          </p:txBody>
        </p:sp>
        <p:sp>
          <p:nvSpPr>
            <p:cNvPr id="134" name="TextBox 133">
              <a:extLst>
                <a:ext uri="{FF2B5EF4-FFF2-40B4-BE49-F238E27FC236}">
                  <a16:creationId xmlns:a16="http://schemas.microsoft.com/office/drawing/2014/main" id="{B44EB390-B594-744F-9F2F-751A9F5BB0B9}"/>
                </a:ext>
              </a:extLst>
            </p:cNvPr>
            <p:cNvSpPr txBox="1"/>
            <p:nvPr userDrawn="1"/>
          </p:nvSpPr>
          <p:spPr>
            <a:xfrm>
              <a:off x="-1143000" y="6193031"/>
              <a:ext cx="833960" cy="123111"/>
            </a:xfrm>
            <a:prstGeom prst="rect">
              <a:avLst/>
            </a:prstGeom>
            <a:noFill/>
          </p:spPr>
          <p:txBody>
            <a:bodyPr wrap="square" lIns="0" tIns="0" rIns="0" bIns="0" rtlCol="0">
              <a:spAutoFit/>
            </a:bodyPr>
            <a:lstStyle/>
            <a:p>
              <a:pPr algn="r"/>
              <a:r>
                <a:rPr lang="en-GB" sz="800">
                  <a:solidFill>
                    <a:schemeClr val="tx1"/>
                  </a:solidFill>
                </a:rPr>
                <a:t>Image Bottom</a:t>
              </a:r>
            </a:p>
          </p:txBody>
        </p:sp>
      </p:grpSp>
    </p:spTree>
    <p:extLst>
      <p:ext uri="{BB962C8B-B14F-4D97-AF65-F5344CB8AC3E}">
        <p14:creationId xmlns:p14="http://schemas.microsoft.com/office/powerpoint/2010/main" val="3680662798"/>
      </p:ext>
    </p:extLst>
  </p:cSld>
  <p:clrMap bg1="lt1" tx1="dk1" bg2="lt2" tx2="dk2" accent1="accent1" accent2="accent2" accent3="accent3" accent4="accent4" accent5="accent5" accent6="accent6" hlink="hlink" folHlink="folHlink"/>
  <p:sldLayoutIdLst>
    <p:sldLayoutId id="2147483683" r:id="rId1"/>
    <p:sldLayoutId id="2147483819" r:id="rId2"/>
    <p:sldLayoutId id="2147483821" r:id="rId3"/>
    <p:sldLayoutId id="2147483820" r:id="rId4"/>
    <p:sldLayoutId id="2147483697" r:id="rId5"/>
    <p:sldLayoutId id="2147483696" r:id="rId6"/>
    <p:sldLayoutId id="2147483761" r:id="rId7"/>
    <p:sldLayoutId id="2147483762" r:id="rId8"/>
    <p:sldLayoutId id="2147483763" r:id="rId9"/>
    <p:sldLayoutId id="2147483764" r:id="rId10"/>
    <p:sldLayoutId id="2147483765" r:id="rId11"/>
    <p:sldLayoutId id="2147483766" r:id="rId12"/>
    <p:sldLayoutId id="2147483767" r:id="rId13"/>
    <p:sldLayoutId id="2147483768" r:id="rId14"/>
    <p:sldLayoutId id="2147483769" r:id="rId15"/>
    <p:sldLayoutId id="2147483770" r:id="rId16"/>
    <p:sldLayoutId id="2147483771" r:id="rId17"/>
    <p:sldLayoutId id="2147483772" r:id="rId18"/>
    <p:sldLayoutId id="2147483773" r:id="rId19"/>
    <p:sldLayoutId id="2147483774" r:id="rId20"/>
    <p:sldLayoutId id="2147483775" r:id="rId21"/>
    <p:sldLayoutId id="2147483776" r:id="rId22"/>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dt="0"/>
  <p:txStyles>
    <p:titleStyle>
      <a:lvl1pPr algn="l" defTabSz="914400" rtl="0" eaLnBrk="1" latinLnBrk="0" hangingPunct="1">
        <a:lnSpc>
          <a:spcPct val="100000"/>
        </a:lnSpc>
        <a:spcBef>
          <a:spcPts val="600"/>
        </a:spcBef>
        <a:buNone/>
        <a:defRPr sz="2000" b="1" kern="1200">
          <a:solidFill>
            <a:schemeClr val="tx1"/>
          </a:solidFill>
          <a:latin typeface="+mj-lt"/>
          <a:ea typeface="+mj-ea"/>
          <a:cs typeface="+mj-cs"/>
        </a:defRPr>
      </a:lvl1pPr>
    </p:titleStyle>
    <p:bodyStyle>
      <a:lvl1pPr marL="0" indent="0" algn="l" defTabSz="914400" rtl="0" eaLnBrk="1" latinLnBrk="0" hangingPunct="1">
        <a:lnSpc>
          <a:spcPct val="100000"/>
        </a:lnSpc>
        <a:spcBef>
          <a:spcPts val="1200"/>
        </a:spcBef>
        <a:buFont typeface="Arial" panose="020B0604020202020204" pitchFamily="34" charset="0"/>
        <a:buNone/>
        <a:defRPr sz="1100" kern="1200">
          <a:solidFill>
            <a:schemeClr val="tx1"/>
          </a:solidFill>
          <a:latin typeface="+mn-lt"/>
          <a:ea typeface="+mn-ea"/>
          <a:cs typeface="+mn-cs"/>
        </a:defRPr>
      </a:lvl1pPr>
      <a:lvl2pPr marL="180975" indent="-180975" algn="l" defTabSz="914400" rtl="0" eaLnBrk="1" latinLnBrk="0" hangingPunct="1">
        <a:lnSpc>
          <a:spcPct val="100000"/>
        </a:lnSpc>
        <a:spcBef>
          <a:spcPts val="600"/>
        </a:spcBef>
        <a:buFont typeface="Arial" panose="020B0604020202020204" pitchFamily="34" charset="0"/>
        <a:buChar char="ꟷ"/>
        <a:defRPr sz="1100" kern="1200">
          <a:solidFill>
            <a:schemeClr val="tx1"/>
          </a:solidFill>
          <a:latin typeface="+mn-lt"/>
          <a:ea typeface="+mn-ea"/>
          <a:cs typeface="+mn-cs"/>
        </a:defRPr>
      </a:lvl2pPr>
      <a:lvl3pPr marL="360000" indent="-180975" algn="l" defTabSz="914400" rtl="0" eaLnBrk="1" latinLnBrk="0" hangingPunct="1">
        <a:lnSpc>
          <a:spcPct val="100000"/>
        </a:lnSpc>
        <a:spcBef>
          <a:spcPts val="600"/>
        </a:spcBef>
        <a:buFont typeface="Arial" panose="020B0604020202020204" pitchFamily="34" charset="0"/>
        <a:buChar char="ꟷ"/>
        <a:defRPr sz="1100" kern="1200">
          <a:solidFill>
            <a:schemeClr val="tx1"/>
          </a:solidFill>
          <a:latin typeface="+mn-lt"/>
          <a:ea typeface="+mn-ea"/>
          <a:cs typeface="+mn-cs"/>
        </a:defRPr>
      </a:lvl3pPr>
      <a:lvl4pPr marL="540000" indent="-180975" algn="l" defTabSz="914400" rtl="0" eaLnBrk="1" latinLnBrk="0" hangingPunct="1">
        <a:lnSpc>
          <a:spcPct val="100000"/>
        </a:lnSpc>
        <a:spcBef>
          <a:spcPts val="600"/>
        </a:spcBef>
        <a:buFont typeface="Arial" panose="020B0604020202020204" pitchFamily="34" charset="0"/>
        <a:buChar char="ꟷ"/>
        <a:defRPr sz="1100" kern="1200">
          <a:solidFill>
            <a:schemeClr val="tx1"/>
          </a:solidFill>
          <a:latin typeface="+mn-lt"/>
          <a:ea typeface="+mn-ea"/>
          <a:cs typeface="+mn-cs"/>
        </a:defRPr>
      </a:lvl4pPr>
      <a:lvl5pPr marL="720000" indent="-180000" algn="l" defTabSz="914400" rtl="0" eaLnBrk="1" latinLnBrk="0" hangingPunct="1">
        <a:lnSpc>
          <a:spcPct val="100000"/>
        </a:lnSpc>
        <a:spcBef>
          <a:spcPts val="600"/>
        </a:spcBef>
        <a:buFont typeface="Arial" panose="020B0604020202020204" pitchFamily="34" charset="0"/>
        <a:buChar char="ꟷ"/>
        <a:defRPr sz="11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2" orient="horz" pos="2160" userDrawn="1">
          <p15:clr>
            <a:srgbClr val="F26B43"/>
          </p15:clr>
        </p15:guide>
        <p15:guide id="14" pos="7453" userDrawn="1">
          <p15:clr>
            <a:srgbClr val="F26B43"/>
          </p15:clr>
        </p15:guide>
        <p15:guide id="28" orient="horz" pos="1076" userDrawn="1">
          <p15:clr>
            <a:srgbClr val="F26B43"/>
          </p15:clr>
        </p15:guide>
        <p15:guide id="29" orient="horz" pos="270" userDrawn="1">
          <p15:clr>
            <a:srgbClr val="F26B43"/>
          </p15:clr>
        </p15:guide>
        <p15:guide id="33" orient="horz" pos="3600" userDrawn="1">
          <p15:clr>
            <a:srgbClr val="F26B43"/>
          </p15:clr>
        </p15:guide>
        <p15:guide id="35" pos="228" userDrawn="1">
          <p15:clr>
            <a:srgbClr val="F26B43"/>
          </p15:clr>
        </p15:guide>
        <p15:guide id="36" pos="1440" userDrawn="1">
          <p15:clr>
            <a:srgbClr val="F26B43"/>
          </p15:clr>
        </p15:guide>
        <p15:guide id="37" pos="840" userDrawn="1">
          <p15:clr>
            <a:srgbClr val="F26B43"/>
          </p15:clr>
        </p15:guide>
        <p15:guide id="38" pos="2544" userDrawn="1">
          <p15:clr>
            <a:srgbClr val="F26B43"/>
          </p15:clr>
        </p15:guide>
        <p15:guide id="40" pos="3768" userDrawn="1">
          <p15:clr>
            <a:srgbClr val="F26B43"/>
          </p15:clr>
        </p15:guide>
        <p15:guide id="41" pos="1320" userDrawn="1">
          <p15:clr>
            <a:srgbClr val="F26B43"/>
          </p15:clr>
        </p15:guide>
        <p15:guide id="42" pos="5616" userDrawn="1">
          <p15:clr>
            <a:srgbClr val="F26B43"/>
          </p15:clr>
        </p15:guide>
        <p15:guide id="43" pos="4512" userDrawn="1">
          <p15:clr>
            <a:srgbClr val="F26B43"/>
          </p15:clr>
        </p15:guide>
        <p15:guide id="44" pos="3288" userDrawn="1">
          <p15:clr>
            <a:srgbClr val="F26B43"/>
          </p15:clr>
        </p15:guide>
        <p15:guide id="45" pos="3168" userDrawn="1">
          <p15:clr>
            <a:srgbClr val="F26B43"/>
          </p15:clr>
        </p15:guide>
        <p15:guide id="46" pos="2688" userDrawn="1">
          <p15:clr>
            <a:srgbClr val="F26B43"/>
          </p15:clr>
        </p15:guide>
        <p15:guide id="47" pos="1944" userDrawn="1">
          <p15:clr>
            <a:srgbClr val="F26B43"/>
          </p15:clr>
        </p15:guide>
        <p15:guide id="48" pos="2064" userDrawn="1">
          <p15:clr>
            <a:srgbClr val="F26B43"/>
          </p15:clr>
        </p15:guide>
        <p15:guide id="49" pos="4992" userDrawn="1">
          <p15:clr>
            <a:srgbClr val="F26B43"/>
          </p15:clr>
        </p15:guide>
        <p15:guide id="50" pos="6336" userDrawn="1">
          <p15:clr>
            <a:srgbClr val="F26B43"/>
          </p15:clr>
        </p15:guide>
        <p15:guide id="51" pos="4392" userDrawn="1">
          <p15:clr>
            <a:srgbClr val="F26B43"/>
          </p15:clr>
        </p15:guide>
        <p15:guide id="52" pos="5112" userDrawn="1">
          <p15:clr>
            <a:srgbClr val="F26B43"/>
          </p15:clr>
        </p15:guide>
        <p15:guide id="53" pos="720" userDrawn="1">
          <p15:clr>
            <a:srgbClr val="F26B43"/>
          </p15:clr>
        </p15:guide>
        <p15:guide id="54" pos="5736" userDrawn="1">
          <p15:clr>
            <a:srgbClr val="F26B43"/>
          </p15:clr>
        </p15:guide>
        <p15:guide id="55" pos="6216" userDrawn="1">
          <p15:clr>
            <a:srgbClr val="F26B43"/>
          </p15:clr>
        </p15:guide>
        <p15:guide id="56" pos="6840" userDrawn="1">
          <p15:clr>
            <a:srgbClr val="F26B43"/>
          </p15:clr>
        </p15:guide>
        <p15:guide id="57" pos="6960" userDrawn="1">
          <p15:clr>
            <a:srgbClr val="F26B43"/>
          </p15:clr>
        </p15:guide>
        <p15:guide id="58" pos="3912" userDrawn="1">
          <p15:clr>
            <a:srgbClr val="F26B43"/>
          </p15:clr>
        </p15:guide>
        <p15:guide id="65" orient="horz" pos="3864" userDrawn="1">
          <p15:clr>
            <a:srgbClr val="F26B43"/>
          </p15:clr>
        </p15:guide>
        <p15:guide id="66" pos="3840" userDrawn="1">
          <p15:clr>
            <a:srgbClr val="F26B43"/>
          </p15:clr>
        </p15:guide>
      </p15:sldGuideLst>
    </p:ext>
  </p:extLst>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Pr>
        <a:solidFill>
          <a:srgbClr val="000000"/>
        </a:solidFill>
        <a:effectLst/>
      </p:bgPr>
    </p:bg>
    <p:spTree>
      <p:nvGrpSpPr>
        <p:cNvPr id="1" name=""/>
        <p:cNvGrpSpPr/>
        <p:nvPr/>
      </p:nvGrpSpPr>
      <p:grpSpPr>
        <a:xfrm>
          <a:off x="0" y="0"/>
          <a:ext cx="0" cy="0"/>
          <a:chOff x="0" y="0"/>
          <a:chExt cx="0" cy="0"/>
        </a:xfrm>
      </p:grpSpPr>
      <p:sp>
        <p:nvSpPr>
          <p:cNvPr id="91" name="Title Placeholder 1"/>
          <p:cNvSpPr>
            <a:spLocks noGrp="1"/>
          </p:cNvSpPr>
          <p:nvPr>
            <p:ph type="title"/>
          </p:nvPr>
        </p:nvSpPr>
        <p:spPr>
          <a:xfrm>
            <a:off x="359999" y="430718"/>
            <a:ext cx="11466875" cy="403200"/>
          </a:xfrm>
          <a:prstGeom prst="rect">
            <a:avLst/>
          </a:prstGeom>
        </p:spPr>
        <p:txBody>
          <a:bodyPr vert="horz" lIns="0" tIns="0" rIns="0" bIns="0" rtlCol="0" anchor="t">
            <a:noAutofit/>
          </a:bodyPr>
          <a:lstStyle/>
          <a:p>
            <a:r>
              <a:rPr lang="en-US"/>
              <a:t>Click to add title</a:t>
            </a:r>
            <a:endParaRPr lang="en-GB"/>
          </a:p>
        </p:txBody>
      </p:sp>
      <p:sp>
        <p:nvSpPr>
          <p:cNvPr id="92" name="Text Placeholder 2"/>
          <p:cNvSpPr>
            <a:spLocks noGrp="1"/>
          </p:cNvSpPr>
          <p:nvPr>
            <p:ph type="body" idx="1"/>
          </p:nvPr>
        </p:nvSpPr>
        <p:spPr>
          <a:xfrm>
            <a:off x="359999" y="1710000"/>
            <a:ext cx="11466875" cy="3999600"/>
          </a:xfrm>
          <a:prstGeom prst="rect">
            <a:avLst/>
          </a:prstGeom>
        </p:spPr>
        <p:txBody>
          <a:bodyPr vert="horz" lIns="0" tIns="0" rIns="0" bIns="0" rtlCol="0">
            <a:noAutofit/>
          </a:bodyPr>
          <a:lstStyle/>
          <a:p>
            <a:pPr lvl="0"/>
            <a:endParaRPr lang="en-GB"/>
          </a:p>
        </p:txBody>
      </p:sp>
      <p:sp>
        <p:nvSpPr>
          <p:cNvPr id="93" name="Slide Number Placeholder 5"/>
          <p:cNvSpPr>
            <a:spLocks noGrp="1"/>
          </p:cNvSpPr>
          <p:nvPr>
            <p:ph type="sldNum" sz="quarter" idx="4"/>
          </p:nvPr>
        </p:nvSpPr>
        <p:spPr>
          <a:xfrm>
            <a:off x="10856913" y="6390000"/>
            <a:ext cx="969962" cy="196850"/>
          </a:xfrm>
          <a:prstGeom prst="rect">
            <a:avLst/>
          </a:prstGeom>
        </p:spPr>
        <p:txBody>
          <a:bodyPr vert="horz" lIns="0" tIns="0" rIns="0" bIns="0" rtlCol="0" anchor="ctr"/>
          <a:lstStyle>
            <a:lvl1pPr algn="r">
              <a:defRPr sz="1000">
                <a:solidFill>
                  <a:schemeClr val="bg1"/>
                </a:solidFill>
              </a:defRPr>
            </a:lvl1pPr>
          </a:lstStyle>
          <a:p>
            <a:fld id="{4034BEE3-566C-4068-A777-C3A4762E861B}" type="slidenum">
              <a:rPr lang="en-GB" smtClean="0"/>
              <a:pPr/>
              <a:t>‹#›</a:t>
            </a:fld>
            <a:endParaRPr lang="en-GB"/>
          </a:p>
        </p:txBody>
      </p:sp>
      <p:grpSp>
        <p:nvGrpSpPr>
          <p:cNvPr id="2" name="Group 1"/>
          <p:cNvGrpSpPr/>
          <p:nvPr userDrawn="1"/>
        </p:nvGrpSpPr>
        <p:grpSpPr>
          <a:xfrm>
            <a:off x="-1143000" y="-600255"/>
            <a:ext cx="13680281" cy="6913023"/>
            <a:chOff x="-1143000" y="-600255"/>
            <a:chExt cx="13680281" cy="6913023"/>
          </a:xfrm>
        </p:grpSpPr>
        <p:cxnSp>
          <p:nvCxnSpPr>
            <p:cNvPr id="14" name="Straight Connector 13"/>
            <p:cNvCxnSpPr/>
            <p:nvPr userDrawn="1"/>
          </p:nvCxnSpPr>
          <p:spPr>
            <a:xfrm>
              <a:off x="-256200" y="1710267"/>
              <a:ext cx="180000" cy="0"/>
            </a:xfrm>
            <a:prstGeom prst="line">
              <a:avLst/>
            </a:prstGeom>
            <a:ln w="6350">
              <a:gradFill>
                <a:gsLst>
                  <a:gs pos="0">
                    <a:srgbClr val="F2DA64"/>
                  </a:gs>
                  <a:gs pos="18000">
                    <a:srgbClr val="A27700"/>
                  </a:gs>
                  <a:gs pos="71000">
                    <a:srgbClr val="D7B446"/>
                  </a:gs>
                  <a:gs pos="51000">
                    <a:srgbClr val="F2DA64"/>
                  </a:gs>
                  <a:gs pos="100000">
                    <a:srgbClr val="987000"/>
                  </a:gs>
                </a:gsLst>
                <a:lin ang="0" scaled="0"/>
              </a:gra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256200" y="6143820"/>
              <a:ext cx="180000" cy="0"/>
            </a:xfrm>
            <a:prstGeom prst="line">
              <a:avLst/>
            </a:prstGeom>
            <a:ln w="6350">
              <a:gradFill>
                <a:gsLst>
                  <a:gs pos="0">
                    <a:srgbClr val="F2DA64"/>
                  </a:gs>
                  <a:gs pos="18000">
                    <a:srgbClr val="A27700"/>
                  </a:gs>
                  <a:gs pos="71000">
                    <a:srgbClr val="D7B446"/>
                  </a:gs>
                  <a:gs pos="51000">
                    <a:srgbClr val="F2DA64"/>
                  </a:gs>
                  <a:gs pos="100000">
                    <a:srgbClr val="987000"/>
                  </a:gs>
                </a:gsLst>
                <a:lin ang="0" scaled="0"/>
              </a:gradFil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userDrawn="1"/>
          </p:nvCxnSpPr>
          <p:spPr>
            <a:xfrm>
              <a:off x="-256200" y="3426354"/>
              <a:ext cx="180000" cy="0"/>
            </a:xfrm>
            <a:prstGeom prst="line">
              <a:avLst/>
            </a:prstGeom>
            <a:ln w="6350">
              <a:gradFill>
                <a:gsLst>
                  <a:gs pos="0">
                    <a:srgbClr val="F2DA64"/>
                  </a:gs>
                  <a:gs pos="18000">
                    <a:srgbClr val="A27700"/>
                  </a:gs>
                  <a:gs pos="71000">
                    <a:srgbClr val="D7B446"/>
                  </a:gs>
                  <a:gs pos="51000">
                    <a:srgbClr val="F2DA64"/>
                  </a:gs>
                  <a:gs pos="100000">
                    <a:srgbClr val="987000"/>
                  </a:gs>
                </a:gsLst>
                <a:lin ang="0" scaled="0"/>
              </a:gradFil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userDrawn="1"/>
          </p:nvCxnSpPr>
          <p:spPr>
            <a:xfrm>
              <a:off x="-256200" y="5714470"/>
              <a:ext cx="180000" cy="0"/>
            </a:xfrm>
            <a:prstGeom prst="line">
              <a:avLst/>
            </a:prstGeom>
            <a:ln w="6350">
              <a:gradFill>
                <a:gsLst>
                  <a:gs pos="0">
                    <a:srgbClr val="F2DA64"/>
                  </a:gs>
                  <a:gs pos="18000">
                    <a:srgbClr val="A27700"/>
                  </a:gs>
                  <a:gs pos="71000">
                    <a:srgbClr val="D7B446"/>
                  </a:gs>
                  <a:gs pos="51000">
                    <a:srgbClr val="F2DA64"/>
                  </a:gs>
                  <a:gs pos="100000">
                    <a:srgbClr val="987000"/>
                  </a:gs>
                </a:gsLst>
                <a:lin ang="0" scaled="0"/>
              </a:gradFill>
            </a:ln>
          </p:spPr>
          <p:style>
            <a:lnRef idx="1">
              <a:schemeClr val="accent1"/>
            </a:lnRef>
            <a:fillRef idx="0">
              <a:schemeClr val="accent1"/>
            </a:fillRef>
            <a:effectRef idx="0">
              <a:schemeClr val="accent1"/>
            </a:effectRef>
            <a:fontRef idx="minor">
              <a:schemeClr val="tx1"/>
            </a:fontRef>
          </p:style>
        </p:cxnSp>
        <p:sp>
          <p:nvSpPr>
            <p:cNvPr id="51" name="TextBox 50"/>
            <p:cNvSpPr txBox="1"/>
            <p:nvPr userDrawn="1"/>
          </p:nvSpPr>
          <p:spPr>
            <a:xfrm>
              <a:off x="-747711" y="1646156"/>
              <a:ext cx="438671" cy="123111"/>
            </a:xfrm>
            <a:prstGeom prst="rect">
              <a:avLst/>
            </a:prstGeom>
            <a:noFill/>
          </p:spPr>
          <p:txBody>
            <a:bodyPr wrap="square" lIns="0" tIns="0" rIns="0" bIns="0" rtlCol="0">
              <a:spAutoFit/>
            </a:bodyPr>
            <a:lstStyle/>
            <a:p>
              <a:pPr algn="r"/>
              <a:r>
                <a:rPr lang="en-GB" sz="800">
                  <a:solidFill>
                    <a:schemeClr val="tx1"/>
                  </a:solidFill>
                </a:rPr>
                <a:t>4.78cm</a:t>
              </a:r>
            </a:p>
          </p:txBody>
        </p:sp>
        <p:sp>
          <p:nvSpPr>
            <p:cNvPr id="54" name="TextBox 53"/>
            <p:cNvSpPr txBox="1"/>
            <p:nvPr userDrawn="1"/>
          </p:nvSpPr>
          <p:spPr>
            <a:xfrm>
              <a:off x="-747711" y="3357884"/>
              <a:ext cx="438671" cy="123111"/>
            </a:xfrm>
            <a:prstGeom prst="rect">
              <a:avLst/>
            </a:prstGeom>
            <a:noFill/>
          </p:spPr>
          <p:txBody>
            <a:bodyPr wrap="square" lIns="0" tIns="0" rIns="0" bIns="0" rtlCol="0">
              <a:spAutoFit/>
            </a:bodyPr>
            <a:lstStyle/>
            <a:p>
              <a:pPr algn="r"/>
              <a:r>
                <a:rPr lang="en-GB" sz="800">
                  <a:solidFill>
                    <a:schemeClr val="tx1"/>
                  </a:solidFill>
                </a:rPr>
                <a:t>0 cm</a:t>
              </a:r>
            </a:p>
          </p:txBody>
        </p:sp>
        <p:sp>
          <p:nvSpPr>
            <p:cNvPr id="58" name="TextBox 57"/>
            <p:cNvSpPr txBox="1"/>
            <p:nvPr userDrawn="1"/>
          </p:nvSpPr>
          <p:spPr>
            <a:xfrm>
              <a:off x="-747711" y="5640188"/>
              <a:ext cx="438671" cy="123111"/>
            </a:xfrm>
            <a:prstGeom prst="rect">
              <a:avLst/>
            </a:prstGeom>
            <a:noFill/>
          </p:spPr>
          <p:txBody>
            <a:bodyPr wrap="square" lIns="0" tIns="0" rIns="0" bIns="0" rtlCol="0">
              <a:spAutoFit/>
            </a:bodyPr>
            <a:lstStyle/>
            <a:p>
              <a:pPr algn="r"/>
              <a:r>
                <a:rPr lang="en-GB" sz="800">
                  <a:solidFill>
                    <a:schemeClr val="tx1"/>
                  </a:solidFill>
                </a:rPr>
                <a:t>6.35 cm</a:t>
              </a:r>
            </a:p>
          </p:txBody>
        </p:sp>
        <p:sp>
          <p:nvSpPr>
            <p:cNvPr id="60" name="TextBox 59"/>
            <p:cNvSpPr txBox="1"/>
            <p:nvPr userDrawn="1"/>
          </p:nvSpPr>
          <p:spPr>
            <a:xfrm>
              <a:off x="304800" y="-437436"/>
              <a:ext cx="438671" cy="123111"/>
            </a:xfrm>
            <a:prstGeom prst="rect">
              <a:avLst/>
            </a:prstGeom>
            <a:noFill/>
          </p:spPr>
          <p:txBody>
            <a:bodyPr wrap="square" lIns="0" tIns="0" rIns="0" bIns="0" rtlCol="0">
              <a:spAutoFit/>
            </a:bodyPr>
            <a:lstStyle/>
            <a:p>
              <a:pPr algn="l"/>
              <a:r>
                <a:rPr lang="en-GB" sz="800">
                  <a:solidFill>
                    <a:schemeClr val="tx1"/>
                  </a:solidFill>
                </a:rPr>
                <a:t>15.93cm</a:t>
              </a:r>
            </a:p>
          </p:txBody>
        </p:sp>
        <p:sp>
          <p:nvSpPr>
            <p:cNvPr id="72" name="TextBox 71"/>
            <p:cNvSpPr txBox="1"/>
            <p:nvPr userDrawn="1"/>
          </p:nvSpPr>
          <p:spPr>
            <a:xfrm>
              <a:off x="11426031" y="-437436"/>
              <a:ext cx="438671" cy="123111"/>
            </a:xfrm>
            <a:prstGeom prst="rect">
              <a:avLst/>
            </a:prstGeom>
            <a:noFill/>
          </p:spPr>
          <p:txBody>
            <a:bodyPr wrap="square" lIns="0" tIns="0" rIns="0" bIns="0" rtlCol="0">
              <a:spAutoFit/>
            </a:bodyPr>
            <a:lstStyle/>
            <a:p>
              <a:pPr algn="r"/>
              <a:r>
                <a:rPr lang="en-GB" sz="800">
                  <a:solidFill>
                    <a:schemeClr val="tx1"/>
                  </a:solidFill>
                </a:rPr>
                <a:t>15.93 cm</a:t>
              </a:r>
            </a:p>
          </p:txBody>
        </p:sp>
        <p:cxnSp>
          <p:nvCxnSpPr>
            <p:cNvPr id="5" name="Straight Connector 4"/>
            <p:cNvCxnSpPr/>
            <p:nvPr userDrawn="1"/>
          </p:nvCxnSpPr>
          <p:spPr>
            <a:xfrm>
              <a:off x="361588" y="-265725"/>
              <a:ext cx="0" cy="180000"/>
            </a:xfrm>
            <a:prstGeom prst="line">
              <a:avLst/>
            </a:prstGeom>
            <a:ln w="6350">
              <a:gradFill>
                <a:gsLst>
                  <a:gs pos="0">
                    <a:srgbClr val="F2DA64"/>
                  </a:gs>
                  <a:gs pos="18000">
                    <a:srgbClr val="A27700"/>
                  </a:gs>
                  <a:gs pos="71000">
                    <a:srgbClr val="D7B446"/>
                  </a:gs>
                  <a:gs pos="51000">
                    <a:srgbClr val="F2DA64"/>
                  </a:gs>
                  <a:gs pos="100000">
                    <a:srgbClr val="987000"/>
                  </a:gs>
                </a:gsLst>
                <a:lin ang="5400000" scaled="0"/>
              </a:gradFill>
            </a:ln>
          </p:spPr>
          <p:style>
            <a:lnRef idx="1">
              <a:schemeClr val="accent1"/>
            </a:lnRef>
            <a:fillRef idx="0">
              <a:schemeClr val="accent1"/>
            </a:fillRef>
            <a:effectRef idx="0">
              <a:schemeClr val="accent1"/>
            </a:effectRef>
            <a:fontRef idx="minor">
              <a:schemeClr val="tx1"/>
            </a:fontRef>
          </p:style>
        </p:cxnSp>
        <p:sp>
          <p:nvSpPr>
            <p:cNvPr id="85" name="TextBox 84"/>
            <p:cNvSpPr txBox="1"/>
            <p:nvPr userDrawn="1"/>
          </p:nvSpPr>
          <p:spPr>
            <a:xfrm>
              <a:off x="-1143000" y="5763299"/>
              <a:ext cx="833960" cy="123111"/>
            </a:xfrm>
            <a:prstGeom prst="rect">
              <a:avLst/>
            </a:prstGeom>
            <a:noFill/>
          </p:spPr>
          <p:txBody>
            <a:bodyPr wrap="square" lIns="0" tIns="0" rIns="0" bIns="0" rtlCol="0">
              <a:spAutoFit/>
            </a:bodyPr>
            <a:lstStyle/>
            <a:p>
              <a:pPr algn="r"/>
              <a:r>
                <a:rPr lang="en-GB" sz="800">
                  <a:solidFill>
                    <a:schemeClr val="tx1"/>
                  </a:solidFill>
                </a:rPr>
                <a:t>Content Bottom</a:t>
              </a:r>
            </a:p>
          </p:txBody>
        </p:sp>
        <p:sp>
          <p:nvSpPr>
            <p:cNvPr id="86" name="TextBox 85"/>
            <p:cNvSpPr txBox="1"/>
            <p:nvPr userDrawn="1"/>
          </p:nvSpPr>
          <p:spPr>
            <a:xfrm>
              <a:off x="-1143000" y="1769267"/>
              <a:ext cx="833960" cy="123111"/>
            </a:xfrm>
            <a:prstGeom prst="rect">
              <a:avLst/>
            </a:prstGeom>
            <a:noFill/>
          </p:spPr>
          <p:txBody>
            <a:bodyPr wrap="square" lIns="0" tIns="0" rIns="0" bIns="0" rtlCol="0">
              <a:spAutoFit/>
            </a:bodyPr>
            <a:lstStyle/>
            <a:p>
              <a:pPr algn="r"/>
              <a:r>
                <a:rPr lang="en-GB" sz="800">
                  <a:solidFill>
                    <a:schemeClr val="tx1"/>
                  </a:solidFill>
                </a:rPr>
                <a:t>Content Top</a:t>
              </a:r>
            </a:p>
          </p:txBody>
        </p:sp>
        <p:sp>
          <p:nvSpPr>
            <p:cNvPr id="88" name="TextBox 87"/>
            <p:cNvSpPr txBox="1"/>
            <p:nvPr userDrawn="1"/>
          </p:nvSpPr>
          <p:spPr>
            <a:xfrm>
              <a:off x="-590537" y="-438330"/>
              <a:ext cx="833960" cy="123111"/>
            </a:xfrm>
            <a:prstGeom prst="rect">
              <a:avLst/>
            </a:prstGeom>
            <a:noFill/>
          </p:spPr>
          <p:txBody>
            <a:bodyPr wrap="square" lIns="0" tIns="0" rIns="0" bIns="0" rtlCol="0">
              <a:spAutoFit/>
            </a:bodyPr>
            <a:lstStyle/>
            <a:p>
              <a:pPr algn="r"/>
              <a:r>
                <a:rPr lang="en-GB" sz="800">
                  <a:solidFill>
                    <a:schemeClr val="tx1"/>
                  </a:solidFill>
                </a:rPr>
                <a:t>Left Margin</a:t>
              </a:r>
            </a:p>
          </p:txBody>
        </p:sp>
        <p:sp>
          <p:nvSpPr>
            <p:cNvPr id="89" name="TextBox 88"/>
            <p:cNvSpPr txBox="1"/>
            <p:nvPr userDrawn="1"/>
          </p:nvSpPr>
          <p:spPr>
            <a:xfrm>
              <a:off x="11898039" y="-438330"/>
              <a:ext cx="639242" cy="123111"/>
            </a:xfrm>
            <a:prstGeom prst="rect">
              <a:avLst/>
            </a:prstGeom>
            <a:noFill/>
          </p:spPr>
          <p:txBody>
            <a:bodyPr wrap="square" lIns="0" tIns="0" rIns="0" bIns="0" rtlCol="0">
              <a:spAutoFit/>
            </a:bodyPr>
            <a:lstStyle/>
            <a:p>
              <a:pPr algn="l"/>
              <a:r>
                <a:rPr lang="en-GB" sz="800">
                  <a:solidFill>
                    <a:schemeClr val="tx1"/>
                  </a:solidFill>
                </a:rPr>
                <a:t>Right Margin</a:t>
              </a:r>
            </a:p>
          </p:txBody>
        </p:sp>
        <p:cxnSp>
          <p:nvCxnSpPr>
            <p:cNvPr id="98" name="Straight Connector 97"/>
            <p:cNvCxnSpPr/>
            <p:nvPr userDrawn="1"/>
          </p:nvCxnSpPr>
          <p:spPr>
            <a:xfrm>
              <a:off x="6096000" y="-363357"/>
              <a:ext cx="0" cy="180000"/>
            </a:xfrm>
            <a:prstGeom prst="line">
              <a:avLst/>
            </a:prstGeom>
            <a:ln w="6350">
              <a:gradFill>
                <a:gsLst>
                  <a:gs pos="0">
                    <a:srgbClr val="F2DA64"/>
                  </a:gs>
                  <a:gs pos="18000">
                    <a:srgbClr val="A27700"/>
                  </a:gs>
                  <a:gs pos="71000">
                    <a:srgbClr val="D7B446"/>
                  </a:gs>
                  <a:gs pos="51000">
                    <a:srgbClr val="F2DA64"/>
                  </a:gs>
                  <a:gs pos="100000">
                    <a:srgbClr val="987000"/>
                  </a:gs>
                </a:gsLst>
                <a:lin ang="5400000" scaled="0"/>
              </a:gradFill>
            </a:ln>
          </p:spPr>
          <p:style>
            <a:lnRef idx="1">
              <a:schemeClr val="accent1"/>
            </a:lnRef>
            <a:fillRef idx="0">
              <a:schemeClr val="accent1"/>
            </a:fillRef>
            <a:effectRef idx="0">
              <a:schemeClr val="accent1"/>
            </a:effectRef>
            <a:fontRef idx="minor">
              <a:schemeClr val="tx1"/>
            </a:fontRef>
          </p:style>
        </p:cxnSp>
        <p:sp>
          <p:nvSpPr>
            <p:cNvPr id="99" name="TextBox 98"/>
            <p:cNvSpPr txBox="1"/>
            <p:nvPr userDrawn="1"/>
          </p:nvSpPr>
          <p:spPr>
            <a:xfrm>
              <a:off x="5914719" y="-600255"/>
              <a:ext cx="362256" cy="246221"/>
            </a:xfrm>
            <a:prstGeom prst="rect">
              <a:avLst/>
            </a:prstGeom>
            <a:noFill/>
          </p:spPr>
          <p:txBody>
            <a:bodyPr wrap="square" lIns="0" tIns="0" rIns="0" bIns="0" rtlCol="0">
              <a:spAutoFit/>
            </a:bodyPr>
            <a:lstStyle/>
            <a:p>
              <a:pPr algn="ctr"/>
              <a:r>
                <a:rPr lang="en-GB" sz="800">
                  <a:solidFill>
                    <a:schemeClr val="tx1"/>
                  </a:solidFill>
                </a:rPr>
                <a:t>Middle </a:t>
              </a:r>
              <a:br>
                <a:rPr lang="en-GB" sz="800">
                  <a:solidFill>
                    <a:schemeClr val="tx1"/>
                  </a:solidFill>
                </a:rPr>
              </a:br>
              <a:r>
                <a:rPr lang="en-GB" sz="800">
                  <a:solidFill>
                    <a:schemeClr val="tx1"/>
                  </a:solidFill>
                </a:rPr>
                <a:t>0cm </a:t>
              </a:r>
            </a:p>
          </p:txBody>
        </p:sp>
        <p:sp>
          <p:nvSpPr>
            <p:cNvPr id="101" name="TextBox 100"/>
            <p:cNvSpPr txBox="1"/>
            <p:nvPr userDrawn="1"/>
          </p:nvSpPr>
          <p:spPr>
            <a:xfrm>
              <a:off x="5636264" y="-208836"/>
              <a:ext cx="362256" cy="123111"/>
            </a:xfrm>
            <a:prstGeom prst="rect">
              <a:avLst/>
            </a:prstGeom>
            <a:noFill/>
          </p:spPr>
          <p:txBody>
            <a:bodyPr wrap="square" lIns="0" tIns="0" rIns="0" bIns="0" rtlCol="0">
              <a:spAutoFit/>
            </a:bodyPr>
            <a:lstStyle/>
            <a:p>
              <a:pPr algn="ctr"/>
              <a:r>
                <a:rPr lang="en-GB" sz="800">
                  <a:solidFill>
                    <a:schemeClr val="tx1"/>
                  </a:solidFill>
                </a:rPr>
                <a:t>0.26cm</a:t>
              </a:r>
            </a:p>
          </p:txBody>
        </p:sp>
        <p:cxnSp>
          <p:nvCxnSpPr>
            <p:cNvPr id="104" name="Straight Connector 103"/>
            <p:cNvCxnSpPr/>
            <p:nvPr userDrawn="1"/>
          </p:nvCxnSpPr>
          <p:spPr>
            <a:xfrm>
              <a:off x="6000389" y="-265725"/>
              <a:ext cx="0" cy="180000"/>
            </a:xfrm>
            <a:prstGeom prst="line">
              <a:avLst/>
            </a:prstGeom>
            <a:ln w="6350">
              <a:gradFill>
                <a:gsLst>
                  <a:gs pos="0">
                    <a:srgbClr val="F2DA64"/>
                  </a:gs>
                  <a:gs pos="18000">
                    <a:srgbClr val="A27700"/>
                  </a:gs>
                  <a:gs pos="71000">
                    <a:srgbClr val="D7B446"/>
                  </a:gs>
                  <a:gs pos="51000">
                    <a:srgbClr val="F2DA64"/>
                  </a:gs>
                  <a:gs pos="100000">
                    <a:srgbClr val="987000"/>
                  </a:gs>
                </a:gsLst>
                <a:lin ang="5400000" scaled="0"/>
              </a:gradFill>
            </a:ln>
          </p:spPr>
          <p:style>
            <a:lnRef idx="1">
              <a:schemeClr val="accent1"/>
            </a:lnRef>
            <a:fillRef idx="0">
              <a:schemeClr val="accent1"/>
            </a:fillRef>
            <a:effectRef idx="0">
              <a:schemeClr val="accent1"/>
            </a:effectRef>
            <a:fontRef idx="minor">
              <a:schemeClr val="tx1"/>
            </a:fontRef>
          </p:style>
        </p:cxnSp>
        <p:cxnSp>
          <p:nvCxnSpPr>
            <p:cNvPr id="105" name="Straight Connector 104"/>
            <p:cNvCxnSpPr/>
            <p:nvPr userDrawn="1"/>
          </p:nvCxnSpPr>
          <p:spPr>
            <a:xfrm>
              <a:off x="6190362" y="-265725"/>
              <a:ext cx="0" cy="180000"/>
            </a:xfrm>
            <a:prstGeom prst="line">
              <a:avLst/>
            </a:prstGeom>
            <a:ln w="6350">
              <a:gradFill>
                <a:gsLst>
                  <a:gs pos="0">
                    <a:srgbClr val="F2DA64"/>
                  </a:gs>
                  <a:gs pos="18000">
                    <a:srgbClr val="A27700"/>
                  </a:gs>
                  <a:gs pos="71000">
                    <a:srgbClr val="D7B446"/>
                  </a:gs>
                  <a:gs pos="51000">
                    <a:srgbClr val="F2DA64"/>
                  </a:gs>
                  <a:gs pos="100000">
                    <a:srgbClr val="987000"/>
                  </a:gs>
                </a:gsLst>
                <a:lin ang="5400000" scaled="0"/>
              </a:gradFill>
            </a:ln>
          </p:spPr>
          <p:style>
            <a:lnRef idx="1">
              <a:schemeClr val="accent1"/>
            </a:lnRef>
            <a:fillRef idx="0">
              <a:schemeClr val="accent1"/>
            </a:fillRef>
            <a:effectRef idx="0">
              <a:schemeClr val="accent1"/>
            </a:effectRef>
            <a:fontRef idx="minor">
              <a:schemeClr val="tx1"/>
            </a:fontRef>
          </p:style>
        </p:cxnSp>
        <p:sp>
          <p:nvSpPr>
            <p:cNvPr id="106" name="TextBox 105"/>
            <p:cNvSpPr txBox="1"/>
            <p:nvPr userDrawn="1"/>
          </p:nvSpPr>
          <p:spPr>
            <a:xfrm>
              <a:off x="6191102" y="-208836"/>
              <a:ext cx="362256" cy="123111"/>
            </a:xfrm>
            <a:prstGeom prst="rect">
              <a:avLst/>
            </a:prstGeom>
            <a:noFill/>
          </p:spPr>
          <p:txBody>
            <a:bodyPr wrap="square" lIns="0" tIns="0" rIns="0" bIns="0" rtlCol="0">
              <a:spAutoFit/>
            </a:bodyPr>
            <a:lstStyle/>
            <a:p>
              <a:pPr algn="ctr"/>
              <a:r>
                <a:rPr lang="en-GB" sz="800">
                  <a:solidFill>
                    <a:schemeClr val="tx1"/>
                  </a:solidFill>
                </a:rPr>
                <a:t>0.26cm</a:t>
              </a:r>
            </a:p>
          </p:txBody>
        </p:sp>
        <p:cxnSp>
          <p:nvCxnSpPr>
            <p:cNvPr id="107" name="Straight Connector 106"/>
            <p:cNvCxnSpPr/>
            <p:nvPr userDrawn="1"/>
          </p:nvCxnSpPr>
          <p:spPr>
            <a:xfrm>
              <a:off x="11836111" y="-265725"/>
              <a:ext cx="0" cy="180000"/>
            </a:xfrm>
            <a:prstGeom prst="line">
              <a:avLst/>
            </a:prstGeom>
            <a:ln w="6350">
              <a:gradFill>
                <a:gsLst>
                  <a:gs pos="0">
                    <a:srgbClr val="F2DA64"/>
                  </a:gs>
                  <a:gs pos="18000">
                    <a:srgbClr val="A27700"/>
                  </a:gs>
                  <a:gs pos="71000">
                    <a:srgbClr val="D7B446"/>
                  </a:gs>
                  <a:gs pos="51000">
                    <a:srgbClr val="F2DA64"/>
                  </a:gs>
                  <a:gs pos="100000">
                    <a:srgbClr val="987000"/>
                  </a:gs>
                </a:gsLst>
                <a:lin ang="5400000" scaled="0"/>
              </a:gradFill>
            </a:ln>
          </p:spPr>
          <p:style>
            <a:lnRef idx="1">
              <a:schemeClr val="accent1"/>
            </a:lnRef>
            <a:fillRef idx="0">
              <a:schemeClr val="accent1"/>
            </a:fillRef>
            <a:effectRef idx="0">
              <a:schemeClr val="accent1"/>
            </a:effectRef>
            <a:fontRef idx="minor">
              <a:schemeClr val="tx1"/>
            </a:fontRef>
          </p:style>
        </p:cxnSp>
        <p:cxnSp>
          <p:nvCxnSpPr>
            <p:cNvPr id="108" name="Straight Connector 107"/>
            <p:cNvCxnSpPr/>
            <p:nvPr userDrawn="1"/>
          </p:nvCxnSpPr>
          <p:spPr>
            <a:xfrm>
              <a:off x="-256200" y="430824"/>
              <a:ext cx="180000" cy="0"/>
            </a:xfrm>
            <a:prstGeom prst="line">
              <a:avLst/>
            </a:prstGeom>
            <a:ln w="6350">
              <a:gradFill>
                <a:gsLst>
                  <a:gs pos="0">
                    <a:srgbClr val="F2DA64"/>
                  </a:gs>
                  <a:gs pos="18000">
                    <a:srgbClr val="A27700"/>
                  </a:gs>
                  <a:gs pos="71000">
                    <a:srgbClr val="D7B446"/>
                  </a:gs>
                  <a:gs pos="51000">
                    <a:srgbClr val="F2DA64"/>
                  </a:gs>
                  <a:gs pos="100000">
                    <a:srgbClr val="987000"/>
                  </a:gs>
                </a:gsLst>
                <a:lin ang="0" scaled="0"/>
              </a:gradFill>
            </a:ln>
          </p:spPr>
          <p:style>
            <a:lnRef idx="1">
              <a:schemeClr val="accent1"/>
            </a:lnRef>
            <a:fillRef idx="0">
              <a:schemeClr val="accent1"/>
            </a:fillRef>
            <a:effectRef idx="0">
              <a:schemeClr val="accent1"/>
            </a:effectRef>
            <a:fontRef idx="minor">
              <a:schemeClr val="tx1"/>
            </a:fontRef>
          </p:style>
        </p:cxnSp>
        <p:sp>
          <p:nvSpPr>
            <p:cNvPr id="109" name="TextBox 108"/>
            <p:cNvSpPr txBox="1"/>
            <p:nvPr userDrawn="1"/>
          </p:nvSpPr>
          <p:spPr>
            <a:xfrm>
              <a:off x="-747711" y="404813"/>
              <a:ext cx="438671" cy="123111"/>
            </a:xfrm>
            <a:prstGeom prst="rect">
              <a:avLst/>
            </a:prstGeom>
            <a:noFill/>
          </p:spPr>
          <p:txBody>
            <a:bodyPr wrap="square" lIns="0" tIns="0" rIns="0" bIns="0" rtlCol="0">
              <a:spAutoFit/>
            </a:bodyPr>
            <a:lstStyle/>
            <a:p>
              <a:pPr algn="r"/>
              <a:r>
                <a:rPr lang="en-GB" sz="800">
                  <a:solidFill>
                    <a:schemeClr val="tx1"/>
                  </a:solidFill>
                </a:rPr>
                <a:t>8.33cm</a:t>
              </a:r>
            </a:p>
          </p:txBody>
        </p:sp>
        <p:sp>
          <p:nvSpPr>
            <p:cNvPr id="110" name="TextBox 109"/>
            <p:cNvSpPr txBox="1"/>
            <p:nvPr userDrawn="1"/>
          </p:nvSpPr>
          <p:spPr>
            <a:xfrm>
              <a:off x="-1143000" y="527924"/>
              <a:ext cx="833960" cy="123111"/>
            </a:xfrm>
            <a:prstGeom prst="rect">
              <a:avLst/>
            </a:prstGeom>
            <a:noFill/>
          </p:spPr>
          <p:txBody>
            <a:bodyPr wrap="square" lIns="0" tIns="0" rIns="0" bIns="0" rtlCol="0">
              <a:spAutoFit/>
            </a:bodyPr>
            <a:lstStyle/>
            <a:p>
              <a:pPr algn="r"/>
              <a:r>
                <a:rPr lang="en-GB" sz="800">
                  <a:solidFill>
                    <a:schemeClr val="tx1"/>
                  </a:solidFill>
                </a:rPr>
                <a:t>Title Top</a:t>
              </a:r>
            </a:p>
          </p:txBody>
        </p:sp>
        <p:sp>
          <p:nvSpPr>
            <p:cNvPr id="33" name="TextBox 32">
              <a:extLst>
                <a:ext uri="{FF2B5EF4-FFF2-40B4-BE49-F238E27FC236}">
                  <a16:creationId xmlns:a16="http://schemas.microsoft.com/office/drawing/2014/main" id="{A925CEB6-6DDA-49BF-824C-CFA9D8A07E3F}"/>
                </a:ext>
              </a:extLst>
            </p:cNvPr>
            <p:cNvSpPr txBox="1"/>
            <p:nvPr userDrawn="1"/>
          </p:nvSpPr>
          <p:spPr>
            <a:xfrm>
              <a:off x="-747711" y="6066546"/>
              <a:ext cx="438671" cy="123111"/>
            </a:xfrm>
            <a:prstGeom prst="rect">
              <a:avLst/>
            </a:prstGeom>
            <a:noFill/>
          </p:spPr>
          <p:txBody>
            <a:bodyPr wrap="square" lIns="0" tIns="0" rIns="0" bIns="0" rtlCol="0">
              <a:spAutoFit/>
            </a:bodyPr>
            <a:lstStyle/>
            <a:p>
              <a:pPr algn="r"/>
              <a:r>
                <a:rPr lang="en-GB" sz="800">
                  <a:solidFill>
                    <a:schemeClr val="tx1"/>
                  </a:solidFill>
                </a:rPr>
                <a:t>7.54 cm</a:t>
              </a:r>
            </a:p>
          </p:txBody>
        </p:sp>
        <p:sp>
          <p:nvSpPr>
            <p:cNvPr id="34" name="TextBox 33">
              <a:extLst>
                <a:ext uri="{FF2B5EF4-FFF2-40B4-BE49-F238E27FC236}">
                  <a16:creationId xmlns:a16="http://schemas.microsoft.com/office/drawing/2014/main" id="{E1658A23-15A2-4406-AF7E-89707B5575E7}"/>
                </a:ext>
              </a:extLst>
            </p:cNvPr>
            <p:cNvSpPr txBox="1"/>
            <p:nvPr userDrawn="1"/>
          </p:nvSpPr>
          <p:spPr>
            <a:xfrm>
              <a:off x="-1143000" y="6189657"/>
              <a:ext cx="833960" cy="123111"/>
            </a:xfrm>
            <a:prstGeom prst="rect">
              <a:avLst/>
            </a:prstGeom>
            <a:noFill/>
          </p:spPr>
          <p:txBody>
            <a:bodyPr wrap="square" lIns="0" tIns="0" rIns="0" bIns="0" rtlCol="0">
              <a:spAutoFit/>
            </a:bodyPr>
            <a:lstStyle/>
            <a:p>
              <a:pPr algn="r"/>
              <a:r>
                <a:rPr lang="en-GB" sz="800">
                  <a:solidFill>
                    <a:schemeClr val="tx1"/>
                  </a:solidFill>
                </a:rPr>
                <a:t>Image Bottom</a:t>
              </a:r>
            </a:p>
          </p:txBody>
        </p:sp>
      </p:grpSp>
      <p:sp>
        <p:nvSpPr>
          <p:cNvPr id="3" name="Footer Placeholder 2">
            <a:extLst>
              <a:ext uri="{FF2B5EF4-FFF2-40B4-BE49-F238E27FC236}">
                <a16:creationId xmlns:a16="http://schemas.microsoft.com/office/drawing/2014/main" id="{1115639F-9E76-41B0-BB57-8F8A1F600167}"/>
              </a:ext>
            </a:extLst>
          </p:cNvPr>
          <p:cNvSpPr>
            <a:spLocks noGrp="1"/>
          </p:cNvSpPr>
          <p:nvPr>
            <p:ph type="ftr" sz="quarter" idx="3"/>
          </p:nvPr>
        </p:nvSpPr>
        <p:spPr>
          <a:xfrm>
            <a:off x="3272400" y="6390000"/>
            <a:ext cx="7495200" cy="198000"/>
          </a:xfrm>
          <a:prstGeom prst="rect">
            <a:avLst/>
          </a:prstGeom>
        </p:spPr>
        <p:txBody>
          <a:bodyPr vert="horz" lIns="0" tIns="0" rIns="0" bIns="0" rtlCol="0" anchor="ctr"/>
          <a:lstStyle>
            <a:lvl1pPr algn="l">
              <a:defRPr sz="800">
                <a:solidFill>
                  <a:schemeClr val="bg1"/>
                </a:solidFill>
              </a:defRPr>
            </a:lvl1pPr>
          </a:lstStyle>
          <a:p>
            <a:endParaRPr lang="en-GB"/>
          </a:p>
        </p:txBody>
      </p:sp>
      <p:cxnSp>
        <p:nvCxnSpPr>
          <p:cNvPr id="6" name="Straight Connector 5">
            <a:extLst>
              <a:ext uri="{FF2B5EF4-FFF2-40B4-BE49-F238E27FC236}">
                <a16:creationId xmlns:a16="http://schemas.microsoft.com/office/drawing/2014/main" id="{6805F70E-6BF1-451B-AC5F-64819FD40883}"/>
              </a:ext>
            </a:extLst>
          </p:cNvPr>
          <p:cNvCxnSpPr>
            <a:cxnSpLocks/>
          </p:cNvCxnSpPr>
          <p:nvPr userDrawn="1">
            <p:custDataLst>
              <p:tags r:id="rId20"/>
            </p:custDataLst>
          </p:nvPr>
        </p:nvCxnSpPr>
        <p:spPr>
          <a:xfrm>
            <a:off x="360000" y="6120000"/>
            <a:ext cx="11474161" cy="0"/>
          </a:xfrm>
          <a:prstGeom prst="line">
            <a:avLst/>
          </a:prstGeom>
          <a:ln w="38100">
            <a:solidFill>
              <a:schemeClr val="bg1"/>
            </a:solidFill>
            <a:tailEnd type="none"/>
          </a:ln>
        </p:spPr>
        <p:style>
          <a:lnRef idx="1">
            <a:schemeClr val="accent1"/>
          </a:lnRef>
          <a:fillRef idx="0">
            <a:schemeClr val="accent1"/>
          </a:fillRef>
          <a:effectRef idx="0">
            <a:schemeClr val="accent1"/>
          </a:effectRef>
          <a:fontRef idx="minor">
            <a:schemeClr val="tx1"/>
          </a:fontRef>
        </p:style>
      </p:cxnSp>
      <p:pic>
        <p:nvPicPr>
          <p:cNvPr id="9" name="Graphic 8">
            <a:extLst>
              <a:ext uri="{FF2B5EF4-FFF2-40B4-BE49-F238E27FC236}">
                <a16:creationId xmlns:a16="http://schemas.microsoft.com/office/drawing/2014/main" id="{8BA1BC22-8E8C-7037-D679-72A118E01A80}"/>
              </a:ext>
            </a:extLst>
          </p:cNvPr>
          <p:cNvPicPr>
            <a:picLocks noChangeAspect="1"/>
          </p:cNvPicPr>
          <p:nvPr userDrawn="1"/>
        </p:nvPicPr>
        <p:blipFill>
          <a:blip r:embed="rId21">
            <a:extLst>
              <a:ext uri="{96DAC541-7B7A-43D3-8B79-37D633B846F1}">
                <asvg:svgBlip xmlns:asvg="http://schemas.microsoft.com/office/drawing/2016/SVG/main" r:embed="rId22"/>
              </a:ext>
            </a:extLst>
          </a:blip>
          <a:stretch>
            <a:fillRect/>
          </a:stretch>
        </p:blipFill>
        <p:spPr>
          <a:xfrm>
            <a:off x="215023" y="6228075"/>
            <a:ext cx="1371600" cy="520700"/>
          </a:xfrm>
          <a:prstGeom prst="rect">
            <a:avLst/>
          </a:prstGeom>
        </p:spPr>
      </p:pic>
    </p:spTree>
    <p:extLst>
      <p:ext uri="{BB962C8B-B14F-4D97-AF65-F5344CB8AC3E}">
        <p14:creationId xmlns:p14="http://schemas.microsoft.com/office/powerpoint/2010/main" val="1560173053"/>
      </p:ext>
    </p:extLst>
  </p:cSld>
  <p:clrMap bg1="lt1" tx1="dk1" bg2="lt2" tx2="dk2" accent1="accent1" accent2="accent2" accent3="accent3" accent4="accent4" accent5="accent5" accent6="accent6" hlink="hlink" folHlink="folHlink"/>
  <p:sldLayoutIdLst>
    <p:sldLayoutId id="2147483981" r:id="rId1"/>
    <p:sldLayoutId id="2147483982" r:id="rId2"/>
    <p:sldLayoutId id="2147483983" r:id="rId3"/>
    <p:sldLayoutId id="2147483984" r:id="rId4"/>
    <p:sldLayoutId id="2147483985" r:id="rId5"/>
    <p:sldLayoutId id="2147483986" r:id="rId6"/>
    <p:sldLayoutId id="2147483987" r:id="rId7"/>
    <p:sldLayoutId id="2147483988" r:id="rId8"/>
    <p:sldLayoutId id="2147483989" r:id="rId9"/>
    <p:sldLayoutId id="2147483990" r:id="rId10"/>
    <p:sldLayoutId id="2147483991" r:id="rId11"/>
    <p:sldLayoutId id="2147483992" r:id="rId12"/>
    <p:sldLayoutId id="2147483993" r:id="rId13"/>
    <p:sldLayoutId id="2147483994" r:id="rId14"/>
    <p:sldLayoutId id="2147483995" r:id="rId15"/>
    <p:sldLayoutId id="2147483996" r:id="rId16"/>
    <p:sldLayoutId id="2147483997" r:id="rId17"/>
    <p:sldLayoutId id="2147483999" r:id="rId18"/>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dt="0"/>
  <p:txStyles>
    <p:titleStyle>
      <a:lvl1pPr algn="l" defTabSz="914400" rtl="0" eaLnBrk="1" latinLnBrk="0" hangingPunct="1">
        <a:lnSpc>
          <a:spcPct val="100000"/>
        </a:lnSpc>
        <a:spcBef>
          <a:spcPts val="600"/>
        </a:spcBef>
        <a:buNone/>
        <a:defRPr sz="2400" b="1" kern="1200">
          <a:solidFill>
            <a:schemeClr val="bg1"/>
          </a:solidFill>
          <a:latin typeface="+mj-lt"/>
          <a:ea typeface="+mj-ea"/>
          <a:cs typeface="+mj-cs"/>
        </a:defRPr>
      </a:lvl1pPr>
    </p:titleStyle>
    <p:bodyStyle>
      <a:lvl1pPr marL="0" indent="0" algn="l" defTabSz="914400" rtl="0" eaLnBrk="1" latinLnBrk="0" hangingPunct="1">
        <a:lnSpc>
          <a:spcPct val="100000"/>
        </a:lnSpc>
        <a:spcBef>
          <a:spcPts val="1200"/>
        </a:spcBef>
        <a:buFont typeface="Arial" panose="020B0604020202020204" pitchFamily="34" charset="0"/>
        <a:buNone/>
        <a:defRPr sz="1600" kern="1200">
          <a:solidFill>
            <a:schemeClr val="bg1"/>
          </a:solidFill>
          <a:latin typeface="+mn-lt"/>
          <a:ea typeface="+mn-ea"/>
          <a:cs typeface="+mn-cs"/>
        </a:defRPr>
      </a:lvl1pPr>
      <a:lvl2pPr marL="180975" indent="-180975" algn="l" defTabSz="914400" rtl="0" eaLnBrk="1" latinLnBrk="0" hangingPunct="1">
        <a:lnSpc>
          <a:spcPct val="100000"/>
        </a:lnSpc>
        <a:spcBef>
          <a:spcPts val="600"/>
        </a:spcBef>
        <a:buFont typeface="Arial" panose="020B0604020202020204" pitchFamily="34" charset="0"/>
        <a:buChar char="ꟷ"/>
        <a:defRPr sz="1600" kern="1200">
          <a:solidFill>
            <a:schemeClr val="bg1"/>
          </a:solidFill>
          <a:latin typeface="+mn-lt"/>
          <a:ea typeface="+mn-ea"/>
          <a:cs typeface="+mn-cs"/>
        </a:defRPr>
      </a:lvl2pPr>
      <a:lvl3pPr marL="360000" indent="-180975" algn="l" defTabSz="914400" rtl="0" eaLnBrk="1" latinLnBrk="0" hangingPunct="1">
        <a:lnSpc>
          <a:spcPct val="100000"/>
        </a:lnSpc>
        <a:spcBef>
          <a:spcPts val="600"/>
        </a:spcBef>
        <a:buFont typeface="Arial" panose="020B0604020202020204" pitchFamily="34" charset="0"/>
        <a:buChar char="ꟷ"/>
        <a:defRPr sz="1600" kern="1200">
          <a:solidFill>
            <a:schemeClr val="bg1"/>
          </a:solidFill>
          <a:latin typeface="+mn-lt"/>
          <a:ea typeface="+mn-ea"/>
          <a:cs typeface="+mn-cs"/>
        </a:defRPr>
      </a:lvl3pPr>
      <a:lvl4pPr marL="540000" indent="-180975" algn="l" defTabSz="914400" rtl="0" eaLnBrk="1" latinLnBrk="0" hangingPunct="1">
        <a:lnSpc>
          <a:spcPct val="100000"/>
        </a:lnSpc>
        <a:spcBef>
          <a:spcPts val="600"/>
        </a:spcBef>
        <a:buFont typeface="Arial" panose="020B0604020202020204" pitchFamily="34" charset="0"/>
        <a:buChar char="ꟷ"/>
        <a:defRPr sz="1600" kern="1200">
          <a:solidFill>
            <a:schemeClr val="bg1"/>
          </a:solidFill>
          <a:latin typeface="+mn-lt"/>
          <a:ea typeface="+mn-ea"/>
          <a:cs typeface="+mn-cs"/>
        </a:defRPr>
      </a:lvl4pPr>
      <a:lvl5pPr marL="720000" indent="-180000" algn="l" defTabSz="914400" rtl="0" eaLnBrk="1" latinLnBrk="0" hangingPunct="1">
        <a:lnSpc>
          <a:spcPct val="100000"/>
        </a:lnSpc>
        <a:spcBef>
          <a:spcPts val="600"/>
        </a:spcBef>
        <a:buFont typeface="Arial" panose="020B0604020202020204" pitchFamily="34" charset="0"/>
        <a:buChar char="ꟷ"/>
        <a:defRPr sz="16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2" orient="horz" pos="2160">
          <p15:clr>
            <a:srgbClr val="F26B43"/>
          </p15:clr>
        </p15:guide>
        <p15:guide id="14" pos="7453">
          <p15:clr>
            <a:srgbClr val="F26B43"/>
          </p15:clr>
        </p15:guide>
        <p15:guide id="28" orient="horz" pos="1076">
          <p15:clr>
            <a:srgbClr val="F26B43"/>
          </p15:clr>
        </p15:guide>
        <p15:guide id="29" orient="horz" pos="270">
          <p15:clr>
            <a:srgbClr val="F26B43"/>
          </p15:clr>
        </p15:guide>
        <p15:guide id="33" orient="horz" pos="3600">
          <p15:clr>
            <a:srgbClr val="F26B43"/>
          </p15:clr>
        </p15:guide>
        <p15:guide id="35" pos="228">
          <p15:clr>
            <a:srgbClr val="F26B43"/>
          </p15:clr>
        </p15:guide>
        <p15:guide id="36" pos="3840">
          <p15:clr>
            <a:srgbClr val="F26B43"/>
          </p15:clr>
        </p15:guide>
        <p15:guide id="37" pos="3782">
          <p15:clr>
            <a:srgbClr val="F26B43"/>
          </p15:clr>
        </p15:guide>
        <p15:guide id="38" pos="3900">
          <p15:clr>
            <a:srgbClr val="F26B43"/>
          </p15:clr>
        </p15:guide>
        <p15:guide id="39" orient="horz" pos="3871">
          <p15:clr>
            <a:srgbClr val="F26B43"/>
          </p15:clr>
        </p15:guide>
      </p15:sldGuideLst>
    </p:ext>
  </p:extLst>
</p:sldMaster>
</file>

<file path=ppt/slideMasters/slideMaster1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91" name="Title Placeholder 1"/>
          <p:cNvSpPr>
            <a:spLocks noGrp="1"/>
          </p:cNvSpPr>
          <p:nvPr>
            <p:ph type="title"/>
          </p:nvPr>
        </p:nvSpPr>
        <p:spPr>
          <a:xfrm>
            <a:off x="359999" y="430718"/>
            <a:ext cx="11466875" cy="403200"/>
          </a:xfrm>
          <a:prstGeom prst="rect">
            <a:avLst/>
          </a:prstGeom>
        </p:spPr>
        <p:txBody>
          <a:bodyPr vert="horz" lIns="0" tIns="0" rIns="0" bIns="0" rtlCol="0" anchor="t">
            <a:noAutofit/>
          </a:bodyPr>
          <a:lstStyle/>
          <a:p>
            <a:r>
              <a:rPr lang="en-US" dirty="0"/>
              <a:t>Click to add title</a:t>
            </a:r>
            <a:endParaRPr lang="en-GB" dirty="0"/>
          </a:p>
        </p:txBody>
      </p:sp>
      <p:sp>
        <p:nvSpPr>
          <p:cNvPr id="92" name="Text Placeholder 2"/>
          <p:cNvSpPr>
            <a:spLocks noGrp="1"/>
          </p:cNvSpPr>
          <p:nvPr>
            <p:ph type="body" idx="1"/>
          </p:nvPr>
        </p:nvSpPr>
        <p:spPr>
          <a:xfrm>
            <a:off x="359999" y="1710000"/>
            <a:ext cx="11466875" cy="3999600"/>
          </a:xfrm>
          <a:prstGeom prst="rect">
            <a:avLst/>
          </a:prstGeom>
        </p:spPr>
        <p:txBody>
          <a:bodyPr vert="horz" lIns="0" tIns="0" rIns="0" bIns="0" rtlCol="0">
            <a:noAutofit/>
          </a:body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93" name="Slide Number Placeholder 5"/>
          <p:cNvSpPr>
            <a:spLocks noGrp="1"/>
          </p:cNvSpPr>
          <p:nvPr>
            <p:ph type="sldNum" sz="quarter" idx="4"/>
          </p:nvPr>
        </p:nvSpPr>
        <p:spPr>
          <a:xfrm>
            <a:off x="10856913" y="6390000"/>
            <a:ext cx="969962" cy="196850"/>
          </a:xfrm>
          <a:prstGeom prst="rect">
            <a:avLst/>
          </a:prstGeom>
        </p:spPr>
        <p:txBody>
          <a:bodyPr vert="horz" lIns="0" tIns="0" rIns="0" bIns="0" rtlCol="0" anchor="ctr"/>
          <a:lstStyle>
            <a:lvl1pPr algn="r">
              <a:defRPr sz="1000">
                <a:solidFill>
                  <a:schemeClr val="tx1"/>
                </a:solidFill>
              </a:defRPr>
            </a:lvl1pPr>
          </a:lstStyle>
          <a:p>
            <a:fld id="{4034BEE3-566C-4068-A777-C3A4762E861B}" type="slidenum">
              <a:rPr lang="en-GB" smtClean="0"/>
              <a:pPr/>
              <a:t>‹#›</a:t>
            </a:fld>
            <a:endParaRPr lang="en-GB" dirty="0"/>
          </a:p>
        </p:txBody>
      </p:sp>
      <p:sp>
        <p:nvSpPr>
          <p:cNvPr id="3" name="Footer Placeholder 2">
            <a:extLst>
              <a:ext uri="{FF2B5EF4-FFF2-40B4-BE49-F238E27FC236}">
                <a16:creationId xmlns:a16="http://schemas.microsoft.com/office/drawing/2014/main" id="{1115639F-9E76-41B0-BB57-8F8A1F600167}"/>
              </a:ext>
            </a:extLst>
          </p:cNvPr>
          <p:cNvSpPr>
            <a:spLocks noGrp="1"/>
          </p:cNvSpPr>
          <p:nvPr>
            <p:ph type="ftr" sz="quarter" idx="3"/>
          </p:nvPr>
        </p:nvSpPr>
        <p:spPr>
          <a:xfrm>
            <a:off x="3272400" y="6390000"/>
            <a:ext cx="7495200" cy="198000"/>
          </a:xfrm>
          <a:prstGeom prst="rect">
            <a:avLst/>
          </a:prstGeom>
        </p:spPr>
        <p:txBody>
          <a:bodyPr vert="horz" lIns="0" tIns="0" rIns="0" bIns="0" rtlCol="0" anchor="ctr"/>
          <a:lstStyle>
            <a:lvl1pPr algn="l">
              <a:defRPr sz="800">
                <a:solidFill>
                  <a:schemeClr val="tx1"/>
                </a:solidFill>
              </a:defRPr>
            </a:lvl1pPr>
          </a:lstStyle>
          <a:p>
            <a:endParaRPr lang="en-GB" dirty="0"/>
          </a:p>
        </p:txBody>
      </p:sp>
      <p:cxnSp>
        <p:nvCxnSpPr>
          <p:cNvPr id="6" name="Straight Connector 5">
            <a:extLst>
              <a:ext uri="{FF2B5EF4-FFF2-40B4-BE49-F238E27FC236}">
                <a16:creationId xmlns:a16="http://schemas.microsoft.com/office/drawing/2014/main" id="{6805F70E-6BF1-451B-AC5F-64819FD40883}"/>
              </a:ext>
            </a:extLst>
          </p:cNvPr>
          <p:cNvCxnSpPr>
            <a:cxnSpLocks/>
          </p:cNvCxnSpPr>
          <p:nvPr userDrawn="1">
            <p:custDataLst>
              <p:tags r:id="rId25"/>
            </p:custDataLst>
          </p:nvPr>
        </p:nvCxnSpPr>
        <p:spPr>
          <a:xfrm>
            <a:off x="360000" y="6120000"/>
            <a:ext cx="11474161" cy="0"/>
          </a:xfrm>
          <a:prstGeom prst="line">
            <a:avLst/>
          </a:prstGeom>
          <a:ln w="38100">
            <a:solidFill>
              <a:schemeClr val="tx1"/>
            </a:solidFill>
            <a:tailEnd type="none"/>
          </a:ln>
        </p:spPr>
        <p:style>
          <a:lnRef idx="1">
            <a:schemeClr val="accent1"/>
          </a:lnRef>
          <a:fillRef idx="0">
            <a:schemeClr val="accent1"/>
          </a:fillRef>
          <a:effectRef idx="0">
            <a:schemeClr val="accent1"/>
          </a:effectRef>
          <a:fontRef idx="minor">
            <a:schemeClr val="tx1"/>
          </a:fontRef>
        </p:style>
      </p:cxnSp>
      <p:pic>
        <p:nvPicPr>
          <p:cNvPr id="37" name="Graphic 36">
            <a:extLst>
              <a:ext uri="{FF2B5EF4-FFF2-40B4-BE49-F238E27FC236}">
                <a16:creationId xmlns:a16="http://schemas.microsoft.com/office/drawing/2014/main" id="{2CC2F24E-468A-4212-A014-115B799B0109}"/>
              </a:ext>
            </a:extLst>
          </p:cNvPr>
          <p:cNvPicPr>
            <a:picLocks noChangeAspect="1"/>
          </p:cNvPicPr>
          <p:nvPr userDrawn="1">
            <p:custDataLst>
              <p:tags r:id="rId26"/>
            </p:custDataLst>
          </p:nvPr>
        </p:nvPicPr>
        <p:blipFill>
          <a:blip r:embed="rId27">
            <a:extLst>
              <a:ext uri="{96DAC541-7B7A-43D3-8B79-37D633B846F1}">
                <asvg:svgBlip xmlns:asvg="http://schemas.microsoft.com/office/drawing/2016/SVG/main" r:embed="rId28"/>
              </a:ext>
            </a:extLst>
          </a:blip>
          <a:stretch>
            <a:fillRect/>
          </a:stretch>
        </p:blipFill>
        <p:spPr>
          <a:xfrm>
            <a:off x="359999" y="6390412"/>
            <a:ext cx="1080272" cy="204376"/>
          </a:xfrm>
          <a:prstGeom prst="rect">
            <a:avLst/>
          </a:prstGeom>
        </p:spPr>
      </p:pic>
    </p:spTree>
    <p:extLst>
      <p:ext uri="{BB962C8B-B14F-4D97-AF65-F5344CB8AC3E}">
        <p14:creationId xmlns:p14="http://schemas.microsoft.com/office/powerpoint/2010/main" val="2464266321"/>
      </p:ext>
    </p:extLst>
  </p:cSld>
  <p:clrMap bg1="lt1" tx1="dk1" bg2="lt2" tx2="dk2" accent1="accent1" accent2="accent2" accent3="accent3" accent4="accent4" accent5="accent5" accent6="accent6" hlink="hlink" folHlink="folHlink"/>
  <p:sldLayoutIdLst>
    <p:sldLayoutId id="2147484002" r:id="rId1"/>
    <p:sldLayoutId id="2147484003" r:id="rId2"/>
    <p:sldLayoutId id="2147484004" r:id="rId3"/>
    <p:sldLayoutId id="2147484005" r:id="rId4"/>
    <p:sldLayoutId id="2147484006" r:id="rId5"/>
    <p:sldLayoutId id="2147484007" r:id="rId6"/>
    <p:sldLayoutId id="2147484008" r:id="rId7"/>
    <p:sldLayoutId id="2147484009" r:id="rId8"/>
    <p:sldLayoutId id="2147484010" r:id="rId9"/>
    <p:sldLayoutId id="2147484011" r:id="rId10"/>
    <p:sldLayoutId id="2147484012" r:id="rId11"/>
    <p:sldLayoutId id="2147484013" r:id="rId12"/>
    <p:sldLayoutId id="2147484014" r:id="rId13"/>
    <p:sldLayoutId id="2147484015" r:id="rId14"/>
    <p:sldLayoutId id="2147484016" r:id="rId15"/>
    <p:sldLayoutId id="2147484017" r:id="rId16"/>
    <p:sldLayoutId id="2147484018" r:id="rId17"/>
    <p:sldLayoutId id="2147484019" r:id="rId18"/>
    <p:sldLayoutId id="2147484020" r:id="rId19"/>
    <p:sldLayoutId id="2147484021" r:id="rId20"/>
    <p:sldLayoutId id="2147484022" r:id="rId21"/>
    <p:sldLayoutId id="2147484023" r:id="rId22"/>
    <p:sldLayoutId id="2147484024" r:id="rId23"/>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dt="0"/>
  <p:txStyles>
    <p:titleStyle>
      <a:lvl1pPr algn="l" defTabSz="914400" rtl="0" eaLnBrk="1" latinLnBrk="0" hangingPunct="1">
        <a:lnSpc>
          <a:spcPct val="100000"/>
        </a:lnSpc>
        <a:spcBef>
          <a:spcPts val="600"/>
        </a:spcBef>
        <a:buNone/>
        <a:defRPr sz="2400" b="1" kern="1200">
          <a:solidFill>
            <a:schemeClr val="tx1"/>
          </a:solidFill>
          <a:latin typeface="+mj-lt"/>
          <a:ea typeface="+mj-ea"/>
          <a:cs typeface="+mj-cs"/>
        </a:defRPr>
      </a:lvl1pPr>
    </p:titleStyle>
    <p:bodyStyle>
      <a:lvl1pPr marL="0" indent="0" algn="l" defTabSz="914400" rtl="0" eaLnBrk="1" latinLnBrk="0" hangingPunct="1">
        <a:lnSpc>
          <a:spcPct val="100000"/>
        </a:lnSpc>
        <a:spcBef>
          <a:spcPts val="1200"/>
        </a:spcBef>
        <a:buFont typeface="Arial" panose="020B0604020202020204" pitchFamily="34" charset="0"/>
        <a:buNone/>
        <a:defRPr sz="1600" kern="1200">
          <a:solidFill>
            <a:schemeClr val="tx1"/>
          </a:solidFill>
          <a:latin typeface="+mn-lt"/>
          <a:ea typeface="+mn-ea"/>
          <a:cs typeface="+mn-cs"/>
        </a:defRPr>
      </a:lvl1pPr>
      <a:lvl2pPr marL="180975" indent="-180975" algn="l" defTabSz="914400" rtl="0" eaLnBrk="1" latinLnBrk="0" hangingPunct="1">
        <a:lnSpc>
          <a:spcPct val="100000"/>
        </a:lnSpc>
        <a:spcBef>
          <a:spcPts val="600"/>
        </a:spcBef>
        <a:buFont typeface="Arial" panose="020B0604020202020204" pitchFamily="34" charset="0"/>
        <a:buChar char="ꟷ"/>
        <a:defRPr sz="1600" kern="1200">
          <a:solidFill>
            <a:schemeClr val="tx1"/>
          </a:solidFill>
          <a:latin typeface="+mn-lt"/>
          <a:ea typeface="+mn-ea"/>
          <a:cs typeface="+mn-cs"/>
        </a:defRPr>
      </a:lvl2pPr>
      <a:lvl3pPr marL="360000" indent="-180975" algn="l" defTabSz="914400" rtl="0" eaLnBrk="1" latinLnBrk="0" hangingPunct="1">
        <a:lnSpc>
          <a:spcPct val="100000"/>
        </a:lnSpc>
        <a:spcBef>
          <a:spcPts val="600"/>
        </a:spcBef>
        <a:buFont typeface="Arial" panose="020B0604020202020204" pitchFamily="34" charset="0"/>
        <a:buChar char="ꟷ"/>
        <a:defRPr sz="1600" kern="1200">
          <a:solidFill>
            <a:schemeClr val="tx1"/>
          </a:solidFill>
          <a:latin typeface="+mn-lt"/>
          <a:ea typeface="+mn-ea"/>
          <a:cs typeface="+mn-cs"/>
        </a:defRPr>
      </a:lvl3pPr>
      <a:lvl4pPr marL="540000" indent="-180975" algn="l" defTabSz="914400" rtl="0" eaLnBrk="1" latinLnBrk="0" hangingPunct="1">
        <a:lnSpc>
          <a:spcPct val="100000"/>
        </a:lnSpc>
        <a:spcBef>
          <a:spcPts val="600"/>
        </a:spcBef>
        <a:buFont typeface="Arial" panose="020B0604020202020204" pitchFamily="34" charset="0"/>
        <a:buChar char="ꟷ"/>
        <a:defRPr sz="1600" kern="1200">
          <a:solidFill>
            <a:schemeClr val="tx1"/>
          </a:solidFill>
          <a:latin typeface="+mn-lt"/>
          <a:ea typeface="+mn-ea"/>
          <a:cs typeface="+mn-cs"/>
        </a:defRPr>
      </a:lvl4pPr>
      <a:lvl5pPr marL="720000" indent="-180000" algn="l" defTabSz="914400" rtl="0" eaLnBrk="1" latinLnBrk="0" hangingPunct="1">
        <a:lnSpc>
          <a:spcPct val="100000"/>
        </a:lnSpc>
        <a:spcBef>
          <a:spcPts val="600"/>
        </a:spcBef>
        <a:buFont typeface="Arial" panose="020B0604020202020204" pitchFamily="34" charset="0"/>
        <a:buChar char="ꟷ"/>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4" pos="7453">
          <p15:clr>
            <a:srgbClr val="F26B43"/>
          </p15:clr>
        </p15:guide>
        <p15:guide id="28" orient="horz" pos="1076">
          <p15:clr>
            <a:srgbClr val="F26B43"/>
          </p15:clr>
        </p15:guide>
        <p15:guide id="29" orient="horz" pos="270">
          <p15:clr>
            <a:srgbClr val="F26B43"/>
          </p15:clr>
        </p15:guide>
        <p15:guide id="33" orient="horz" pos="3600">
          <p15:clr>
            <a:srgbClr val="F26B43"/>
          </p15:clr>
        </p15:guide>
        <p15:guide id="35" pos="228">
          <p15:clr>
            <a:srgbClr val="F26B43"/>
          </p15:clr>
        </p15:guide>
        <p15:guide id="39" orient="horz" pos="3871">
          <p15:clr>
            <a:srgbClr val="F26B43"/>
          </p15:clr>
        </p15:guide>
      </p15:sldGuideLst>
    </p:ext>
  </p:extLst>
</p:sldMaster>
</file>

<file path=ppt/slideMasters/slideMaster1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91" name="Title Placeholder 1"/>
          <p:cNvSpPr>
            <a:spLocks noGrp="1"/>
          </p:cNvSpPr>
          <p:nvPr>
            <p:ph type="title"/>
          </p:nvPr>
        </p:nvSpPr>
        <p:spPr>
          <a:xfrm>
            <a:off x="359999" y="430718"/>
            <a:ext cx="11466875" cy="403200"/>
          </a:xfrm>
          <a:prstGeom prst="rect">
            <a:avLst/>
          </a:prstGeom>
        </p:spPr>
        <p:txBody>
          <a:bodyPr vert="horz" lIns="0" tIns="0" rIns="0" bIns="0" rtlCol="0" anchor="t">
            <a:noAutofit/>
          </a:bodyPr>
          <a:lstStyle/>
          <a:p>
            <a:r>
              <a:rPr lang="en-US" dirty="0"/>
              <a:t>Click to add title</a:t>
            </a:r>
            <a:endParaRPr lang="en-GB" dirty="0"/>
          </a:p>
        </p:txBody>
      </p:sp>
      <p:sp>
        <p:nvSpPr>
          <p:cNvPr id="92" name="Text Placeholder 2"/>
          <p:cNvSpPr>
            <a:spLocks noGrp="1"/>
          </p:cNvSpPr>
          <p:nvPr>
            <p:ph type="body" idx="1"/>
          </p:nvPr>
        </p:nvSpPr>
        <p:spPr>
          <a:xfrm>
            <a:off x="359999" y="1710000"/>
            <a:ext cx="11466875" cy="3999600"/>
          </a:xfrm>
          <a:prstGeom prst="rect">
            <a:avLst/>
          </a:prstGeom>
        </p:spPr>
        <p:txBody>
          <a:bodyPr vert="horz" lIns="0" tIns="0" rIns="0" bIns="0" rtlCol="0">
            <a:noAutofit/>
          </a:body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93" name="Slide Number Placeholder 5"/>
          <p:cNvSpPr>
            <a:spLocks noGrp="1"/>
          </p:cNvSpPr>
          <p:nvPr>
            <p:ph type="sldNum" sz="quarter" idx="4"/>
          </p:nvPr>
        </p:nvSpPr>
        <p:spPr>
          <a:xfrm>
            <a:off x="10856913" y="6390000"/>
            <a:ext cx="969962" cy="196850"/>
          </a:xfrm>
          <a:prstGeom prst="rect">
            <a:avLst/>
          </a:prstGeom>
        </p:spPr>
        <p:txBody>
          <a:bodyPr vert="horz" lIns="0" tIns="0" rIns="0" bIns="0" rtlCol="0" anchor="ctr"/>
          <a:lstStyle>
            <a:lvl1pPr algn="r">
              <a:defRPr sz="1000">
                <a:solidFill>
                  <a:schemeClr val="tx1"/>
                </a:solidFill>
              </a:defRPr>
            </a:lvl1pPr>
          </a:lstStyle>
          <a:p>
            <a:fld id="{4034BEE3-566C-4068-A777-C3A4762E861B}" type="slidenum">
              <a:rPr lang="en-GB" smtClean="0"/>
              <a:pPr/>
              <a:t>‹#›</a:t>
            </a:fld>
            <a:endParaRPr lang="en-GB" dirty="0"/>
          </a:p>
        </p:txBody>
      </p:sp>
      <p:sp>
        <p:nvSpPr>
          <p:cNvPr id="3" name="Footer Placeholder 2">
            <a:extLst>
              <a:ext uri="{FF2B5EF4-FFF2-40B4-BE49-F238E27FC236}">
                <a16:creationId xmlns:a16="http://schemas.microsoft.com/office/drawing/2014/main" id="{1115639F-9E76-41B0-BB57-8F8A1F600167}"/>
              </a:ext>
            </a:extLst>
          </p:cNvPr>
          <p:cNvSpPr>
            <a:spLocks noGrp="1"/>
          </p:cNvSpPr>
          <p:nvPr>
            <p:ph type="ftr" sz="quarter" idx="3"/>
          </p:nvPr>
        </p:nvSpPr>
        <p:spPr>
          <a:xfrm>
            <a:off x="3272400" y="6390000"/>
            <a:ext cx="7495200" cy="198000"/>
          </a:xfrm>
          <a:prstGeom prst="rect">
            <a:avLst/>
          </a:prstGeom>
        </p:spPr>
        <p:txBody>
          <a:bodyPr vert="horz" lIns="0" tIns="0" rIns="0" bIns="0" rtlCol="0" anchor="ctr"/>
          <a:lstStyle>
            <a:lvl1pPr algn="l">
              <a:defRPr sz="800">
                <a:solidFill>
                  <a:schemeClr val="tx1"/>
                </a:solidFill>
              </a:defRPr>
            </a:lvl1pPr>
          </a:lstStyle>
          <a:p>
            <a:endParaRPr lang="en-GB" dirty="0"/>
          </a:p>
        </p:txBody>
      </p:sp>
      <p:cxnSp>
        <p:nvCxnSpPr>
          <p:cNvPr id="6" name="Straight Connector 5">
            <a:extLst>
              <a:ext uri="{FF2B5EF4-FFF2-40B4-BE49-F238E27FC236}">
                <a16:creationId xmlns:a16="http://schemas.microsoft.com/office/drawing/2014/main" id="{6805F70E-6BF1-451B-AC5F-64819FD40883}"/>
              </a:ext>
            </a:extLst>
          </p:cNvPr>
          <p:cNvCxnSpPr>
            <a:cxnSpLocks/>
          </p:cNvCxnSpPr>
          <p:nvPr userDrawn="1">
            <p:custDataLst>
              <p:tags r:id="rId32"/>
            </p:custDataLst>
          </p:nvPr>
        </p:nvCxnSpPr>
        <p:spPr>
          <a:xfrm>
            <a:off x="360000" y="6120000"/>
            <a:ext cx="11474161" cy="0"/>
          </a:xfrm>
          <a:prstGeom prst="line">
            <a:avLst/>
          </a:prstGeom>
          <a:ln w="38100">
            <a:solidFill>
              <a:schemeClr val="tx1"/>
            </a:solidFill>
            <a:tailEnd type="none"/>
          </a:ln>
        </p:spPr>
        <p:style>
          <a:lnRef idx="1">
            <a:schemeClr val="accent1"/>
          </a:lnRef>
          <a:fillRef idx="0">
            <a:schemeClr val="accent1"/>
          </a:fillRef>
          <a:effectRef idx="0">
            <a:schemeClr val="accent1"/>
          </a:effectRef>
          <a:fontRef idx="minor">
            <a:schemeClr val="tx1"/>
          </a:fontRef>
        </p:style>
      </p:cxnSp>
      <p:pic>
        <p:nvPicPr>
          <p:cNvPr id="35" name="Graphic 34">
            <a:extLst>
              <a:ext uri="{FF2B5EF4-FFF2-40B4-BE49-F238E27FC236}">
                <a16:creationId xmlns:a16="http://schemas.microsoft.com/office/drawing/2014/main" id="{7B7CA491-29AF-4154-90A3-E0D2BFCEB75D}"/>
              </a:ext>
            </a:extLst>
          </p:cNvPr>
          <p:cNvPicPr>
            <a:picLocks noChangeAspect="1"/>
          </p:cNvPicPr>
          <p:nvPr userDrawn="1">
            <p:custDataLst>
              <p:tags r:id="rId33"/>
            </p:custDataLst>
          </p:nvPr>
        </p:nvPicPr>
        <p:blipFill>
          <a:blip r:embed="rId34">
            <a:extLst>
              <a:ext uri="{96DAC541-7B7A-43D3-8B79-37D633B846F1}">
                <asvg:svgBlip xmlns:asvg="http://schemas.microsoft.com/office/drawing/2016/SVG/main" r:embed="rId35"/>
              </a:ext>
            </a:extLst>
          </a:blip>
          <a:stretch>
            <a:fillRect/>
          </a:stretch>
        </p:blipFill>
        <p:spPr>
          <a:xfrm>
            <a:off x="359999" y="6390412"/>
            <a:ext cx="1080272" cy="204376"/>
          </a:xfrm>
          <a:prstGeom prst="rect">
            <a:avLst/>
          </a:prstGeom>
        </p:spPr>
      </p:pic>
      <p:grpSp>
        <p:nvGrpSpPr>
          <p:cNvPr id="100" name="Group 99">
            <a:extLst>
              <a:ext uri="{FF2B5EF4-FFF2-40B4-BE49-F238E27FC236}">
                <a16:creationId xmlns:a16="http://schemas.microsoft.com/office/drawing/2014/main" id="{F2839183-ADD5-954D-8A52-84D78492432A}"/>
              </a:ext>
            </a:extLst>
          </p:cNvPr>
          <p:cNvGrpSpPr/>
          <p:nvPr userDrawn="1"/>
        </p:nvGrpSpPr>
        <p:grpSpPr>
          <a:xfrm>
            <a:off x="-1143000" y="-593723"/>
            <a:ext cx="13680281" cy="6916397"/>
            <a:chOff x="-1143000" y="-600255"/>
            <a:chExt cx="13680281" cy="6916397"/>
          </a:xfrm>
        </p:grpSpPr>
        <p:cxnSp>
          <p:nvCxnSpPr>
            <p:cNvPr id="102" name="Straight Connector 101">
              <a:extLst>
                <a:ext uri="{FF2B5EF4-FFF2-40B4-BE49-F238E27FC236}">
                  <a16:creationId xmlns:a16="http://schemas.microsoft.com/office/drawing/2014/main" id="{C254D440-5678-3C44-8E58-DD32F46D95B9}"/>
                </a:ext>
              </a:extLst>
            </p:cNvPr>
            <p:cNvCxnSpPr/>
            <p:nvPr userDrawn="1"/>
          </p:nvCxnSpPr>
          <p:spPr>
            <a:xfrm>
              <a:off x="-256200" y="1710267"/>
              <a:ext cx="180000" cy="0"/>
            </a:xfrm>
            <a:prstGeom prst="line">
              <a:avLst/>
            </a:prstGeom>
            <a:ln w="6350">
              <a:gradFill>
                <a:gsLst>
                  <a:gs pos="0">
                    <a:srgbClr val="F2DA64"/>
                  </a:gs>
                  <a:gs pos="18000">
                    <a:srgbClr val="A27700"/>
                  </a:gs>
                  <a:gs pos="71000">
                    <a:srgbClr val="D7B446"/>
                  </a:gs>
                  <a:gs pos="51000">
                    <a:srgbClr val="F2DA64"/>
                  </a:gs>
                  <a:gs pos="100000">
                    <a:srgbClr val="987000"/>
                  </a:gs>
                </a:gsLst>
                <a:lin ang="0" scaled="0"/>
              </a:gradFill>
            </a:ln>
          </p:spPr>
          <p:style>
            <a:lnRef idx="1">
              <a:schemeClr val="accent1"/>
            </a:lnRef>
            <a:fillRef idx="0">
              <a:schemeClr val="accent1"/>
            </a:fillRef>
            <a:effectRef idx="0">
              <a:schemeClr val="accent1"/>
            </a:effectRef>
            <a:fontRef idx="minor">
              <a:schemeClr val="tx1"/>
            </a:fontRef>
          </p:style>
        </p:cxnSp>
        <p:cxnSp>
          <p:nvCxnSpPr>
            <p:cNvPr id="103" name="Straight Connector 102">
              <a:extLst>
                <a:ext uri="{FF2B5EF4-FFF2-40B4-BE49-F238E27FC236}">
                  <a16:creationId xmlns:a16="http://schemas.microsoft.com/office/drawing/2014/main" id="{211A1226-0640-C549-8678-8DF89FBF2868}"/>
                </a:ext>
              </a:extLst>
            </p:cNvPr>
            <p:cNvCxnSpPr/>
            <p:nvPr userDrawn="1"/>
          </p:nvCxnSpPr>
          <p:spPr>
            <a:xfrm>
              <a:off x="-256200" y="3426354"/>
              <a:ext cx="180000" cy="0"/>
            </a:xfrm>
            <a:prstGeom prst="line">
              <a:avLst/>
            </a:prstGeom>
            <a:ln w="6350">
              <a:gradFill>
                <a:gsLst>
                  <a:gs pos="0">
                    <a:srgbClr val="F2DA64"/>
                  </a:gs>
                  <a:gs pos="18000">
                    <a:srgbClr val="A27700"/>
                  </a:gs>
                  <a:gs pos="71000">
                    <a:srgbClr val="D7B446"/>
                  </a:gs>
                  <a:gs pos="51000">
                    <a:srgbClr val="F2DA64"/>
                  </a:gs>
                  <a:gs pos="100000">
                    <a:srgbClr val="987000"/>
                  </a:gs>
                </a:gsLst>
                <a:lin ang="0" scaled="0"/>
              </a:gradFill>
            </a:ln>
          </p:spPr>
          <p:style>
            <a:lnRef idx="1">
              <a:schemeClr val="accent1"/>
            </a:lnRef>
            <a:fillRef idx="0">
              <a:schemeClr val="accent1"/>
            </a:fillRef>
            <a:effectRef idx="0">
              <a:schemeClr val="accent1"/>
            </a:effectRef>
            <a:fontRef idx="minor">
              <a:schemeClr val="tx1"/>
            </a:fontRef>
          </p:style>
        </p:cxnSp>
        <p:cxnSp>
          <p:nvCxnSpPr>
            <p:cNvPr id="111" name="Straight Connector 110">
              <a:extLst>
                <a:ext uri="{FF2B5EF4-FFF2-40B4-BE49-F238E27FC236}">
                  <a16:creationId xmlns:a16="http://schemas.microsoft.com/office/drawing/2014/main" id="{A2A082F9-7342-2B4D-BB3B-8155EBF0CED8}"/>
                </a:ext>
              </a:extLst>
            </p:cNvPr>
            <p:cNvCxnSpPr/>
            <p:nvPr userDrawn="1"/>
          </p:nvCxnSpPr>
          <p:spPr>
            <a:xfrm>
              <a:off x="-256200" y="5714470"/>
              <a:ext cx="180000" cy="0"/>
            </a:xfrm>
            <a:prstGeom prst="line">
              <a:avLst/>
            </a:prstGeom>
            <a:ln w="6350">
              <a:gradFill>
                <a:gsLst>
                  <a:gs pos="0">
                    <a:srgbClr val="F2DA64"/>
                  </a:gs>
                  <a:gs pos="18000">
                    <a:srgbClr val="A27700"/>
                  </a:gs>
                  <a:gs pos="71000">
                    <a:srgbClr val="D7B446"/>
                  </a:gs>
                  <a:gs pos="51000">
                    <a:srgbClr val="F2DA64"/>
                  </a:gs>
                  <a:gs pos="100000">
                    <a:srgbClr val="987000"/>
                  </a:gs>
                </a:gsLst>
                <a:lin ang="0" scaled="0"/>
              </a:gradFill>
            </a:ln>
          </p:spPr>
          <p:style>
            <a:lnRef idx="1">
              <a:schemeClr val="accent1"/>
            </a:lnRef>
            <a:fillRef idx="0">
              <a:schemeClr val="accent1"/>
            </a:fillRef>
            <a:effectRef idx="0">
              <a:schemeClr val="accent1"/>
            </a:effectRef>
            <a:fontRef idx="minor">
              <a:schemeClr val="tx1"/>
            </a:fontRef>
          </p:style>
        </p:cxnSp>
        <p:sp>
          <p:nvSpPr>
            <p:cNvPr id="112" name="TextBox 111">
              <a:extLst>
                <a:ext uri="{FF2B5EF4-FFF2-40B4-BE49-F238E27FC236}">
                  <a16:creationId xmlns:a16="http://schemas.microsoft.com/office/drawing/2014/main" id="{8D199E2B-AFEF-2D41-8DAF-81833C60735B}"/>
                </a:ext>
              </a:extLst>
            </p:cNvPr>
            <p:cNvSpPr txBox="1"/>
            <p:nvPr userDrawn="1"/>
          </p:nvSpPr>
          <p:spPr>
            <a:xfrm>
              <a:off x="-747711" y="1646156"/>
              <a:ext cx="438671" cy="123111"/>
            </a:xfrm>
            <a:prstGeom prst="rect">
              <a:avLst/>
            </a:prstGeom>
            <a:noFill/>
          </p:spPr>
          <p:txBody>
            <a:bodyPr wrap="square" lIns="0" tIns="0" rIns="0" bIns="0" rtlCol="0">
              <a:spAutoFit/>
            </a:bodyPr>
            <a:lstStyle/>
            <a:p>
              <a:pPr algn="r"/>
              <a:r>
                <a:rPr lang="en-GB" sz="800" dirty="0">
                  <a:solidFill>
                    <a:schemeClr val="tx1"/>
                  </a:solidFill>
                </a:rPr>
                <a:t>4.78cm</a:t>
              </a:r>
            </a:p>
          </p:txBody>
        </p:sp>
        <p:sp>
          <p:nvSpPr>
            <p:cNvPr id="113" name="TextBox 112">
              <a:extLst>
                <a:ext uri="{FF2B5EF4-FFF2-40B4-BE49-F238E27FC236}">
                  <a16:creationId xmlns:a16="http://schemas.microsoft.com/office/drawing/2014/main" id="{290C17BC-D89F-1E41-BBFD-3FC6CAC14B88}"/>
                </a:ext>
              </a:extLst>
            </p:cNvPr>
            <p:cNvSpPr txBox="1"/>
            <p:nvPr userDrawn="1"/>
          </p:nvSpPr>
          <p:spPr>
            <a:xfrm>
              <a:off x="-747711" y="3357884"/>
              <a:ext cx="438671" cy="123111"/>
            </a:xfrm>
            <a:prstGeom prst="rect">
              <a:avLst/>
            </a:prstGeom>
            <a:noFill/>
          </p:spPr>
          <p:txBody>
            <a:bodyPr wrap="square" lIns="0" tIns="0" rIns="0" bIns="0" rtlCol="0">
              <a:spAutoFit/>
            </a:bodyPr>
            <a:lstStyle/>
            <a:p>
              <a:pPr algn="r"/>
              <a:r>
                <a:rPr lang="en-GB" sz="800" dirty="0">
                  <a:solidFill>
                    <a:schemeClr val="tx1"/>
                  </a:solidFill>
                </a:rPr>
                <a:t>0 cm</a:t>
              </a:r>
            </a:p>
          </p:txBody>
        </p:sp>
        <p:sp>
          <p:nvSpPr>
            <p:cNvPr id="114" name="TextBox 113">
              <a:extLst>
                <a:ext uri="{FF2B5EF4-FFF2-40B4-BE49-F238E27FC236}">
                  <a16:creationId xmlns:a16="http://schemas.microsoft.com/office/drawing/2014/main" id="{D0E52BB2-848C-5A4C-88F9-5C5741D196D6}"/>
                </a:ext>
              </a:extLst>
            </p:cNvPr>
            <p:cNvSpPr txBox="1"/>
            <p:nvPr userDrawn="1"/>
          </p:nvSpPr>
          <p:spPr>
            <a:xfrm>
              <a:off x="-747711" y="5640188"/>
              <a:ext cx="438671" cy="123111"/>
            </a:xfrm>
            <a:prstGeom prst="rect">
              <a:avLst/>
            </a:prstGeom>
            <a:noFill/>
          </p:spPr>
          <p:txBody>
            <a:bodyPr wrap="square" lIns="0" tIns="0" rIns="0" bIns="0" rtlCol="0">
              <a:spAutoFit/>
            </a:bodyPr>
            <a:lstStyle/>
            <a:p>
              <a:pPr algn="r"/>
              <a:r>
                <a:rPr lang="en-GB" sz="800" dirty="0">
                  <a:solidFill>
                    <a:schemeClr val="tx1"/>
                  </a:solidFill>
                </a:rPr>
                <a:t>6.35 cm</a:t>
              </a:r>
            </a:p>
          </p:txBody>
        </p:sp>
        <p:sp>
          <p:nvSpPr>
            <p:cNvPr id="115" name="TextBox 114">
              <a:extLst>
                <a:ext uri="{FF2B5EF4-FFF2-40B4-BE49-F238E27FC236}">
                  <a16:creationId xmlns:a16="http://schemas.microsoft.com/office/drawing/2014/main" id="{62CA1320-577D-C140-A79A-83DFB0C956AE}"/>
                </a:ext>
              </a:extLst>
            </p:cNvPr>
            <p:cNvSpPr txBox="1"/>
            <p:nvPr userDrawn="1"/>
          </p:nvSpPr>
          <p:spPr>
            <a:xfrm>
              <a:off x="304800" y="-437436"/>
              <a:ext cx="438671" cy="123111"/>
            </a:xfrm>
            <a:prstGeom prst="rect">
              <a:avLst/>
            </a:prstGeom>
            <a:noFill/>
          </p:spPr>
          <p:txBody>
            <a:bodyPr wrap="square" lIns="0" tIns="0" rIns="0" bIns="0" rtlCol="0">
              <a:spAutoFit/>
            </a:bodyPr>
            <a:lstStyle/>
            <a:p>
              <a:pPr algn="l"/>
              <a:r>
                <a:rPr lang="en-GB" sz="800" dirty="0">
                  <a:solidFill>
                    <a:schemeClr val="tx1"/>
                  </a:solidFill>
                </a:rPr>
                <a:t>15.93cm</a:t>
              </a:r>
            </a:p>
          </p:txBody>
        </p:sp>
        <p:sp>
          <p:nvSpPr>
            <p:cNvPr id="116" name="TextBox 115">
              <a:extLst>
                <a:ext uri="{FF2B5EF4-FFF2-40B4-BE49-F238E27FC236}">
                  <a16:creationId xmlns:a16="http://schemas.microsoft.com/office/drawing/2014/main" id="{55A0BDB7-B5DC-EA41-969A-A2CD31084ADB}"/>
                </a:ext>
              </a:extLst>
            </p:cNvPr>
            <p:cNvSpPr txBox="1"/>
            <p:nvPr userDrawn="1"/>
          </p:nvSpPr>
          <p:spPr>
            <a:xfrm>
              <a:off x="11426031" y="-437436"/>
              <a:ext cx="438671" cy="123111"/>
            </a:xfrm>
            <a:prstGeom prst="rect">
              <a:avLst/>
            </a:prstGeom>
            <a:noFill/>
          </p:spPr>
          <p:txBody>
            <a:bodyPr wrap="square" lIns="0" tIns="0" rIns="0" bIns="0" rtlCol="0">
              <a:spAutoFit/>
            </a:bodyPr>
            <a:lstStyle/>
            <a:p>
              <a:pPr algn="r"/>
              <a:r>
                <a:rPr lang="en-GB" sz="800" dirty="0">
                  <a:solidFill>
                    <a:schemeClr val="tx1"/>
                  </a:solidFill>
                </a:rPr>
                <a:t>15.93 cm</a:t>
              </a:r>
            </a:p>
          </p:txBody>
        </p:sp>
        <p:cxnSp>
          <p:nvCxnSpPr>
            <p:cNvPr id="117" name="Straight Connector 116">
              <a:extLst>
                <a:ext uri="{FF2B5EF4-FFF2-40B4-BE49-F238E27FC236}">
                  <a16:creationId xmlns:a16="http://schemas.microsoft.com/office/drawing/2014/main" id="{0F45C9FC-288B-A342-BF3A-5F6E879336F3}"/>
                </a:ext>
              </a:extLst>
            </p:cNvPr>
            <p:cNvCxnSpPr/>
            <p:nvPr userDrawn="1"/>
          </p:nvCxnSpPr>
          <p:spPr>
            <a:xfrm>
              <a:off x="361588" y="-265725"/>
              <a:ext cx="0" cy="180000"/>
            </a:xfrm>
            <a:prstGeom prst="line">
              <a:avLst/>
            </a:prstGeom>
            <a:ln w="6350">
              <a:gradFill>
                <a:gsLst>
                  <a:gs pos="0">
                    <a:srgbClr val="F2DA64"/>
                  </a:gs>
                  <a:gs pos="18000">
                    <a:srgbClr val="A27700"/>
                  </a:gs>
                  <a:gs pos="71000">
                    <a:srgbClr val="D7B446"/>
                  </a:gs>
                  <a:gs pos="51000">
                    <a:srgbClr val="F2DA64"/>
                  </a:gs>
                  <a:gs pos="100000">
                    <a:srgbClr val="987000"/>
                  </a:gs>
                </a:gsLst>
                <a:lin ang="5400000" scaled="0"/>
              </a:gradFill>
            </a:ln>
          </p:spPr>
          <p:style>
            <a:lnRef idx="1">
              <a:schemeClr val="accent1"/>
            </a:lnRef>
            <a:fillRef idx="0">
              <a:schemeClr val="accent1"/>
            </a:fillRef>
            <a:effectRef idx="0">
              <a:schemeClr val="accent1"/>
            </a:effectRef>
            <a:fontRef idx="minor">
              <a:schemeClr val="tx1"/>
            </a:fontRef>
          </p:style>
        </p:cxnSp>
        <p:sp>
          <p:nvSpPr>
            <p:cNvPr id="118" name="TextBox 117">
              <a:extLst>
                <a:ext uri="{FF2B5EF4-FFF2-40B4-BE49-F238E27FC236}">
                  <a16:creationId xmlns:a16="http://schemas.microsoft.com/office/drawing/2014/main" id="{57209622-9205-C24B-A572-CE8E1C544782}"/>
                </a:ext>
              </a:extLst>
            </p:cNvPr>
            <p:cNvSpPr txBox="1"/>
            <p:nvPr userDrawn="1"/>
          </p:nvSpPr>
          <p:spPr>
            <a:xfrm>
              <a:off x="-1143000" y="5763299"/>
              <a:ext cx="833960" cy="123111"/>
            </a:xfrm>
            <a:prstGeom prst="rect">
              <a:avLst/>
            </a:prstGeom>
            <a:noFill/>
          </p:spPr>
          <p:txBody>
            <a:bodyPr wrap="square" lIns="0" tIns="0" rIns="0" bIns="0" rtlCol="0">
              <a:spAutoFit/>
            </a:bodyPr>
            <a:lstStyle/>
            <a:p>
              <a:pPr algn="r"/>
              <a:r>
                <a:rPr lang="en-GB" sz="800" dirty="0">
                  <a:solidFill>
                    <a:schemeClr val="tx1"/>
                  </a:solidFill>
                </a:rPr>
                <a:t>Content Bottom</a:t>
              </a:r>
            </a:p>
          </p:txBody>
        </p:sp>
        <p:sp>
          <p:nvSpPr>
            <p:cNvPr id="119" name="TextBox 118">
              <a:extLst>
                <a:ext uri="{FF2B5EF4-FFF2-40B4-BE49-F238E27FC236}">
                  <a16:creationId xmlns:a16="http://schemas.microsoft.com/office/drawing/2014/main" id="{16830D57-BD55-CD44-A404-8808401BA260}"/>
                </a:ext>
              </a:extLst>
            </p:cNvPr>
            <p:cNvSpPr txBox="1"/>
            <p:nvPr userDrawn="1"/>
          </p:nvSpPr>
          <p:spPr>
            <a:xfrm>
              <a:off x="-1143000" y="1769267"/>
              <a:ext cx="833960" cy="123111"/>
            </a:xfrm>
            <a:prstGeom prst="rect">
              <a:avLst/>
            </a:prstGeom>
            <a:noFill/>
          </p:spPr>
          <p:txBody>
            <a:bodyPr wrap="square" lIns="0" tIns="0" rIns="0" bIns="0" rtlCol="0">
              <a:spAutoFit/>
            </a:bodyPr>
            <a:lstStyle/>
            <a:p>
              <a:pPr algn="r"/>
              <a:r>
                <a:rPr lang="en-GB" sz="800" dirty="0">
                  <a:solidFill>
                    <a:schemeClr val="tx1"/>
                  </a:solidFill>
                </a:rPr>
                <a:t>Content Top</a:t>
              </a:r>
            </a:p>
          </p:txBody>
        </p:sp>
        <p:sp>
          <p:nvSpPr>
            <p:cNvPr id="120" name="TextBox 119">
              <a:extLst>
                <a:ext uri="{FF2B5EF4-FFF2-40B4-BE49-F238E27FC236}">
                  <a16:creationId xmlns:a16="http://schemas.microsoft.com/office/drawing/2014/main" id="{9B5FAF6F-D1E3-9740-8BCE-EF0EF35926F6}"/>
                </a:ext>
              </a:extLst>
            </p:cNvPr>
            <p:cNvSpPr txBox="1"/>
            <p:nvPr userDrawn="1"/>
          </p:nvSpPr>
          <p:spPr>
            <a:xfrm>
              <a:off x="-590537" y="-438330"/>
              <a:ext cx="833960" cy="123111"/>
            </a:xfrm>
            <a:prstGeom prst="rect">
              <a:avLst/>
            </a:prstGeom>
            <a:noFill/>
          </p:spPr>
          <p:txBody>
            <a:bodyPr wrap="square" lIns="0" tIns="0" rIns="0" bIns="0" rtlCol="0">
              <a:spAutoFit/>
            </a:bodyPr>
            <a:lstStyle/>
            <a:p>
              <a:pPr algn="r"/>
              <a:r>
                <a:rPr lang="en-GB" sz="800" dirty="0">
                  <a:solidFill>
                    <a:schemeClr val="tx1"/>
                  </a:solidFill>
                </a:rPr>
                <a:t>Left Margin</a:t>
              </a:r>
            </a:p>
          </p:txBody>
        </p:sp>
        <p:sp>
          <p:nvSpPr>
            <p:cNvPr id="121" name="TextBox 120">
              <a:extLst>
                <a:ext uri="{FF2B5EF4-FFF2-40B4-BE49-F238E27FC236}">
                  <a16:creationId xmlns:a16="http://schemas.microsoft.com/office/drawing/2014/main" id="{D4078B4B-B936-F44D-8574-0372A32F2B2C}"/>
                </a:ext>
              </a:extLst>
            </p:cNvPr>
            <p:cNvSpPr txBox="1"/>
            <p:nvPr userDrawn="1"/>
          </p:nvSpPr>
          <p:spPr>
            <a:xfrm>
              <a:off x="11898039" y="-438330"/>
              <a:ext cx="639242" cy="123111"/>
            </a:xfrm>
            <a:prstGeom prst="rect">
              <a:avLst/>
            </a:prstGeom>
            <a:noFill/>
          </p:spPr>
          <p:txBody>
            <a:bodyPr wrap="square" lIns="0" tIns="0" rIns="0" bIns="0" rtlCol="0">
              <a:spAutoFit/>
            </a:bodyPr>
            <a:lstStyle/>
            <a:p>
              <a:pPr algn="l"/>
              <a:r>
                <a:rPr lang="en-GB" sz="800" dirty="0">
                  <a:solidFill>
                    <a:schemeClr val="tx1"/>
                  </a:solidFill>
                </a:rPr>
                <a:t>Right Margin</a:t>
              </a:r>
            </a:p>
          </p:txBody>
        </p:sp>
        <p:cxnSp>
          <p:nvCxnSpPr>
            <p:cNvPr id="122" name="Straight Connector 121">
              <a:extLst>
                <a:ext uri="{FF2B5EF4-FFF2-40B4-BE49-F238E27FC236}">
                  <a16:creationId xmlns:a16="http://schemas.microsoft.com/office/drawing/2014/main" id="{1A27367E-EA6E-9844-AA2D-3EC50CC35ADF}"/>
                </a:ext>
              </a:extLst>
            </p:cNvPr>
            <p:cNvCxnSpPr/>
            <p:nvPr userDrawn="1"/>
          </p:nvCxnSpPr>
          <p:spPr>
            <a:xfrm>
              <a:off x="6096000" y="-363357"/>
              <a:ext cx="0" cy="180000"/>
            </a:xfrm>
            <a:prstGeom prst="line">
              <a:avLst/>
            </a:prstGeom>
            <a:ln w="6350">
              <a:gradFill>
                <a:gsLst>
                  <a:gs pos="0">
                    <a:srgbClr val="F2DA64"/>
                  </a:gs>
                  <a:gs pos="18000">
                    <a:srgbClr val="A27700"/>
                  </a:gs>
                  <a:gs pos="71000">
                    <a:srgbClr val="D7B446"/>
                  </a:gs>
                  <a:gs pos="51000">
                    <a:srgbClr val="F2DA64"/>
                  </a:gs>
                  <a:gs pos="100000">
                    <a:srgbClr val="987000"/>
                  </a:gs>
                </a:gsLst>
                <a:lin ang="5400000" scaled="0"/>
              </a:gradFill>
            </a:ln>
          </p:spPr>
          <p:style>
            <a:lnRef idx="1">
              <a:schemeClr val="accent1"/>
            </a:lnRef>
            <a:fillRef idx="0">
              <a:schemeClr val="accent1"/>
            </a:fillRef>
            <a:effectRef idx="0">
              <a:schemeClr val="accent1"/>
            </a:effectRef>
            <a:fontRef idx="minor">
              <a:schemeClr val="tx1"/>
            </a:fontRef>
          </p:style>
        </p:cxnSp>
        <p:sp>
          <p:nvSpPr>
            <p:cNvPr id="123" name="TextBox 122">
              <a:extLst>
                <a:ext uri="{FF2B5EF4-FFF2-40B4-BE49-F238E27FC236}">
                  <a16:creationId xmlns:a16="http://schemas.microsoft.com/office/drawing/2014/main" id="{6D92D94C-1764-784D-974B-6B5E8ED96CE8}"/>
                </a:ext>
              </a:extLst>
            </p:cNvPr>
            <p:cNvSpPr txBox="1"/>
            <p:nvPr userDrawn="1"/>
          </p:nvSpPr>
          <p:spPr>
            <a:xfrm>
              <a:off x="5914719" y="-600255"/>
              <a:ext cx="362256" cy="246221"/>
            </a:xfrm>
            <a:prstGeom prst="rect">
              <a:avLst/>
            </a:prstGeom>
            <a:noFill/>
          </p:spPr>
          <p:txBody>
            <a:bodyPr wrap="square" lIns="0" tIns="0" rIns="0" bIns="0" rtlCol="0">
              <a:spAutoFit/>
            </a:bodyPr>
            <a:lstStyle/>
            <a:p>
              <a:pPr algn="ctr"/>
              <a:r>
                <a:rPr lang="en-GB" sz="800" dirty="0">
                  <a:solidFill>
                    <a:schemeClr val="tx1"/>
                  </a:solidFill>
                </a:rPr>
                <a:t>Middle </a:t>
              </a:r>
              <a:br>
                <a:rPr lang="en-GB" sz="800" dirty="0">
                  <a:solidFill>
                    <a:schemeClr val="tx1"/>
                  </a:solidFill>
                </a:rPr>
              </a:br>
              <a:r>
                <a:rPr lang="en-GB" sz="800" dirty="0">
                  <a:solidFill>
                    <a:schemeClr val="tx1"/>
                  </a:solidFill>
                </a:rPr>
                <a:t>0cm </a:t>
              </a:r>
            </a:p>
          </p:txBody>
        </p:sp>
        <p:sp>
          <p:nvSpPr>
            <p:cNvPr id="124" name="TextBox 123">
              <a:extLst>
                <a:ext uri="{FF2B5EF4-FFF2-40B4-BE49-F238E27FC236}">
                  <a16:creationId xmlns:a16="http://schemas.microsoft.com/office/drawing/2014/main" id="{A4B9DC28-28BE-1449-89A4-A146118B817B}"/>
                </a:ext>
              </a:extLst>
            </p:cNvPr>
            <p:cNvSpPr txBox="1"/>
            <p:nvPr userDrawn="1"/>
          </p:nvSpPr>
          <p:spPr>
            <a:xfrm>
              <a:off x="5636264" y="-208836"/>
              <a:ext cx="362256" cy="123111"/>
            </a:xfrm>
            <a:prstGeom prst="rect">
              <a:avLst/>
            </a:prstGeom>
            <a:noFill/>
          </p:spPr>
          <p:txBody>
            <a:bodyPr wrap="square" lIns="0" tIns="0" rIns="0" bIns="0" rtlCol="0">
              <a:spAutoFit/>
            </a:bodyPr>
            <a:lstStyle/>
            <a:p>
              <a:pPr algn="ctr"/>
              <a:r>
                <a:rPr lang="en-GB" sz="800" dirty="0">
                  <a:solidFill>
                    <a:schemeClr val="tx1"/>
                  </a:solidFill>
                </a:rPr>
                <a:t>0.26cm</a:t>
              </a:r>
            </a:p>
          </p:txBody>
        </p:sp>
        <p:cxnSp>
          <p:nvCxnSpPr>
            <p:cNvPr id="125" name="Straight Connector 124">
              <a:extLst>
                <a:ext uri="{FF2B5EF4-FFF2-40B4-BE49-F238E27FC236}">
                  <a16:creationId xmlns:a16="http://schemas.microsoft.com/office/drawing/2014/main" id="{52E7B55B-3BC6-9644-97A2-F8338C56A9F1}"/>
                </a:ext>
              </a:extLst>
            </p:cNvPr>
            <p:cNvCxnSpPr/>
            <p:nvPr userDrawn="1"/>
          </p:nvCxnSpPr>
          <p:spPr>
            <a:xfrm>
              <a:off x="6000389" y="-265725"/>
              <a:ext cx="0" cy="180000"/>
            </a:xfrm>
            <a:prstGeom prst="line">
              <a:avLst/>
            </a:prstGeom>
            <a:ln w="6350">
              <a:gradFill>
                <a:gsLst>
                  <a:gs pos="0">
                    <a:srgbClr val="F2DA64"/>
                  </a:gs>
                  <a:gs pos="18000">
                    <a:srgbClr val="A27700"/>
                  </a:gs>
                  <a:gs pos="71000">
                    <a:srgbClr val="D7B446"/>
                  </a:gs>
                  <a:gs pos="51000">
                    <a:srgbClr val="F2DA64"/>
                  </a:gs>
                  <a:gs pos="100000">
                    <a:srgbClr val="987000"/>
                  </a:gs>
                </a:gsLst>
                <a:lin ang="5400000" scaled="0"/>
              </a:gradFill>
            </a:ln>
          </p:spPr>
          <p:style>
            <a:lnRef idx="1">
              <a:schemeClr val="accent1"/>
            </a:lnRef>
            <a:fillRef idx="0">
              <a:schemeClr val="accent1"/>
            </a:fillRef>
            <a:effectRef idx="0">
              <a:schemeClr val="accent1"/>
            </a:effectRef>
            <a:fontRef idx="minor">
              <a:schemeClr val="tx1"/>
            </a:fontRef>
          </p:style>
        </p:cxnSp>
        <p:cxnSp>
          <p:nvCxnSpPr>
            <p:cNvPr id="126" name="Straight Connector 125">
              <a:extLst>
                <a:ext uri="{FF2B5EF4-FFF2-40B4-BE49-F238E27FC236}">
                  <a16:creationId xmlns:a16="http://schemas.microsoft.com/office/drawing/2014/main" id="{05AA33C1-4914-974E-AEF2-66AAFB1690AD}"/>
                </a:ext>
              </a:extLst>
            </p:cNvPr>
            <p:cNvCxnSpPr/>
            <p:nvPr userDrawn="1"/>
          </p:nvCxnSpPr>
          <p:spPr>
            <a:xfrm>
              <a:off x="6190362" y="-265725"/>
              <a:ext cx="0" cy="180000"/>
            </a:xfrm>
            <a:prstGeom prst="line">
              <a:avLst/>
            </a:prstGeom>
            <a:ln w="6350">
              <a:gradFill>
                <a:gsLst>
                  <a:gs pos="0">
                    <a:srgbClr val="F2DA64"/>
                  </a:gs>
                  <a:gs pos="18000">
                    <a:srgbClr val="A27700"/>
                  </a:gs>
                  <a:gs pos="71000">
                    <a:srgbClr val="D7B446"/>
                  </a:gs>
                  <a:gs pos="51000">
                    <a:srgbClr val="F2DA64"/>
                  </a:gs>
                  <a:gs pos="100000">
                    <a:srgbClr val="987000"/>
                  </a:gs>
                </a:gsLst>
                <a:lin ang="5400000" scaled="0"/>
              </a:gradFill>
            </a:ln>
          </p:spPr>
          <p:style>
            <a:lnRef idx="1">
              <a:schemeClr val="accent1"/>
            </a:lnRef>
            <a:fillRef idx="0">
              <a:schemeClr val="accent1"/>
            </a:fillRef>
            <a:effectRef idx="0">
              <a:schemeClr val="accent1"/>
            </a:effectRef>
            <a:fontRef idx="minor">
              <a:schemeClr val="tx1"/>
            </a:fontRef>
          </p:style>
        </p:cxnSp>
        <p:sp>
          <p:nvSpPr>
            <p:cNvPr id="127" name="TextBox 126">
              <a:extLst>
                <a:ext uri="{FF2B5EF4-FFF2-40B4-BE49-F238E27FC236}">
                  <a16:creationId xmlns:a16="http://schemas.microsoft.com/office/drawing/2014/main" id="{748FA331-8BB8-9942-ACE6-A044D44E0857}"/>
                </a:ext>
              </a:extLst>
            </p:cNvPr>
            <p:cNvSpPr txBox="1"/>
            <p:nvPr userDrawn="1"/>
          </p:nvSpPr>
          <p:spPr>
            <a:xfrm>
              <a:off x="6191102" y="-208836"/>
              <a:ext cx="362256" cy="123111"/>
            </a:xfrm>
            <a:prstGeom prst="rect">
              <a:avLst/>
            </a:prstGeom>
            <a:noFill/>
          </p:spPr>
          <p:txBody>
            <a:bodyPr wrap="square" lIns="0" tIns="0" rIns="0" bIns="0" rtlCol="0">
              <a:spAutoFit/>
            </a:bodyPr>
            <a:lstStyle/>
            <a:p>
              <a:pPr algn="ctr"/>
              <a:r>
                <a:rPr lang="en-GB" sz="800" dirty="0">
                  <a:solidFill>
                    <a:schemeClr val="tx1"/>
                  </a:solidFill>
                </a:rPr>
                <a:t>0.26cm</a:t>
              </a:r>
            </a:p>
          </p:txBody>
        </p:sp>
        <p:cxnSp>
          <p:nvCxnSpPr>
            <p:cNvPr id="128" name="Straight Connector 127">
              <a:extLst>
                <a:ext uri="{FF2B5EF4-FFF2-40B4-BE49-F238E27FC236}">
                  <a16:creationId xmlns:a16="http://schemas.microsoft.com/office/drawing/2014/main" id="{2D8F6980-35D1-4C4F-B9A0-3EF7A4629781}"/>
                </a:ext>
              </a:extLst>
            </p:cNvPr>
            <p:cNvCxnSpPr/>
            <p:nvPr userDrawn="1"/>
          </p:nvCxnSpPr>
          <p:spPr>
            <a:xfrm>
              <a:off x="11836111" y="-265725"/>
              <a:ext cx="0" cy="180000"/>
            </a:xfrm>
            <a:prstGeom prst="line">
              <a:avLst/>
            </a:prstGeom>
            <a:ln w="6350">
              <a:gradFill>
                <a:gsLst>
                  <a:gs pos="0">
                    <a:srgbClr val="F2DA64"/>
                  </a:gs>
                  <a:gs pos="18000">
                    <a:srgbClr val="A27700"/>
                  </a:gs>
                  <a:gs pos="71000">
                    <a:srgbClr val="D7B446"/>
                  </a:gs>
                  <a:gs pos="51000">
                    <a:srgbClr val="F2DA64"/>
                  </a:gs>
                  <a:gs pos="100000">
                    <a:srgbClr val="987000"/>
                  </a:gs>
                </a:gsLst>
                <a:lin ang="5400000" scaled="0"/>
              </a:gradFill>
            </a:ln>
          </p:spPr>
          <p:style>
            <a:lnRef idx="1">
              <a:schemeClr val="accent1"/>
            </a:lnRef>
            <a:fillRef idx="0">
              <a:schemeClr val="accent1"/>
            </a:fillRef>
            <a:effectRef idx="0">
              <a:schemeClr val="accent1"/>
            </a:effectRef>
            <a:fontRef idx="minor">
              <a:schemeClr val="tx1"/>
            </a:fontRef>
          </p:style>
        </p:cxnSp>
        <p:cxnSp>
          <p:nvCxnSpPr>
            <p:cNvPr id="129" name="Straight Connector 128">
              <a:extLst>
                <a:ext uri="{FF2B5EF4-FFF2-40B4-BE49-F238E27FC236}">
                  <a16:creationId xmlns:a16="http://schemas.microsoft.com/office/drawing/2014/main" id="{2777582E-D4BA-6649-B3AA-092D537F38FD}"/>
                </a:ext>
              </a:extLst>
            </p:cNvPr>
            <p:cNvCxnSpPr/>
            <p:nvPr userDrawn="1"/>
          </p:nvCxnSpPr>
          <p:spPr>
            <a:xfrm>
              <a:off x="-256200" y="430824"/>
              <a:ext cx="180000" cy="0"/>
            </a:xfrm>
            <a:prstGeom prst="line">
              <a:avLst/>
            </a:prstGeom>
            <a:ln w="6350">
              <a:gradFill>
                <a:gsLst>
                  <a:gs pos="0">
                    <a:srgbClr val="F2DA64"/>
                  </a:gs>
                  <a:gs pos="18000">
                    <a:srgbClr val="A27700"/>
                  </a:gs>
                  <a:gs pos="71000">
                    <a:srgbClr val="D7B446"/>
                  </a:gs>
                  <a:gs pos="51000">
                    <a:srgbClr val="F2DA64"/>
                  </a:gs>
                  <a:gs pos="100000">
                    <a:srgbClr val="987000"/>
                  </a:gs>
                </a:gsLst>
                <a:lin ang="0" scaled="0"/>
              </a:gradFill>
            </a:ln>
          </p:spPr>
          <p:style>
            <a:lnRef idx="1">
              <a:schemeClr val="accent1"/>
            </a:lnRef>
            <a:fillRef idx="0">
              <a:schemeClr val="accent1"/>
            </a:fillRef>
            <a:effectRef idx="0">
              <a:schemeClr val="accent1"/>
            </a:effectRef>
            <a:fontRef idx="minor">
              <a:schemeClr val="tx1"/>
            </a:fontRef>
          </p:style>
        </p:cxnSp>
        <p:sp>
          <p:nvSpPr>
            <p:cNvPr id="130" name="TextBox 129">
              <a:extLst>
                <a:ext uri="{FF2B5EF4-FFF2-40B4-BE49-F238E27FC236}">
                  <a16:creationId xmlns:a16="http://schemas.microsoft.com/office/drawing/2014/main" id="{B7F62CE8-9860-CA4F-9576-D484103DABAC}"/>
                </a:ext>
              </a:extLst>
            </p:cNvPr>
            <p:cNvSpPr txBox="1"/>
            <p:nvPr userDrawn="1"/>
          </p:nvSpPr>
          <p:spPr>
            <a:xfrm>
              <a:off x="-747711" y="404813"/>
              <a:ext cx="438671" cy="123111"/>
            </a:xfrm>
            <a:prstGeom prst="rect">
              <a:avLst/>
            </a:prstGeom>
            <a:noFill/>
          </p:spPr>
          <p:txBody>
            <a:bodyPr wrap="square" lIns="0" tIns="0" rIns="0" bIns="0" rtlCol="0">
              <a:spAutoFit/>
            </a:bodyPr>
            <a:lstStyle/>
            <a:p>
              <a:pPr algn="r"/>
              <a:r>
                <a:rPr lang="en-GB" sz="800" dirty="0">
                  <a:solidFill>
                    <a:schemeClr val="tx1"/>
                  </a:solidFill>
                </a:rPr>
                <a:t>8.33cm</a:t>
              </a:r>
            </a:p>
          </p:txBody>
        </p:sp>
        <p:sp>
          <p:nvSpPr>
            <p:cNvPr id="131" name="TextBox 130">
              <a:extLst>
                <a:ext uri="{FF2B5EF4-FFF2-40B4-BE49-F238E27FC236}">
                  <a16:creationId xmlns:a16="http://schemas.microsoft.com/office/drawing/2014/main" id="{3716F71E-FAEC-0F45-93DC-F49192F92C25}"/>
                </a:ext>
              </a:extLst>
            </p:cNvPr>
            <p:cNvSpPr txBox="1"/>
            <p:nvPr userDrawn="1"/>
          </p:nvSpPr>
          <p:spPr>
            <a:xfrm>
              <a:off x="-1143000" y="527924"/>
              <a:ext cx="833960" cy="123111"/>
            </a:xfrm>
            <a:prstGeom prst="rect">
              <a:avLst/>
            </a:prstGeom>
            <a:noFill/>
          </p:spPr>
          <p:txBody>
            <a:bodyPr wrap="square" lIns="0" tIns="0" rIns="0" bIns="0" rtlCol="0">
              <a:spAutoFit/>
            </a:bodyPr>
            <a:lstStyle/>
            <a:p>
              <a:pPr algn="r"/>
              <a:r>
                <a:rPr lang="en-GB" sz="800" dirty="0">
                  <a:solidFill>
                    <a:schemeClr val="tx1"/>
                  </a:solidFill>
                </a:rPr>
                <a:t>Title Top</a:t>
              </a:r>
            </a:p>
          </p:txBody>
        </p:sp>
        <p:cxnSp>
          <p:nvCxnSpPr>
            <p:cNvPr id="132" name="Straight Connector 131">
              <a:extLst>
                <a:ext uri="{FF2B5EF4-FFF2-40B4-BE49-F238E27FC236}">
                  <a16:creationId xmlns:a16="http://schemas.microsoft.com/office/drawing/2014/main" id="{F4CD87E5-1CE9-9745-BA65-E85D3C67FBAA}"/>
                </a:ext>
              </a:extLst>
            </p:cNvPr>
            <p:cNvCxnSpPr/>
            <p:nvPr userDrawn="1"/>
          </p:nvCxnSpPr>
          <p:spPr>
            <a:xfrm>
              <a:off x="-256200" y="6145400"/>
              <a:ext cx="180000" cy="0"/>
            </a:xfrm>
            <a:prstGeom prst="line">
              <a:avLst/>
            </a:prstGeom>
            <a:ln w="6350">
              <a:gradFill>
                <a:gsLst>
                  <a:gs pos="0">
                    <a:srgbClr val="F2DA64"/>
                  </a:gs>
                  <a:gs pos="18000">
                    <a:srgbClr val="A27700"/>
                  </a:gs>
                  <a:gs pos="71000">
                    <a:srgbClr val="D7B446"/>
                  </a:gs>
                  <a:gs pos="51000">
                    <a:srgbClr val="F2DA64"/>
                  </a:gs>
                  <a:gs pos="100000">
                    <a:srgbClr val="987000"/>
                  </a:gs>
                </a:gsLst>
                <a:lin ang="0" scaled="0"/>
              </a:gradFill>
            </a:ln>
          </p:spPr>
          <p:style>
            <a:lnRef idx="1">
              <a:schemeClr val="accent1"/>
            </a:lnRef>
            <a:fillRef idx="0">
              <a:schemeClr val="accent1"/>
            </a:fillRef>
            <a:effectRef idx="0">
              <a:schemeClr val="accent1"/>
            </a:effectRef>
            <a:fontRef idx="minor">
              <a:schemeClr val="tx1"/>
            </a:fontRef>
          </p:style>
        </p:cxnSp>
        <p:sp>
          <p:nvSpPr>
            <p:cNvPr id="133" name="TextBox 132">
              <a:extLst>
                <a:ext uri="{FF2B5EF4-FFF2-40B4-BE49-F238E27FC236}">
                  <a16:creationId xmlns:a16="http://schemas.microsoft.com/office/drawing/2014/main" id="{D4495854-7473-EA47-9DD0-40910AA0DC3B}"/>
                </a:ext>
              </a:extLst>
            </p:cNvPr>
            <p:cNvSpPr txBox="1"/>
            <p:nvPr userDrawn="1"/>
          </p:nvSpPr>
          <p:spPr>
            <a:xfrm>
              <a:off x="-747711" y="6069920"/>
              <a:ext cx="438671" cy="123111"/>
            </a:xfrm>
            <a:prstGeom prst="rect">
              <a:avLst/>
            </a:prstGeom>
            <a:noFill/>
          </p:spPr>
          <p:txBody>
            <a:bodyPr wrap="square" lIns="0" tIns="0" rIns="0" bIns="0" rtlCol="0">
              <a:spAutoFit/>
            </a:bodyPr>
            <a:lstStyle/>
            <a:p>
              <a:pPr algn="r"/>
              <a:r>
                <a:rPr lang="en-GB" sz="800" dirty="0">
                  <a:solidFill>
                    <a:schemeClr val="tx1"/>
                  </a:solidFill>
                </a:rPr>
                <a:t>7.54 cm</a:t>
              </a:r>
            </a:p>
          </p:txBody>
        </p:sp>
        <p:sp>
          <p:nvSpPr>
            <p:cNvPr id="134" name="TextBox 133">
              <a:extLst>
                <a:ext uri="{FF2B5EF4-FFF2-40B4-BE49-F238E27FC236}">
                  <a16:creationId xmlns:a16="http://schemas.microsoft.com/office/drawing/2014/main" id="{B44EB390-B594-744F-9F2F-751A9F5BB0B9}"/>
                </a:ext>
              </a:extLst>
            </p:cNvPr>
            <p:cNvSpPr txBox="1"/>
            <p:nvPr userDrawn="1"/>
          </p:nvSpPr>
          <p:spPr>
            <a:xfrm>
              <a:off x="-1143000" y="6193031"/>
              <a:ext cx="833960" cy="123111"/>
            </a:xfrm>
            <a:prstGeom prst="rect">
              <a:avLst/>
            </a:prstGeom>
            <a:noFill/>
          </p:spPr>
          <p:txBody>
            <a:bodyPr wrap="square" lIns="0" tIns="0" rIns="0" bIns="0" rtlCol="0">
              <a:spAutoFit/>
            </a:bodyPr>
            <a:lstStyle/>
            <a:p>
              <a:pPr algn="r"/>
              <a:r>
                <a:rPr lang="en-GB" sz="800" dirty="0">
                  <a:solidFill>
                    <a:schemeClr val="tx1"/>
                  </a:solidFill>
                </a:rPr>
                <a:t>Image Bottom</a:t>
              </a:r>
            </a:p>
          </p:txBody>
        </p:sp>
      </p:grpSp>
    </p:spTree>
    <p:extLst>
      <p:ext uri="{BB962C8B-B14F-4D97-AF65-F5344CB8AC3E}">
        <p14:creationId xmlns:p14="http://schemas.microsoft.com/office/powerpoint/2010/main" val="1886089158"/>
      </p:ext>
    </p:extLst>
  </p:cSld>
  <p:clrMap bg1="lt1" tx1="dk1" bg2="lt2" tx2="dk2" accent1="accent1" accent2="accent2" accent3="accent3" accent4="accent4" accent5="accent5" accent6="accent6" hlink="hlink" folHlink="folHlink"/>
  <p:sldLayoutIdLst>
    <p:sldLayoutId id="2147484026" r:id="rId1"/>
    <p:sldLayoutId id="2147484027" r:id="rId2"/>
    <p:sldLayoutId id="2147484028" r:id="rId3"/>
    <p:sldLayoutId id="2147484029" r:id="rId4"/>
    <p:sldLayoutId id="2147484030" r:id="rId5"/>
    <p:sldLayoutId id="2147484031" r:id="rId6"/>
    <p:sldLayoutId id="2147484032" r:id="rId7"/>
    <p:sldLayoutId id="2147484033" r:id="rId8"/>
    <p:sldLayoutId id="2147484034" r:id="rId9"/>
    <p:sldLayoutId id="2147484035" r:id="rId10"/>
    <p:sldLayoutId id="2147484036" r:id="rId11"/>
    <p:sldLayoutId id="2147484037" r:id="rId12"/>
    <p:sldLayoutId id="2147484038" r:id="rId13"/>
    <p:sldLayoutId id="2147484039" r:id="rId14"/>
    <p:sldLayoutId id="2147484040" r:id="rId15"/>
    <p:sldLayoutId id="2147484041" r:id="rId16"/>
    <p:sldLayoutId id="2147484042" r:id="rId17"/>
    <p:sldLayoutId id="2147484043" r:id="rId18"/>
    <p:sldLayoutId id="2147484044" r:id="rId19"/>
    <p:sldLayoutId id="2147484045" r:id="rId20"/>
    <p:sldLayoutId id="2147484046" r:id="rId21"/>
    <p:sldLayoutId id="2147484047" r:id="rId22"/>
    <p:sldLayoutId id="2147484048" r:id="rId23"/>
    <p:sldLayoutId id="2147484049" r:id="rId24"/>
    <p:sldLayoutId id="2147484050" r:id="rId25"/>
    <p:sldLayoutId id="2147484051" r:id="rId26"/>
    <p:sldLayoutId id="2147484052" r:id="rId27"/>
    <p:sldLayoutId id="2147484053" r:id="rId28"/>
    <p:sldLayoutId id="2147484054" r:id="rId29"/>
    <p:sldLayoutId id="2147484055" r:id="rId30"/>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dt="0"/>
  <p:txStyles>
    <p:titleStyle>
      <a:lvl1pPr algn="l" defTabSz="914400" rtl="0" eaLnBrk="1" latinLnBrk="0" hangingPunct="1">
        <a:lnSpc>
          <a:spcPct val="100000"/>
        </a:lnSpc>
        <a:spcBef>
          <a:spcPts val="600"/>
        </a:spcBef>
        <a:buNone/>
        <a:defRPr sz="2000" b="1" kern="1200">
          <a:solidFill>
            <a:schemeClr val="tx1"/>
          </a:solidFill>
          <a:latin typeface="+mj-lt"/>
          <a:ea typeface="+mj-ea"/>
          <a:cs typeface="+mj-cs"/>
        </a:defRPr>
      </a:lvl1pPr>
    </p:titleStyle>
    <p:bodyStyle>
      <a:lvl1pPr marL="0" indent="0" algn="l" defTabSz="914400" rtl="0" eaLnBrk="1" latinLnBrk="0" hangingPunct="1">
        <a:lnSpc>
          <a:spcPct val="100000"/>
        </a:lnSpc>
        <a:spcBef>
          <a:spcPts val="1200"/>
        </a:spcBef>
        <a:buFont typeface="Arial" panose="020B0604020202020204" pitchFamily="34" charset="0"/>
        <a:buNone/>
        <a:defRPr sz="1100" kern="1200">
          <a:solidFill>
            <a:schemeClr val="tx1"/>
          </a:solidFill>
          <a:latin typeface="+mn-lt"/>
          <a:ea typeface="+mn-ea"/>
          <a:cs typeface="+mn-cs"/>
        </a:defRPr>
      </a:lvl1pPr>
      <a:lvl2pPr marL="180975" indent="-180975" algn="l" defTabSz="914400" rtl="0" eaLnBrk="1" latinLnBrk="0" hangingPunct="1">
        <a:lnSpc>
          <a:spcPct val="100000"/>
        </a:lnSpc>
        <a:spcBef>
          <a:spcPts val="600"/>
        </a:spcBef>
        <a:buFont typeface="Arial" panose="020B0604020202020204" pitchFamily="34" charset="0"/>
        <a:buChar char="ꟷ"/>
        <a:defRPr sz="1100" kern="1200">
          <a:solidFill>
            <a:schemeClr val="tx1"/>
          </a:solidFill>
          <a:latin typeface="+mn-lt"/>
          <a:ea typeface="+mn-ea"/>
          <a:cs typeface="+mn-cs"/>
        </a:defRPr>
      </a:lvl2pPr>
      <a:lvl3pPr marL="360000" indent="-180975" algn="l" defTabSz="914400" rtl="0" eaLnBrk="1" latinLnBrk="0" hangingPunct="1">
        <a:lnSpc>
          <a:spcPct val="100000"/>
        </a:lnSpc>
        <a:spcBef>
          <a:spcPts val="600"/>
        </a:spcBef>
        <a:buFont typeface="Arial" panose="020B0604020202020204" pitchFamily="34" charset="0"/>
        <a:buChar char="ꟷ"/>
        <a:defRPr sz="1100" kern="1200">
          <a:solidFill>
            <a:schemeClr val="tx1"/>
          </a:solidFill>
          <a:latin typeface="+mn-lt"/>
          <a:ea typeface="+mn-ea"/>
          <a:cs typeface="+mn-cs"/>
        </a:defRPr>
      </a:lvl3pPr>
      <a:lvl4pPr marL="540000" indent="-180975" algn="l" defTabSz="914400" rtl="0" eaLnBrk="1" latinLnBrk="0" hangingPunct="1">
        <a:lnSpc>
          <a:spcPct val="100000"/>
        </a:lnSpc>
        <a:spcBef>
          <a:spcPts val="600"/>
        </a:spcBef>
        <a:buFont typeface="Arial" panose="020B0604020202020204" pitchFamily="34" charset="0"/>
        <a:buChar char="ꟷ"/>
        <a:defRPr sz="1100" kern="1200">
          <a:solidFill>
            <a:schemeClr val="tx1"/>
          </a:solidFill>
          <a:latin typeface="+mn-lt"/>
          <a:ea typeface="+mn-ea"/>
          <a:cs typeface="+mn-cs"/>
        </a:defRPr>
      </a:lvl4pPr>
      <a:lvl5pPr marL="720000" indent="-180000" algn="l" defTabSz="914400" rtl="0" eaLnBrk="1" latinLnBrk="0" hangingPunct="1">
        <a:lnSpc>
          <a:spcPct val="100000"/>
        </a:lnSpc>
        <a:spcBef>
          <a:spcPts val="600"/>
        </a:spcBef>
        <a:buFont typeface="Arial" panose="020B0604020202020204" pitchFamily="34" charset="0"/>
        <a:buChar char="ꟷ"/>
        <a:defRPr sz="11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2" orient="horz" pos="2160">
          <p15:clr>
            <a:srgbClr val="F26B43"/>
          </p15:clr>
        </p15:guide>
        <p15:guide id="14" pos="7453">
          <p15:clr>
            <a:srgbClr val="F26B43"/>
          </p15:clr>
        </p15:guide>
        <p15:guide id="28" orient="horz" pos="1076">
          <p15:clr>
            <a:srgbClr val="F26B43"/>
          </p15:clr>
        </p15:guide>
        <p15:guide id="29" orient="horz" pos="270">
          <p15:clr>
            <a:srgbClr val="F26B43"/>
          </p15:clr>
        </p15:guide>
        <p15:guide id="33" orient="horz" pos="3600">
          <p15:clr>
            <a:srgbClr val="F26B43"/>
          </p15:clr>
        </p15:guide>
        <p15:guide id="35" pos="228">
          <p15:clr>
            <a:srgbClr val="F26B43"/>
          </p15:clr>
        </p15:guide>
        <p15:guide id="36" pos="1440">
          <p15:clr>
            <a:srgbClr val="F26B43"/>
          </p15:clr>
        </p15:guide>
        <p15:guide id="37" pos="840">
          <p15:clr>
            <a:srgbClr val="F26B43"/>
          </p15:clr>
        </p15:guide>
        <p15:guide id="38" pos="2544">
          <p15:clr>
            <a:srgbClr val="F26B43"/>
          </p15:clr>
        </p15:guide>
        <p15:guide id="40" pos="3768">
          <p15:clr>
            <a:srgbClr val="F26B43"/>
          </p15:clr>
        </p15:guide>
        <p15:guide id="41" pos="1320">
          <p15:clr>
            <a:srgbClr val="F26B43"/>
          </p15:clr>
        </p15:guide>
        <p15:guide id="42" pos="5616">
          <p15:clr>
            <a:srgbClr val="F26B43"/>
          </p15:clr>
        </p15:guide>
        <p15:guide id="43" pos="4512">
          <p15:clr>
            <a:srgbClr val="F26B43"/>
          </p15:clr>
        </p15:guide>
        <p15:guide id="44" pos="3288">
          <p15:clr>
            <a:srgbClr val="F26B43"/>
          </p15:clr>
        </p15:guide>
        <p15:guide id="45" pos="3168">
          <p15:clr>
            <a:srgbClr val="F26B43"/>
          </p15:clr>
        </p15:guide>
        <p15:guide id="46" pos="2688">
          <p15:clr>
            <a:srgbClr val="F26B43"/>
          </p15:clr>
        </p15:guide>
        <p15:guide id="47" pos="1944">
          <p15:clr>
            <a:srgbClr val="F26B43"/>
          </p15:clr>
        </p15:guide>
        <p15:guide id="48" pos="2064">
          <p15:clr>
            <a:srgbClr val="F26B43"/>
          </p15:clr>
        </p15:guide>
        <p15:guide id="49" pos="4992">
          <p15:clr>
            <a:srgbClr val="F26B43"/>
          </p15:clr>
        </p15:guide>
        <p15:guide id="50" pos="6336">
          <p15:clr>
            <a:srgbClr val="F26B43"/>
          </p15:clr>
        </p15:guide>
        <p15:guide id="51" pos="4392">
          <p15:clr>
            <a:srgbClr val="F26B43"/>
          </p15:clr>
        </p15:guide>
        <p15:guide id="52" pos="5112">
          <p15:clr>
            <a:srgbClr val="F26B43"/>
          </p15:clr>
        </p15:guide>
        <p15:guide id="53" pos="720">
          <p15:clr>
            <a:srgbClr val="F26B43"/>
          </p15:clr>
        </p15:guide>
        <p15:guide id="54" pos="5736">
          <p15:clr>
            <a:srgbClr val="F26B43"/>
          </p15:clr>
        </p15:guide>
        <p15:guide id="55" pos="6216">
          <p15:clr>
            <a:srgbClr val="F26B43"/>
          </p15:clr>
        </p15:guide>
        <p15:guide id="56" pos="6840">
          <p15:clr>
            <a:srgbClr val="F26B43"/>
          </p15:clr>
        </p15:guide>
        <p15:guide id="57" pos="6960">
          <p15:clr>
            <a:srgbClr val="F26B43"/>
          </p15:clr>
        </p15:guide>
        <p15:guide id="58" pos="3912">
          <p15:clr>
            <a:srgbClr val="F26B43"/>
          </p15:clr>
        </p15:guide>
        <p15:guide id="65" orient="horz" pos="3864">
          <p15:clr>
            <a:srgbClr val="F26B43"/>
          </p15:clr>
        </p15:guide>
        <p15:guide id="66" pos="3840">
          <p15:clr>
            <a:srgbClr val="F26B43"/>
          </p15:clr>
        </p15:guide>
      </p15:sldGuideLst>
    </p:ext>
  </p:extLst>
</p:sldMaster>
</file>

<file path=ppt/slideMasters/slideMaster1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91" name="Title Placeholder 1"/>
          <p:cNvSpPr>
            <a:spLocks noGrp="1"/>
          </p:cNvSpPr>
          <p:nvPr>
            <p:ph type="title"/>
          </p:nvPr>
        </p:nvSpPr>
        <p:spPr>
          <a:xfrm>
            <a:off x="359999" y="430718"/>
            <a:ext cx="11466875" cy="403200"/>
          </a:xfrm>
          <a:prstGeom prst="rect">
            <a:avLst/>
          </a:prstGeom>
        </p:spPr>
        <p:txBody>
          <a:bodyPr vert="horz" lIns="0" tIns="0" rIns="0" bIns="0" rtlCol="0" anchor="t">
            <a:noAutofit/>
          </a:bodyPr>
          <a:lstStyle/>
          <a:p>
            <a:r>
              <a:rPr lang="en-US" dirty="0"/>
              <a:t>Click to add title</a:t>
            </a:r>
            <a:endParaRPr lang="en-GB" dirty="0"/>
          </a:p>
        </p:txBody>
      </p:sp>
      <p:sp>
        <p:nvSpPr>
          <p:cNvPr id="92" name="Text Placeholder 2"/>
          <p:cNvSpPr>
            <a:spLocks noGrp="1"/>
          </p:cNvSpPr>
          <p:nvPr>
            <p:ph type="body" idx="1"/>
          </p:nvPr>
        </p:nvSpPr>
        <p:spPr>
          <a:xfrm>
            <a:off x="359999" y="1710000"/>
            <a:ext cx="11466875" cy="3999600"/>
          </a:xfrm>
          <a:prstGeom prst="rect">
            <a:avLst/>
          </a:prstGeom>
        </p:spPr>
        <p:txBody>
          <a:bodyPr vert="horz" lIns="0" tIns="0" rIns="0" bIns="0" rtlCol="0">
            <a:noAutofit/>
          </a:body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93" name="Slide Number Placeholder 5"/>
          <p:cNvSpPr>
            <a:spLocks noGrp="1"/>
          </p:cNvSpPr>
          <p:nvPr>
            <p:ph type="sldNum" sz="quarter" idx="4"/>
          </p:nvPr>
        </p:nvSpPr>
        <p:spPr>
          <a:xfrm>
            <a:off x="10856913" y="6390000"/>
            <a:ext cx="969962" cy="196850"/>
          </a:xfrm>
          <a:prstGeom prst="rect">
            <a:avLst/>
          </a:prstGeom>
        </p:spPr>
        <p:txBody>
          <a:bodyPr vert="horz" lIns="0" tIns="0" rIns="0" bIns="0" rtlCol="0" anchor="ctr"/>
          <a:lstStyle>
            <a:lvl1pPr algn="r">
              <a:defRPr sz="1000">
                <a:solidFill>
                  <a:schemeClr val="tx1"/>
                </a:solidFill>
              </a:defRPr>
            </a:lvl1pPr>
          </a:lstStyle>
          <a:p>
            <a:fld id="{4034BEE3-566C-4068-A777-C3A4762E861B}" type="slidenum">
              <a:rPr lang="en-GB" smtClean="0"/>
              <a:pPr/>
              <a:t>‹#›</a:t>
            </a:fld>
            <a:endParaRPr lang="en-GB" dirty="0"/>
          </a:p>
        </p:txBody>
      </p:sp>
      <p:sp>
        <p:nvSpPr>
          <p:cNvPr id="3" name="Footer Placeholder 2">
            <a:extLst>
              <a:ext uri="{FF2B5EF4-FFF2-40B4-BE49-F238E27FC236}">
                <a16:creationId xmlns:a16="http://schemas.microsoft.com/office/drawing/2014/main" id="{1115639F-9E76-41B0-BB57-8F8A1F600167}"/>
              </a:ext>
            </a:extLst>
          </p:cNvPr>
          <p:cNvSpPr>
            <a:spLocks noGrp="1"/>
          </p:cNvSpPr>
          <p:nvPr userDrawn="1">
            <p:ph type="ftr" sz="quarter" idx="3"/>
          </p:nvPr>
        </p:nvSpPr>
        <p:spPr>
          <a:xfrm>
            <a:off x="3272400" y="6390000"/>
            <a:ext cx="7495200" cy="198000"/>
          </a:xfrm>
          <a:prstGeom prst="rect">
            <a:avLst/>
          </a:prstGeom>
        </p:spPr>
        <p:txBody>
          <a:bodyPr vert="horz" lIns="0" tIns="0" rIns="0" bIns="0" rtlCol="0" anchor="ctr"/>
          <a:lstStyle>
            <a:lvl1pPr algn="l">
              <a:defRPr sz="800">
                <a:solidFill>
                  <a:schemeClr val="tx1"/>
                </a:solidFill>
              </a:defRPr>
            </a:lvl1pPr>
          </a:lstStyle>
          <a:p>
            <a:endParaRPr lang="en-GB" dirty="0"/>
          </a:p>
        </p:txBody>
      </p:sp>
      <p:cxnSp>
        <p:nvCxnSpPr>
          <p:cNvPr id="33" name="Straight Connector 32">
            <a:extLst>
              <a:ext uri="{FF2B5EF4-FFF2-40B4-BE49-F238E27FC236}">
                <a16:creationId xmlns:a16="http://schemas.microsoft.com/office/drawing/2014/main" id="{81FD9D1B-8E5A-447D-B2D0-15FF23DD7EDA}"/>
              </a:ext>
            </a:extLst>
          </p:cNvPr>
          <p:cNvCxnSpPr>
            <a:cxnSpLocks/>
          </p:cNvCxnSpPr>
          <p:nvPr userDrawn="1">
            <p:custDataLst>
              <p:tags r:id="rId15"/>
            </p:custDataLst>
          </p:nvPr>
        </p:nvCxnSpPr>
        <p:spPr>
          <a:xfrm>
            <a:off x="360000" y="6120000"/>
            <a:ext cx="11474161" cy="0"/>
          </a:xfrm>
          <a:prstGeom prst="line">
            <a:avLst/>
          </a:prstGeom>
          <a:ln w="38100">
            <a:solidFill>
              <a:srgbClr val="333333"/>
            </a:solidFill>
            <a:tailEnd type="none"/>
          </a:ln>
        </p:spPr>
        <p:style>
          <a:lnRef idx="1">
            <a:schemeClr val="accent1"/>
          </a:lnRef>
          <a:fillRef idx="0">
            <a:schemeClr val="accent1"/>
          </a:fillRef>
          <a:effectRef idx="0">
            <a:schemeClr val="accent1"/>
          </a:effectRef>
          <a:fontRef idx="minor">
            <a:schemeClr val="tx1"/>
          </a:fontRef>
        </p:style>
      </p:cxnSp>
      <p:pic>
        <p:nvPicPr>
          <p:cNvPr id="38" name="Graphic 37">
            <a:extLst>
              <a:ext uri="{FF2B5EF4-FFF2-40B4-BE49-F238E27FC236}">
                <a16:creationId xmlns:a16="http://schemas.microsoft.com/office/drawing/2014/main" id="{BDB25C72-3FD4-461E-BCBE-96F525FA2297}"/>
              </a:ext>
            </a:extLst>
          </p:cNvPr>
          <p:cNvPicPr>
            <a:picLocks noChangeAspect="1"/>
          </p:cNvPicPr>
          <p:nvPr userDrawn="1">
            <p:custDataLst>
              <p:tags r:id="rId16"/>
            </p:custDataLst>
          </p:nvPr>
        </p:nvPicPr>
        <p:blipFill>
          <a:blip r:embed="rId17">
            <a:extLst>
              <a:ext uri="{96DAC541-7B7A-43D3-8B79-37D633B846F1}">
                <asvg:svgBlip xmlns:asvg="http://schemas.microsoft.com/office/drawing/2016/SVG/main" r:embed="rId18"/>
              </a:ext>
            </a:extLst>
          </a:blip>
          <a:stretch>
            <a:fillRect/>
          </a:stretch>
        </p:blipFill>
        <p:spPr>
          <a:xfrm>
            <a:off x="359999" y="6390412"/>
            <a:ext cx="1080272" cy="204376"/>
          </a:xfrm>
          <a:prstGeom prst="rect">
            <a:avLst/>
          </a:prstGeom>
        </p:spPr>
      </p:pic>
    </p:spTree>
    <p:extLst>
      <p:ext uri="{BB962C8B-B14F-4D97-AF65-F5344CB8AC3E}">
        <p14:creationId xmlns:p14="http://schemas.microsoft.com/office/powerpoint/2010/main" val="2765307489"/>
      </p:ext>
    </p:extLst>
  </p:cSld>
  <p:clrMap bg1="lt1" tx1="dk1" bg2="lt2" tx2="dk2" accent1="accent1" accent2="accent2" accent3="accent3" accent4="accent4" accent5="accent5" accent6="accent6" hlink="hlink" folHlink="folHlink"/>
  <p:sldLayoutIdLst>
    <p:sldLayoutId id="2147484057" r:id="rId1"/>
    <p:sldLayoutId id="2147484058" r:id="rId2"/>
    <p:sldLayoutId id="2147484059" r:id="rId3"/>
    <p:sldLayoutId id="2147484060" r:id="rId4"/>
    <p:sldLayoutId id="2147484061" r:id="rId5"/>
    <p:sldLayoutId id="2147484062" r:id="rId6"/>
    <p:sldLayoutId id="2147484063" r:id="rId7"/>
    <p:sldLayoutId id="2147484064" r:id="rId8"/>
    <p:sldLayoutId id="2147484065" r:id="rId9"/>
    <p:sldLayoutId id="2147484066" r:id="rId10"/>
    <p:sldLayoutId id="2147484067" r:id="rId11"/>
    <p:sldLayoutId id="2147484068" r:id="rId12"/>
    <p:sldLayoutId id="2147484069" r:id="rId13"/>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dt="0"/>
  <p:txStyles>
    <p:titleStyle>
      <a:lvl1pPr algn="l" defTabSz="914400" rtl="0" eaLnBrk="1" latinLnBrk="0" hangingPunct="1">
        <a:lnSpc>
          <a:spcPct val="100000"/>
        </a:lnSpc>
        <a:spcBef>
          <a:spcPts val="600"/>
        </a:spcBef>
        <a:buNone/>
        <a:defRPr sz="2400" b="1" kern="1200">
          <a:solidFill>
            <a:schemeClr val="tx1"/>
          </a:solidFill>
          <a:latin typeface="+mj-lt"/>
          <a:ea typeface="+mj-ea"/>
          <a:cs typeface="+mj-cs"/>
        </a:defRPr>
      </a:lvl1pPr>
    </p:titleStyle>
    <p:bodyStyle>
      <a:lvl1pPr marL="0" indent="0" algn="l" defTabSz="914400" rtl="0" eaLnBrk="1" latinLnBrk="0" hangingPunct="1">
        <a:lnSpc>
          <a:spcPct val="100000"/>
        </a:lnSpc>
        <a:spcBef>
          <a:spcPts val="1200"/>
        </a:spcBef>
        <a:buFont typeface="Arial" panose="020B0604020202020204" pitchFamily="34" charset="0"/>
        <a:buNone/>
        <a:defRPr sz="1600" kern="1200">
          <a:solidFill>
            <a:schemeClr val="tx1"/>
          </a:solidFill>
          <a:latin typeface="+mn-lt"/>
          <a:ea typeface="+mn-ea"/>
          <a:cs typeface="+mn-cs"/>
        </a:defRPr>
      </a:lvl1pPr>
      <a:lvl2pPr marL="180975" indent="-180975" algn="l" defTabSz="914400" rtl="0" eaLnBrk="1" latinLnBrk="0" hangingPunct="1">
        <a:lnSpc>
          <a:spcPct val="100000"/>
        </a:lnSpc>
        <a:spcBef>
          <a:spcPts val="600"/>
        </a:spcBef>
        <a:buFont typeface="Arial" panose="020B0604020202020204" pitchFamily="34" charset="0"/>
        <a:buChar char="ꟷ"/>
        <a:defRPr sz="1600" kern="1200">
          <a:solidFill>
            <a:schemeClr val="tx1"/>
          </a:solidFill>
          <a:latin typeface="+mn-lt"/>
          <a:ea typeface="+mn-ea"/>
          <a:cs typeface="+mn-cs"/>
        </a:defRPr>
      </a:lvl2pPr>
      <a:lvl3pPr marL="360000" indent="-180975" algn="l" defTabSz="914400" rtl="0" eaLnBrk="1" latinLnBrk="0" hangingPunct="1">
        <a:lnSpc>
          <a:spcPct val="100000"/>
        </a:lnSpc>
        <a:spcBef>
          <a:spcPts val="600"/>
        </a:spcBef>
        <a:buFont typeface="Arial" panose="020B0604020202020204" pitchFamily="34" charset="0"/>
        <a:buChar char="ꟷ"/>
        <a:defRPr sz="1600" kern="1200">
          <a:solidFill>
            <a:schemeClr val="tx1"/>
          </a:solidFill>
          <a:latin typeface="+mn-lt"/>
          <a:ea typeface="+mn-ea"/>
          <a:cs typeface="+mn-cs"/>
        </a:defRPr>
      </a:lvl3pPr>
      <a:lvl4pPr marL="540000" indent="-180975" algn="l" defTabSz="914400" rtl="0" eaLnBrk="1" latinLnBrk="0" hangingPunct="1">
        <a:lnSpc>
          <a:spcPct val="100000"/>
        </a:lnSpc>
        <a:spcBef>
          <a:spcPts val="600"/>
        </a:spcBef>
        <a:buFont typeface="Arial" panose="020B0604020202020204" pitchFamily="34" charset="0"/>
        <a:buChar char="ꟷ"/>
        <a:defRPr sz="1600" kern="1200">
          <a:solidFill>
            <a:schemeClr val="tx1"/>
          </a:solidFill>
          <a:latin typeface="+mn-lt"/>
          <a:ea typeface="+mn-ea"/>
          <a:cs typeface="+mn-cs"/>
        </a:defRPr>
      </a:lvl4pPr>
      <a:lvl5pPr marL="720000" indent="-180000" algn="l" defTabSz="914400" rtl="0" eaLnBrk="1" latinLnBrk="0" hangingPunct="1">
        <a:lnSpc>
          <a:spcPct val="100000"/>
        </a:lnSpc>
        <a:spcBef>
          <a:spcPts val="600"/>
        </a:spcBef>
        <a:buFont typeface="Arial" panose="020B0604020202020204" pitchFamily="34" charset="0"/>
        <a:buChar char="ꟷ"/>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4" pos="7453">
          <p15:clr>
            <a:srgbClr val="F26B43"/>
          </p15:clr>
        </p15:guide>
        <p15:guide id="28" orient="horz" pos="1076">
          <p15:clr>
            <a:srgbClr val="F26B43"/>
          </p15:clr>
        </p15:guide>
        <p15:guide id="29" orient="horz" pos="270">
          <p15:clr>
            <a:srgbClr val="F26B43"/>
          </p15:clr>
        </p15:guide>
        <p15:guide id="33" orient="horz" pos="3600">
          <p15:clr>
            <a:srgbClr val="F26B43"/>
          </p15:clr>
        </p15:guide>
        <p15:guide id="35" pos="228">
          <p15:clr>
            <a:srgbClr val="F26B43"/>
          </p15:clr>
        </p15:guide>
        <p15:guide id="39" orient="horz" pos="3870">
          <p15:clr>
            <a:srgbClr val="F26B43"/>
          </p15:clr>
        </p15:guide>
      </p15:sldGuideLst>
    </p:ext>
  </p:extLst>
</p:sldMaster>
</file>

<file path=ppt/slideMasters/slideMaster1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91" name="Title Placeholder 1"/>
          <p:cNvSpPr>
            <a:spLocks noGrp="1"/>
          </p:cNvSpPr>
          <p:nvPr>
            <p:ph type="title"/>
          </p:nvPr>
        </p:nvSpPr>
        <p:spPr>
          <a:xfrm>
            <a:off x="359999" y="430718"/>
            <a:ext cx="11466875" cy="403200"/>
          </a:xfrm>
          <a:prstGeom prst="rect">
            <a:avLst/>
          </a:prstGeom>
        </p:spPr>
        <p:txBody>
          <a:bodyPr vert="horz" lIns="0" tIns="0" rIns="0" bIns="0" rtlCol="0" anchor="t">
            <a:noAutofit/>
          </a:bodyPr>
          <a:lstStyle/>
          <a:p>
            <a:r>
              <a:rPr lang="en-US" dirty="0"/>
              <a:t>Click to add title</a:t>
            </a:r>
            <a:endParaRPr lang="en-GB" dirty="0"/>
          </a:p>
        </p:txBody>
      </p:sp>
      <p:sp>
        <p:nvSpPr>
          <p:cNvPr id="92" name="Text Placeholder 2"/>
          <p:cNvSpPr>
            <a:spLocks noGrp="1"/>
          </p:cNvSpPr>
          <p:nvPr>
            <p:ph type="body" idx="1"/>
          </p:nvPr>
        </p:nvSpPr>
        <p:spPr>
          <a:xfrm>
            <a:off x="359999" y="1710000"/>
            <a:ext cx="11466875" cy="3999600"/>
          </a:xfrm>
          <a:prstGeom prst="rect">
            <a:avLst/>
          </a:prstGeom>
        </p:spPr>
        <p:txBody>
          <a:bodyPr vert="horz" lIns="0" tIns="0" rIns="0" bIns="0" rtlCol="0">
            <a:noAutofit/>
          </a:body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93" name="Slide Number Placeholder 5"/>
          <p:cNvSpPr>
            <a:spLocks noGrp="1"/>
          </p:cNvSpPr>
          <p:nvPr>
            <p:ph type="sldNum" sz="quarter" idx="4"/>
          </p:nvPr>
        </p:nvSpPr>
        <p:spPr>
          <a:xfrm>
            <a:off x="10856913" y="6390000"/>
            <a:ext cx="969962" cy="196850"/>
          </a:xfrm>
          <a:prstGeom prst="rect">
            <a:avLst/>
          </a:prstGeom>
        </p:spPr>
        <p:txBody>
          <a:bodyPr vert="horz" lIns="0" tIns="0" rIns="0" bIns="0" rtlCol="0" anchor="ctr"/>
          <a:lstStyle>
            <a:lvl1pPr algn="r">
              <a:defRPr sz="1000">
                <a:solidFill>
                  <a:schemeClr val="tx1"/>
                </a:solidFill>
              </a:defRPr>
            </a:lvl1pPr>
          </a:lstStyle>
          <a:p>
            <a:fld id="{4034BEE3-566C-4068-A777-C3A4762E861B}" type="slidenum">
              <a:rPr lang="en-GB" smtClean="0"/>
              <a:pPr/>
              <a:t>‹#›</a:t>
            </a:fld>
            <a:endParaRPr lang="en-GB" dirty="0"/>
          </a:p>
        </p:txBody>
      </p:sp>
      <p:sp>
        <p:nvSpPr>
          <p:cNvPr id="3" name="Footer Placeholder 2">
            <a:extLst>
              <a:ext uri="{FF2B5EF4-FFF2-40B4-BE49-F238E27FC236}">
                <a16:creationId xmlns:a16="http://schemas.microsoft.com/office/drawing/2014/main" id="{1115639F-9E76-41B0-BB57-8F8A1F600167}"/>
              </a:ext>
            </a:extLst>
          </p:cNvPr>
          <p:cNvSpPr>
            <a:spLocks noGrp="1"/>
          </p:cNvSpPr>
          <p:nvPr userDrawn="1">
            <p:ph type="ftr" sz="quarter" idx="3"/>
          </p:nvPr>
        </p:nvSpPr>
        <p:spPr>
          <a:xfrm>
            <a:off x="3272400" y="6390000"/>
            <a:ext cx="7495200" cy="198000"/>
          </a:xfrm>
          <a:prstGeom prst="rect">
            <a:avLst/>
          </a:prstGeom>
        </p:spPr>
        <p:txBody>
          <a:bodyPr vert="horz" lIns="0" tIns="0" rIns="0" bIns="0" rtlCol="0" anchor="ctr"/>
          <a:lstStyle>
            <a:lvl1pPr algn="l">
              <a:defRPr sz="800">
                <a:solidFill>
                  <a:schemeClr val="tx1"/>
                </a:solidFill>
              </a:defRPr>
            </a:lvl1pPr>
          </a:lstStyle>
          <a:p>
            <a:endParaRPr lang="en-GB" dirty="0"/>
          </a:p>
        </p:txBody>
      </p:sp>
      <p:cxnSp>
        <p:nvCxnSpPr>
          <p:cNvPr id="33" name="Straight Connector 32">
            <a:extLst>
              <a:ext uri="{FF2B5EF4-FFF2-40B4-BE49-F238E27FC236}">
                <a16:creationId xmlns:a16="http://schemas.microsoft.com/office/drawing/2014/main" id="{81FD9D1B-8E5A-447D-B2D0-15FF23DD7EDA}"/>
              </a:ext>
            </a:extLst>
          </p:cNvPr>
          <p:cNvCxnSpPr>
            <a:cxnSpLocks/>
          </p:cNvCxnSpPr>
          <p:nvPr userDrawn="1">
            <p:custDataLst>
              <p:tags r:id="rId18"/>
            </p:custDataLst>
          </p:nvPr>
        </p:nvCxnSpPr>
        <p:spPr>
          <a:xfrm>
            <a:off x="360000" y="6120000"/>
            <a:ext cx="11474161" cy="0"/>
          </a:xfrm>
          <a:prstGeom prst="line">
            <a:avLst/>
          </a:prstGeom>
          <a:ln w="38100">
            <a:solidFill>
              <a:srgbClr val="333333"/>
            </a:solidFill>
            <a:tailEnd type="none"/>
          </a:ln>
        </p:spPr>
        <p:style>
          <a:lnRef idx="1">
            <a:schemeClr val="accent1"/>
          </a:lnRef>
          <a:fillRef idx="0">
            <a:schemeClr val="accent1"/>
          </a:fillRef>
          <a:effectRef idx="0">
            <a:schemeClr val="accent1"/>
          </a:effectRef>
          <a:fontRef idx="minor">
            <a:schemeClr val="tx1"/>
          </a:fontRef>
        </p:style>
      </p:cxnSp>
      <p:grpSp>
        <p:nvGrpSpPr>
          <p:cNvPr id="4" name="Group 3">
            <a:extLst>
              <a:ext uri="{FF2B5EF4-FFF2-40B4-BE49-F238E27FC236}">
                <a16:creationId xmlns:a16="http://schemas.microsoft.com/office/drawing/2014/main" id="{27AF91A0-A869-4C9D-8D84-C843E57FF9C6}"/>
              </a:ext>
            </a:extLst>
          </p:cNvPr>
          <p:cNvGrpSpPr/>
          <p:nvPr userDrawn="1"/>
        </p:nvGrpSpPr>
        <p:grpSpPr>
          <a:xfrm>
            <a:off x="-1143000" y="-600255"/>
            <a:ext cx="13680281" cy="6916199"/>
            <a:chOff x="-1143000" y="-600255"/>
            <a:chExt cx="13680281" cy="6916199"/>
          </a:xfrm>
        </p:grpSpPr>
        <p:cxnSp>
          <p:nvCxnSpPr>
            <p:cNvPr id="14" name="Straight Connector 13"/>
            <p:cNvCxnSpPr/>
            <p:nvPr userDrawn="1"/>
          </p:nvCxnSpPr>
          <p:spPr>
            <a:xfrm>
              <a:off x="-256200" y="1710267"/>
              <a:ext cx="180000" cy="0"/>
            </a:xfrm>
            <a:prstGeom prst="line">
              <a:avLst/>
            </a:prstGeom>
            <a:ln w="6350">
              <a:gradFill>
                <a:gsLst>
                  <a:gs pos="0">
                    <a:srgbClr val="F2DA64"/>
                  </a:gs>
                  <a:gs pos="18000">
                    <a:srgbClr val="A27700"/>
                  </a:gs>
                  <a:gs pos="71000">
                    <a:srgbClr val="D7B446"/>
                  </a:gs>
                  <a:gs pos="51000">
                    <a:srgbClr val="F2DA64"/>
                  </a:gs>
                  <a:gs pos="100000">
                    <a:srgbClr val="987000"/>
                  </a:gs>
                </a:gsLst>
                <a:lin ang="0" scaled="0"/>
              </a:gradFil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userDrawn="1"/>
          </p:nvCxnSpPr>
          <p:spPr>
            <a:xfrm>
              <a:off x="-256200" y="3426354"/>
              <a:ext cx="180000" cy="0"/>
            </a:xfrm>
            <a:prstGeom prst="line">
              <a:avLst/>
            </a:prstGeom>
            <a:ln w="6350">
              <a:gradFill>
                <a:gsLst>
                  <a:gs pos="0">
                    <a:srgbClr val="F2DA64"/>
                  </a:gs>
                  <a:gs pos="18000">
                    <a:srgbClr val="A27700"/>
                  </a:gs>
                  <a:gs pos="71000">
                    <a:srgbClr val="D7B446"/>
                  </a:gs>
                  <a:gs pos="51000">
                    <a:srgbClr val="F2DA64"/>
                  </a:gs>
                  <a:gs pos="100000">
                    <a:srgbClr val="987000"/>
                  </a:gs>
                </a:gsLst>
                <a:lin ang="0" scaled="0"/>
              </a:gradFil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userDrawn="1"/>
          </p:nvCxnSpPr>
          <p:spPr>
            <a:xfrm>
              <a:off x="-256200" y="5714470"/>
              <a:ext cx="180000" cy="0"/>
            </a:xfrm>
            <a:prstGeom prst="line">
              <a:avLst/>
            </a:prstGeom>
            <a:ln w="6350">
              <a:gradFill>
                <a:gsLst>
                  <a:gs pos="0">
                    <a:srgbClr val="F2DA64"/>
                  </a:gs>
                  <a:gs pos="18000">
                    <a:srgbClr val="A27700"/>
                  </a:gs>
                  <a:gs pos="71000">
                    <a:srgbClr val="D7B446"/>
                  </a:gs>
                  <a:gs pos="51000">
                    <a:srgbClr val="F2DA64"/>
                  </a:gs>
                  <a:gs pos="100000">
                    <a:srgbClr val="987000"/>
                  </a:gs>
                </a:gsLst>
                <a:lin ang="0" scaled="0"/>
              </a:gradFill>
            </a:ln>
          </p:spPr>
          <p:style>
            <a:lnRef idx="1">
              <a:schemeClr val="accent1"/>
            </a:lnRef>
            <a:fillRef idx="0">
              <a:schemeClr val="accent1"/>
            </a:fillRef>
            <a:effectRef idx="0">
              <a:schemeClr val="accent1"/>
            </a:effectRef>
            <a:fontRef idx="minor">
              <a:schemeClr val="tx1"/>
            </a:fontRef>
          </p:style>
        </p:cxnSp>
        <p:sp>
          <p:nvSpPr>
            <p:cNvPr id="51" name="TextBox 50"/>
            <p:cNvSpPr txBox="1"/>
            <p:nvPr userDrawn="1"/>
          </p:nvSpPr>
          <p:spPr>
            <a:xfrm>
              <a:off x="-747711" y="1646156"/>
              <a:ext cx="438671" cy="123111"/>
            </a:xfrm>
            <a:prstGeom prst="rect">
              <a:avLst/>
            </a:prstGeom>
            <a:noFill/>
          </p:spPr>
          <p:txBody>
            <a:bodyPr wrap="square" lIns="0" tIns="0" rIns="0" bIns="0" rtlCol="0">
              <a:spAutoFit/>
            </a:bodyPr>
            <a:lstStyle/>
            <a:p>
              <a:pPr algn="r"/>
              <a:r>
                <a:rPr lang="en-GB" sz="800" dirty="0">
                  <a:solidFill>
                    <a:schemeClr val="tx1"/>
                  </a:solidFill>
                </a:rPr>
                <a:t>4.78cm</a:t>
              </a:r>
            </a:p>
          </p:txBody>
        </p:sp>
        <p:sp>
          <p:nvSpPr>
            <p:cNvPr id="54" name="TextBox 53"/>
            <p:cNvSpPr txBox="1"/>
            <p:nvPr userDrawn="1"/>
          </p:nvSpPr>
          <p:spPr>
            <a:xfrm>
              <a:off x="-747711" y="3357884"/>
              <a:ext cx="438671" cy="123111"/>
            </a:xfrm>
            <a:prstGeom prst="rect">
              <a:avLst/>
            </a:prstGeom>
            <a:noFill/>
          </p:spPr>
          <p:txBody>
            <a:bodyPr wrap="square" lIns="0" tIns="0" rIns="0" bIns="0" rtlCol="0">
              <a:spAutoFit/>
            </a:bodyPr>
            <a:lstStyle/>
            <a:p>
              <a:pPr algn="r"/>
              <a:r>
                <a:rPr lang="en-GB" sz="800" dirty="0">
                  <a:solidFill>
                    <a:schemeClr val="tx1"/>
                  </a:solidFill>
                </a:rPr>
                <a:t>0 cm</a:t>
              </a:r>
            </a:p>
          </p:txBody>
        </p:sp>
        <p:sp>
          <p:nvSpPr>
            <p:cNvPr id="58" name="TextBox 57"/>
            <p:cNvSpPr txBox="1"/>
            <p:nvPr userDrawn="1"/>
          </p:nvSpPr>
          <p:spPr>
            <a:xfrm>
              <a:off x="-747711" y="5640188"/>
              <a:ext cx="438671" cy="123111"/>
            </a:xfrm>
            <a:prstGeom prst="rect">
              <a:avLst/>
            </a:prstGeom>
            <a:noFill/>
          </p:spPr>
          <p:txBody>
            <a:bodyPr wrap="square" lIns="0" tIns="0" rIns="0" bIns="0" rtlCol="0">
              <a:spAutoFit/>
            </a:bodyPr>
            <a:lstStyle/>
            <a:p>
              <a:pPr algn="r"/>
              <a:r>
                <a:rPr lang="en-GB" sz="800" dirty="0">
                  <a:solidFill>
                    <a:schemeClr val="tx1"/>
                  </a:solidFill>
                </a:rPr>
                <a:t>6.35 cm</a:t>
              </a:r>
            </a:p>
          </p:txBody>
        </p:sp>
        <p:sp>
          <p:nvSpPr>
            <p:cNvPr id="60" name="TextBox 59"/>
            <p:cNvSpPr txBox="1"/>
            <p:nvPr userDrawn="1"/>
          </p:nvSpPr>
          <p:spPr>
            <a:xfrm>
              <a:off x="304800" y="-437436"/>
              <a:ext cx="438671" cy="123111"/>
            </a:xfrm>
            <a:prstGeom prst="rect">
              <a:avLst/>
            </a:prstGeom>
            <a:noFill/>
          </p:spPr>
          <p:txBody>
            <a:bodyPr wrap="square" lIns="0" tIns="0" rIns="0" bIns="0" rtlCol="0">
              <a:spAutoFit/>
            </a:bodyPr>
            <a:lstStyle/>
            <a:p>
              <a:pPr algn="l"/>
              <a:r>
                <a:rPr lang="en-GB" sz="800" dirty="0">
                  <a:solidFill>
                    <a:schemeClr val="tx1"/>
                  </a:solidFill>
                </a:rPr>
                <a:t>15.93cm</a:t>
              </a:r>
            </a:p>
          </p:txBody>
        </p:sp>
        <p:sp>
          <p:nvSpPr>
            <p:cNvPr id="72" name="TextBox 71"/>
            <p:cNvSpPr txBox="1"/>
            <p:nvPr userDrawn="1"/>
          </p:nvSpPr>
          <p:spPr>
            <a:xfrm>
              <a:off x="11426031" y="-437436"/>
              <a:ext cx="438671" cy="123111"/>
            </a:xfrm>
            <a:prstGeom prst="rect">
              <a:avLst/>
            </a:prstGeom>
            <a:noFill/>
          </p:spPr>
          <p:txBody>
            <a:bodyPr wrap="square" lIns="0" tIns="0" rIns="0" bIns="0" rtlCol="0">
              <a:spAutoFit/>
            </a:bodyPr>
            <a:lstStyle/>
            <a:p>
              <a:pPr algn="r"/>
              <a:r>
                <a:rPr lang="en-GB" sz="800" dirty="0">
                  <a:solidFill>
                    <a:schemeClr val="tx1"/>
                  </a:solidFill>
                </a:rPr>
                <a:t>15.93 cm</a:t>
              </a:r>
            </a:p>
          </p:txBody>
        </p:sp>
        <p:cxnSp>
          <p:nvCxnSpPr>
            <p:cNvPr id="5" name="Straight Connector 4"/>
            <p:cNvCxnSpPr/>
            <p:nvPr userDrawn="1"/>
          </p:nvCxnSpPr>
          <p:spPr>
            <a:xfrm>
              <a:off x="361588" y="-265725"/>
              <a:ext cx="0" cy="180000"/>
            </a:xfrm>
            <a:prstGeom prst="line">
              <a:avLst/>
            </a:prstGeom>
            <a:ln w="6350">
              <a:gradFill>
                <a:gsLst>
                  <a:gs pos="0">
                    <a:srgbClr val="F2DA64"/>
                  </a:gs>
                  <a:gs pos="18000">
                    <a:srgbClr val="A27700"/>
                  </a:gs>
                  <a:gs pos="71000">
                    <a:srgbClr val="D7B446"/>
                  </a:gs>
                  <a:gs pos="51000">
                    <a:srgbClr val="F2DA64"/>
                  </a:gs>
                  <a:gs pos="100000">
                    <a:srgbClr val="987000"/>
                  </a:gs>
                </a:gsLst>
                <a:lin ang="5400000" scaled="0"/>
              </a:gradFill>
            </a:ln>
          </p:spPr>
          <p:style>
            <a:lnRef idx="1">
              <a:schemeClr val="accent1"/>
            </a:lnRef>
            <a:fillRef idx="0">
              <a:schemeClr val="accent1"/>
            </a:fillRef>
            <a:effectRef idx="0">
              <a:schemeClr val="accent1"/>
            </a:effectRef>
            <a:fontRef idx="minor">
              <a:schemeClr val="tx1"/>
            </a:fontRef>
          </p:style>
        </p:cxnSp>
        <p:sp>
          <p:nvSpPr>
            <p:cNvPr id="85" name="TextBox 84"/>
            <p:cNvSpPr txBox="1"/>
            <p:nvPr userDrawn="1"/>
          </p:nvSpPr>
          <p:spPr>
            <a:xfrm>
              <a:off x="-1143000" y="5763299"/>
              <a:ext cx="833960" cy="123111"/>
            </a:xfrm>
            <a:prstGeom prst="rect">
              <a:avLst/>
            </a:prstGeom>
            <a:noFill/>
          </p:spPr>
          <p:txBody>
            <a:bodyPr wrap="square" lIns="0" tIns="0" rIns="0" bIns="0" rtlCol="0">
              <a:spAutoFit/>
            </a:bodyPr>
            <a:lstStyle/>
            <a:p>
              <a:pPr algn="r"/>
              <a:r>
                <a:rPr lang="en-GB" sz="800" dirty="0">
                  <a:solidFill>
                    <a:schemeClr val="tx1"/>
                  </a:solidFill>
                </a:rPr>
                <a:t>Content Bottom</a:t>
              </a:r>
            </a:p>
          </p:txBody>
        </p:sp>
        <p:sp>
          <p:nvSpPr>
            <p:cNvPr id="86" name="TextBox 85"/>
            <p:cNvSpPr txBox="1"/>
            <p:nvPr userDrawn="1"/>
          </p:nvSpPr>
          <p:spPr>
            <a:xfrm>
              <a:off x="-1143000" y="1769267"/>
              <a:ext cx="833960" cy="123111"/>
            </a:xfrm>
            <a:prstGeom prst="rect">
              <a:avLst/>
            </a:prstGeom>
            <a:noFill/>
          </p:spPr>
          <p:txBody>
            <a:bodyPr wrap="square" lIns="0" tIns="0" rIns="0" bIns="0" rtlCol="0">
              <a:spAutoFit/>
            </a:bodyPr>
            <a:lstStyle/>
            <a:p>
              <a:pPr algn="r"/>
              <a:r>
                <a:rPr lang="en-GB" sz="800" dirty="0">
                  <a:solidFill>
                    <a:schemeClr val="tx1"/>
                  </a:solidFill>
                </a:rPr>
                <a:t>Content Top</a:t>
              </a:r>
            </a:p>
          </p:txBody>
        </p:sp>
        <p:sp>
          <p:nvSpPr>
            <p:cNvPr id="88" name="TextBox 87"/>
            <p:cNvSpPr txBox="1"/>
            <p:nvPr userDrawn="1"/>
          </p:nvSpPr>
          <p:spPr>
            <a:xfrm>
              <a:off x="-590537" y="-438330"/>
              <a:ext cx="833960" cy="123111"/>
            </a:xfrm>
            <a:prstGeom prst="rect">
              <a:avLst/>
            </a:prstGeom>
            <a:noFill/>
          </p:spPr>
          <p:txBody>
            <a:bodyPr wrap="square" lIns="0" tIns="0" rIns="0" bIns="0" rtlCol="0">
              <a:spAutoFit/>
            </a:bodyPr>
            <a:lstStyle/>
            <a:p>
              <a:pPr algn="r"/>
              <a:r>
                <a:rPr lang="en-GB" sz="800" dirty="0">
                  <a:solidFill>
                    <a:schemeClr val="tx1"/>
                  </a:solidFill>
                </a:rPr>
                <a:t>Left Margin</a:t>
              </a:r>
            </a:p>
          </p:txBody>
        </p:sp>
        <p:sp>
          <p:nvSpPr>
            <p:cNvPr id="89" name="TextBox 88"/>
            <p:cNvSpPr txBox="1"/>
            <p:nvPr userDrawn="1"/>
          </p:nvSpPr>
          <p:spPr>
            <a:xfrm>
              <a:off x="11898039" y="-438330"/>
              <a:ext cx="639242" cy="123111"/>
            </a:xfrm>
            <a:prstGeom prst="rect">
              <a:avLst/>
            </a:prstGeom>
            <a:noFill/>
          </p:spPr>
          <p:txBody>
            <a:bodyPr wrap="square" lIns="0" tIns="0" rIns="0" bIns="0" rtlCol="0">
              <a:spAutoFit/>
            </a:bodyPr>
            <a:lstStyle/>
            <a:p>
              <a:pPr algn="l"/>
              <a:r>
                <a:rPr lang="en-GB" sz="800" dirty="0">
                  <a:solidFill>
                    <a:schemeClr val="tx1"/>
                  </a:solidFill>
                </a:rPr>
                <a:t>Right Margin</a:t>
              </a:r>
            </a:p>
          </p:txBody>
        </p:sp>
        <p:cxnSp>
          <p:nvCxnSpPr>
            <p:cNvPr id="98" name="Straight Connector 97"/>
            <p:cNvCxnSpPr/>
            <p:nvPr userDrawn="1"/>
          </p:nvCxnSpPr>
          <p:spPr>
            <a:xfrm>
              <a:off x="6096000" y="-363357"/>
              <a:ext cx="0" cy="180000"/>
            </a:xfrm>
            <a:prstGeom prst="line">
              <a:avLst/>
            </a:prstGeom>
            <a:ln w="6350">
              <a:gradFill>
                <a:gsLst>
                  <a:gs pos="0">
                    <a:srgbClr val="F2DA64"/>
                  </a:gs>
                  <a:gs pos="18000">
                    <a:srgbClr val="A27700"/>
                  </a:gs>
                  <a:gs pos="71000">
                    <a:srgbClr val="D7B446"/>
                  </a:gs>
                  <a:gs pos="51000">
                    <a:srgbClr val="F2DA64"/>
                  </a:gs>
                  <a:gs pos="100000">
                    <a:srgbClr val="987000"/>
                  </a:gs>
                </a:gsLst>
                <a:lin ang="5400000" scaled="0"/>
              </a:gradFill>
            </a:ln>
          </p:spPr>
          <p:style>
            <a:lnRef idx="1">
              <a:schemeClr val="accent1"/>
            </a:lnRef>
            <a:fillRef idx="0">
              <a:schemeClr val="accent1"/>
            </a:fillRef>
            <a:effectRef idx="0">
              <a:schemeClr val="accent1"/>
            </a:effectRef>
            <a:fontRef idx="minor">
              <a:schemeClr val="tx1"/>
            </a:fontRef>
          </p:style>
        </p:cxnSp>
        <p:sp>
          <p:nvSpPr>
            <p:cNvPr id="99" name="TextBox 98"/>
            <p:cNvSpPr txBox="1"/>
            <p:nvPr userDrawn="1"/>
          </p:nvSpPr>
          <p:spPr>
            <a:xfrm>
              <a:off x="5914719" y="-600255"/>
              <a:ext cx="362256" cy="246221"/>
            </a:xfrm>
            <a:prstGeom prst="rect">
              <a:avLst/>
            </a:prstGeom>
            <a:noFill/>
          </p:spPr>
          <p:txBody>
            <a:bodyPr wrap="square" lIns="0" tIns="0" rIns="0" bIns="0" rtlCol="0">
              <a:spAutoFit/>
            </a:bodyPr>
            <a:lstStyle/>
            <a:p>
              <a:pPr algn="ctr"/>
              <a:r>
                <a:rPr lang="en-GB" sz="800" dirty="0">
                  <a:solidFill>
                    <a:schemeClr val="tx1"/>
                  </a:solidFill>
                </a:rPr>
                <a:t>Middle </a:t>
              </a:r>
              <a:br>
                <a:rPr lang="en-GB" sz="800" dirty="0">
                  <a:solidFill>
                    <a:schemeClr val="tx1"/>
                  </a:solidFill>
                </a:rPr>
              </a:br>
              <a:r>
                <a:rPr lang="en-GB" sz="800" dirty="0">
                  <a:solidFill>
                    <a:schemeClr val="tx1"/>
                  </a:solidFill>
                </a:rPr>
                <a:t>0cm </a:t>
              </a:r>
            </a:p>
          </p:txBody>
        </p:sp>
        <p:sp>
          <p:nvSpPr>
            <p:cNvPr id="101" name="TextBox 100"/>
            <p:cNvSpPr txBox="1"/>
            <p:nvPr userDrawn="1"/>
          </p:nvSpPr>
          <p:spPr>
            <a:xfrm>
              <a:off x="5636264" y="-208836"/>
              <a:ext cx="362256" cy="123111"/>
            </a:xfrm>
            <a:prstGeom prst="rect">
              <a:avLst/>
            </a:prstGeom>
            <a:noFill/>
          </p:spPr>
          <p:txBody>
            <a:bodyPr wrap="square" lIns="0" tIns="0" rIns="0" bIns="0" rtlCol="0">
              <a:spAutoFit/>
            </a:bodyPr>
            <a:lstStyle/>
            <a:p>
              <a:pPr algn="ctr"/>
              <a:r>
                <a:rPr lang="en-GB" sz="800" dirty="0">
                  <a:solidFill>
                    <a:schemeClr val="tx1"/>
                  </a:solidFill>
                </a:rPr>
                <a:t>0.26cm</a:t>
              </a:r>
            </a:p>
          </p:txBody>
        </p:sp>
        <p:cxnSp>
          <p:nvCxnSpPr>
            <p:cNvPr id="104" name="Straight Connector 103"/>
            <p:cNvCxnSpPr/>
            <p:nvPr userDrawn="1"/>
          </p:nvCxnSpPr>
          <p:spPr>
            <a:xfrm>
              <a:off x="6000389" y="-265725"/>
              <a:ext cx="0" cy="180000"/>
            </a:xfrm>
            <a:prstGeom prst="line">
              <a:avLst/>
            </a:prstGeom>
            <a:ln w="6350">
              <a:gradFill>
                <a:gsLst>
                  <a:gs pos="0">
                    <a:srgbClr val="F2DA64"/>
                  </a:gs>
                  <a:gs pos="18000">
                    <a:srgbClr val="A27700"/>
                  </a:gs>
                  <a:gs pos="71000">
                    <a:srgbClr val="D7B446"/>
                  </a:gs>
                  <a:gs pos="51000">
                    <a:srgbClr val="F2DA64"/>
                  </a:gs>
                  <a:gs pos="100000">
                    <a:srgbClr val="987000"/>
                  </a:gs>
                </a:gsLst>
                <a:lin ang="5400000" scaled="0"/>
              </a:gradFill>
            </a:ln>
          </p:spPr>
          <p:style>
            <a:lnRef idx="1">
              <a:schemeClr val="accent1"/>
            </a:lnRef>
            <a:fillRef idx="0">
              <a:schemeClr val="accent1"/>
            </a:fillRef>
            <a:effectRef idx="0">
              <a:schemeClr val="accent1"/>
            </a:effectRef>
            <a:fontRef idx="minor">
              <a:schemeClr val="tx1"/>
            </a:fontRef>
          </p:style>
        </p:cxnSp>
        <p:cxnSp>
          <p:nvCxnSpPr>
            <p:cNvPr id="105" name="Straight Connector 104"/>
            <p:cNvCxnSpPr/>
            <p:nvPr userDrawn="1"/>
          </p:nvCxnSpPr>
          <p:spPr>
            <a:xfrm>
              <a:off x="6190362" y="-265725"/>
              <a:ext cx="0" cy="180000"/>
            </a:xfrm>
            <a:prstGeom prst="line">
              <a:avLst/>
            </a:prstGeom>
            <a:ln w="6350">
              <a:gradFill>
                <a:gsLst>
                  <a:gs pos="0">
                    <a:srgbClr val="F2DA64"/>
                  </a:gs>
                  <a:gs pos="18000">
                    <a:srgbClr val="A27700"/>
                  </a:gs>
                  <a:gs pos="71000">
                    <a:srgbClr val="D7B446"/>
                  </a:gs>
                  <a:gs pos="51000">
                    <a:srgbClr val="F2DA64"/>
                  </a:gs>
                  <a:gs pos="100000">
                    <a:srgbClr val="987000"/>
                  </a:gs>
                </a:gsLst>
                <a:lin ang="5400000" scaled="0"/>
              </a:gradFill>
            </a:ln>
          </p:spPr>
          <p:style>
            <a:lnRef idx="1">
              <a:schemeClr val="accent1"/>
            </a:lnRef>
            <a:fillRef idx="0">
              <a:schemeClr val="accent1"/>
            </a:fillRef>
            <a:effectRef idx="0">
              <a:schemeClr val="accent1"/>
            </a:effectRef>
            <a:fontRef idx="minor">
              <a:schemeClr val="tx1"/>
            </a:fontRef>
          </p:style>
        </p:cxnSp>
        <p:sp>
          <p:nvSpPr>
            <p:cNvPr id="106" name="TextBox 105"/>
            <p:cNvSpPr txBox="1"/>
            <p:nvPr userDrawn="1"/>
          </p:nvSpPr>
          <p:spPr>
            <a:xfrm>
              <a:off x="6191102" y="-208836"/>
              <a:ext cx="362256" cy="123111"/>
            </a:xfrm>
            <a:prstGeom prst="rect">
              <a:avLst/>
            </a:prstGeom>
            <a:noFill/>
          </p:spPr>
          <p:txBody>
            <a:bodyPr wrap="square" lIns="0" tIns="0" rIns="0" bIns="0" rtlCol="0">
              <a:spAutoFit/>
            </a:bodyPr>
            <a:lstStyle/>
            <a:p>
              <a:pPr algn="ctr"/>
              <a:r>
                <a:rPr lang="en-GB" sz="800" dirty="0">
                  <a:solidFill>
                    <a:schemeClr val="tx1"/>
                  </a:solidFill>
                </a:rPr>
                <a:t>0.26cm</a:t>
              </a:r>
            </a:p>
          </p:txBody>
        </p:sp>
        <p:cxnSp>
          <p:nvCxnSpPr>
            <p:cNvPr id="107" name="Straight Connector 106"/>
            <p:cNvCxnSpPr/>
            <p:nvPr userDrawn="1"/>
          </p:nvCxnSpPr>
          <p:spPr>
            <a:xfrm>
              <a:off x="11836111" y="-265725"/>
              <a:ext cx="0" cy="180000"/>
            </a:xfrm>
            <a:prstGeom prst="line">
              <a:avLst/>
            </a:prstGeom>
            <a:ln w="6350">
              <a:gradFill>
                <a:gsLst>
                  <a:gs pos="0">
                    <a:srgbClr val="F2DA64"/>
                  </a:gs>
                  <a:gs pos="18000">
                    <a:srgbClr val="A27700"/>
                  </a:gs>
                  <a:gs pos="71000">
                    <a:srgbClr val="D7B446"/>
                  </a:gs>
                  <a:gs pos="51000">
                    <a:srgbClr val="F2DA64"/>
                  </a:gs>
                  <a:gs pos="100000">
                    <a:srgbClr val="987000"/>
                  </a:gs>
                </a:gsLst>
                <a:lin ang="5400000" scaled="0"/>
              </a:gradFill>
            </a:ln>
          </p:spPr>
          <p:style>
            <a:lnRef idx="1">
              <a:schemeClr val="accent1"/>
            </a:lnRef>
            <a:fillRef idx="0">
              <a:schemeClr val="accent1"/>
            </a:fillRef>
            <a:effectRef idx="0">
              <a:schemeClr val="accent1"/>
            </a:effectRef>
            <a:fontRef idx="minor">
              <a:schemeClr val="tx1"/>
            </a:fontRef>
          </p:style>
        </p:cxnSp>
        <p:cxnSp>
          <p:nvCxnSpPr>
            <p:cNvPr id="108" name="Straight Connector 107"/>
            <p:cNvCxnSpPr/>
            <p:nvPr userDrawn="1"/>
          </p:nvCxnSpPr>
          <p:spPr>
            <a:xfrm>
              <a:off x="-256200" y="430824"/>
              <a:ext cx="180000" cy="0"/>
            </a:xfrm>
            <a:prstGeom prst="line">
              <a:avLst/>
            </a:prstGeom>
            <a:ln w="6350">
              <a:gradFill>
                <a:gsLst>
                  <a:gs pos="0">
                    <a:srgbClr val="F2DA64"/>
                  </a:gs>
                  <a:gs pos="18000">
                    <a:srgbClr val="A27700"/>
                  </a:gs>
                  <a:gs pos="71000">
                    <a:srgbClr val="D7B446"/>
                  </a:gs>
                  <a:gs pos="51000">
                    <a:srgbClr val="F2DA64"/>
                  </a:gs>
                  <a:gs pos="100000">
                    <a:srgbClr val="987000"/>
                  </a:gs>
                </a:gsLst>
                <a:lin ang="0" scaled="0"/>
              </a:gradFill>
            </a:ln>
          </p:spPr>
          <p:style>
            <a:lnRef idx="1">
              <a:schemeClr val="accent1"/>
            </a:lnRef>
            <a:fillRef idx="0">
              <a:schemeClr val="accent1"/>
            </a:fillRef>
            <a:effectRef idx="0">
              <a:schemeClr val="accent1"/>
            </a:effectRef>
            <a:fontRef idx="minor">
              <a:schemeClr val="tx1"/>
            </a:fontRef>
          </p:style>
        </p:cxnSp>
        <p:sp>
          <p:nvSpPr>
            <p:cNvPr id="109" name="TextBox 108"/>
            <p:cNvSpPr txBox="1"/>
            <p:nvPr userDrawn="1"/>
          </p:nvSpPr>
          <p:spPr>
            <a:xfrm>
              <a:off x="-747711" y="404813"/>
              <a:ext cx="438671" cy="123111"/>
            </a:xfrm>
            <a:prstGeom prst="rect">
              <a:avLst/>
            </a:prstGeom>
            <a:noFill/>
          </p:spPr>
          <p:txBody>
            <a:bodyPr wrap="square" lIns="0" tIns="0" rIns="0" bIns="0" rtlCol="0">
              <a:spAutoFit/>
            </a:bodyPr>
            <a:lstStyle/>
            <a:p>
              <a:pPr algn="r"/>
              <a:r>
                <a:rPr lang="en-GB" sz="800" dirty="0">
                  <a:solidFill>
                    <a:schemeClr val="tx1"/>
                  </a:solidFill>
                </a:rPr>
                <a:t>8.33cm</a:t>
              </a:r>
            </a:p>
          </p:txBody>
        </p:sp>
        <p:sp>
          <p:nvSpPr>
            <p:cNvPr id="110" name="TextBox 109"/>
            <p:cNvSpPr txBox="1"/>
            <p:nvPr userDrawn="1"/>
          </p:nvSpPr>
          <p:spPr>
            <a:xfrm>
              <a:off x="-1143000" y="527924"/>
              <a:ext cx="833960" cy="123111"/>
            </a:xfrm>
            <a:prstGeom prst="rect">
              <a:avLst/>
            </a:prstGeom>
            <a:noFill/>
          </p:spPr>
          <p:txBody>
            <a:bodyPr wrap="square" lIns="0" tIns="0" rIns="0" bIns="0" rtlCol="0">
              <a:spAutoFit/>
            </a:bodyPr>
            <a:lstStyle/>
            <a:p>
              <a:pPr algn="r"/>
              <a:r>
                <a:rPr lang="en-GB" sz="800" dirty="0">
                  <a:solidFill>
                    <a:schemeClr val="tx1"/>
                  </a:solidFill>
                </a:rPr>
                <a:t>Title Top</a:t>
              </a:r>
            </a:p>
          </p:txBody>
        </p:sp>
        <p:cxnSp>
          <p:nvCxnSpPr>
            <p:cNvPr id="34" name="Straight Connector 33">
              <a:extLst>
                <a:ext uri="{FF2B5EF4-FFF2-40B4-BE49-F238E27FC236}">
                  <a16:creationId xmlns:a16="http://schemas.microsoft.com/office/drawing/2014/main" id="{4C819980-719E-42BA-84AA-491FF69717D9}"/>
                </a:ext>
              </a:extLst>
            </p:cNvPr>
            <p:cNvCxnSpPr/>
            <p:nvPr userDrawn="1"/>
          </p:nvCxnSpPr>
          <p:spPr>
            <a:xfrm>
              <a:off x="-256200" y="6145408"/>
              <a:ext cx="180000" cy="0"/>
            </a:xfrm>
            <a:prstGeom prst="line">
              <a:avLst/>
            </a:prstGeom>
            <a:ln w="6350">
              <a:gradFill>
                <a:gsLst>
                  <a:gs pos="0">
                    <a:srgbClr val="F2DA64"/>
                  </a:gs>
                  <a:gs pos="18000">
                    <a:srgbClr val="A27700"/>
                  </a:gs>
                  <a:gs pos="71000">
                    <a:srgbClr val="D7B446"/>
                  </a:gs>
                  <a:gs pos="51000">
                    <a:srgbClr val="F2DA64"/>
                  </a:gs>
                  <a:gs pos="100000">
                    <a:srgbClr val="987000"/>
                  </a:gs>
                </a:gsLst>
                <a:lin ang="0" scaled="0"/>
              </a:gradFill>
            </a:ln>
          </p:spPr>
          <p:style>
            <a:lnRef idx="1">
              <a:schemeClr val="accent1"/>
            </a:lnRef>
            <a:fillRef idx="0">
              <a:schemeClr val="accent1"/>
            </a:fillRef>
            <a:effectRef idx="0">
              <a:schemeClr val="accent1"/>
            </a:effectRef>
            <a:fontRef idx="minor">
              <a:schemeClr val="tx1"/>
            </a:fontRef>
          </p:style>
        </p:cxnSp>
        <p:sp>
          <p:nvSpPr>
            <p:cNvPr id="35" name="TextBox 34">
              <a:extLst>
                <a:ext uri="{FF2B5EF4-FFF2-40B4-BE49-F238E27FC236}">
                  <a16:creationId xmlns:a16="http://schemas.microsoft.com/office/drawing/2014/main" id="{AD636BE3-4FEE-45BA-A183-BCB80C007E10}"/>
                </a:ext>
              </a:extLst>
            </p:cNvPr>
            <p:cNvSpPr txBox="1"/>
            <p:nvPr userDrawn="1"/>
          </p:nvSpPr>
          <p:spPr>
            <a:xfrm>
              <a:off x="-747711" y="6069722"/>
              <a:ext cx="438671" cy="123111"/>
            </a:xfrm>
            <a:prstGeom prst="rect">
              <a:avLst/>
            </a:prstGeom>
            <a:noFill/>
          </p:spPr>
          <p:txBody>
            <a:bodyPr wrap="square" lIns="0" tIns="0" rIns="0" bIns="0" rtlCol="0">
              <a:spAutoFit/>
            </a:bodyPr>
            <a:lstStyle/>
            <a:p>
              <a:pPr algn="r"/>
              <a:r>
                <a:rPr lang="en-GB" sz="800" dirty="0">
                  <a:solidFill>
                    <a:schemeClr val="tx1"/>
                  </a:solidFill>
                </a:rPr>
                <a:t>7.54 cm</a:t>
              </a:r>
            </a:p>
          </p:txBody>
        </p:sp>
        <p:sp>
          <p:nvSpPr>
            <p:cNvPr id="36" name="TextBox 35">
              <a:extLst>
                <a:ext uri="{FF2B5EF4-FFF2-40B4-BE49-F238E27FC236}">
                  <a16:creationId xmlns:a16="http://schemas.microsoft.com/office/drawing/2014/main" id="{92FC16A6-CA4F-4B0F-B25C-7772D09D7351}"/>
                </a:ext>
              </a:extLst>
            </p:cNvPr>
            <p:cNvSpPr txBox="1"/>
            <p:nvPr userDrawn="1"/>
          </p:nvSpPr>
          <p:spPr>
            <a:xfrm>
              <a:off x="-1143000" y="6192833"/>
              <a:ext cx="833960" cy="123111"/>
            </a:xfrm>
            <a:prstGeom prst="rect">
              <a:avLst/>
            </a:prstGeom>
            <a:noFill/>
          </p:spPr>
          <p:txBody>
            <a:bodyPr wrap="square" lIns="0" tIns="0" rIns="0" bIns="0" rtlCol="0">
              <a:spAutoFit/>
            </a:bodyPr>
            <a:lstStyle/>
            <a:p>
              <a:pPr algn="r"/>
              <a:r>
                <a:rPr lang="en-GB" sz="800" dirty="0">
                  <a:solidFill>
                    <a:schemeClr val="tx1"/>
                  </a:solidFill>
                </a:rPr>
                <a:t>Image Bottom</a:t>
              </a:r>
            </a:p>
          </p:txBody>
        </p:sp>
      </p:grpSp>
      <p:pic>
        <p:nvPicPr>
          <p:cNvPr id="38" name="Graphic 37">
            <a:extLst>
              <a:ext uri="{FF2B5EF4-FFF2-40B4-BE49-F238E27FC236}">
                <a16:creationId xmlns:a16="http://schemas.microsoft.com/office/drawing/2014/main" id="{BDB25C72-3FD4-461E-BCBE-96F525FA2297}"/>
              </a:ext>
            </a:extLst>
          </p:cNvPr>
          <p:cNvPicPr>
            <a:picLocks noChangeAspect="1"/>
          </p:cNvPicPr>
          <p:nvPr userDrawn="1">
            <p:custDataLst>
              <p:tags r:id="rId19"/>
            </p:custDataLst>
          </p:nvPr>
        </p:nvPicPr>
        <p:blipFill>
          <a:blip r:embed="rId20">
            <a:extLst>
              <a:ext uri="{96DAC541-7B7A-43D3-8B79-37D633B846F1}">
                <asvg:svgBlip xmlns:asvg="http://schemas.microsoft.com/office/drawing/2016/SVG/main" r:embed="rId21"/>
              </a:ext>
            </a:extLst>
          </a:blip>
          <a:stretch>
            <a:fillRect/>
          </a:stretch>
        </p:blipFill>
        <p:spPr>
          <a:xfrm>
            <a:off x="359999" y="6390412"/>
            <a:ext cx="1080272" cy="204376"/>
          </a:xfrm>
          <a:prstGeom prst="rect">
            <a:avLst/>
          </a:prstGeom>
        </p:spPr>
      </p:pic>
    </p:spTree>
    <p:extLst>
      <p:ext uri="{BB962C8B-B14F-4D97-AF65-F5344CB8AC3E}">
        <p14:creationId xmlns:p14="http://schemas.microsoft.com/office/powerpoint/2010/main" val="107581413"/>
      </p:ext>
    </p:extLst>
  </p:cSld>
  <p:clrMap bg1="lt1" tx1="dk1" bg2="lt2" tx2="dk2" accent1="accent1" accent2="accent2" accent3="accent3" accent4="accent4" accent5="accent5" accent6="accent6" hlink="hlink" folHlink="folHlink"/>
  <p:sldLayoutIdLst>
    <p:sldLayoutId id="2147484072" r:id="rId1"/>
    <p:sldLayoutId id="2147484073" r:id="rId2"/>
    <p:sldLayoutId id="2147484074" r:id="rId3"/>
    <p:sldLayoutId id="2147484075" r:id="rId4"/>
    <p:sldLayoutId id="2147484076" r:id="rId5"/>
    <p:sldLayoutId id="2147484077" r:id="rId6"/>
    <p:sldLayoutId id="2147484078" r:id="rId7"/>
    <p:sldLayoutId id="2147484079" r:id="rId8"/>
    <p:sldLayoutId id="2147484080" r:id="rId9"/>
    <p:sldLayoutId id="2147484081" r:id="rId10"/>
    <p:sldLayoutId id="2147484082" r:id="rId11"/>
    <p:sldLayoutId id="2147484083" r:id="rId12"/>
    <p:sldLayoutId id="2147484084" r:id="rId13"/>
    <p:sldLayoutId id="2147484085" r:id="rId14"/>
    <p:sldLayoutId id="2147484086" r:id="rId15"/>
    <p:sldLayoutId id="2147484087" r:id="rId16"/>
  </p:sldLayoutIdLst>
  <p:hf hdr="0" dt="0"/>
  <p:txStyles>
    <p:titleStyle>
      <a:lvl1pPr algn="l" defTabSz="914400" rtl="0" eaLnBrk="1" latinLnBrk="0" hangingPunct="1">
        <a:lnSpc>
          <a:spcPct val="100000"/>
        </a:lnSpc>
        <a:spcBef>
          <a:spcPts val="600"/>
        </a:spcBef>
        <a:buNone/>
        <a:defRPr sz="2400" b="1" kern="1200">
          <a:solidFill>
            <a:schemeClr val="tx1"/>
          </a:solidFill>
          <a:latin typeface="+mj-lt"/>
          <a:ea typeface="+mj-ea"/>
          <a:cs typeface="+mj-cs"/>
        </a:defRPr>
      </a:lvl1pPr>
    </p:titleStyle>
    <p:bodyStyle>
      <a:lvl1pPr marL="0" indent="0" algn="l" defTabSz="914400" rtl="0" eaLnBrk="1" latinLnBrk="0" hangingPunct="1">
        <a:lnSpc>
          <a:spcPct val="100000"/>
        </a:lnSpc>
        <a:spcBef>
          <a:spcPts val="1200"/>
        </a:spcBef>
        <a:buFont typeface="Arial" panose="020B0604020202020204" pitchFamily="34" charset="0"/>
        <a:buNone/>
        <a:defRPr sz="1600" kern="1200">
          <a:solidFill>
            <a:schemeClr val="tx1"/>
          </a:solidFill>
          <a:latin typeface="+mn-lt"/>
          <a:ea typeface="+mn-ea"/>
          <a:cs typeface="+mn-cs"/>
        </a:defRPr>
      </a:lvl1pPr>
      <a:lvl2pPr marL="180975" indent="-180975" algn="l" defTabSz="914400" rtl="0" eaLnBrk="1" latinLnBrk="0" hangingPunct="1">
        <a:lnSpc>
          <a:spcPct val="100000"/>
        </a:lnSpc>
        <a:spcBef>
          <a:spcPts val="600"/>
        </a:spcBef>
        <a:buFont typeface="Arial" panose="020B0604020202020204" pitchFamily="34" charset="0"/>
        <a:buChar char="ꟷ"/>
        <a:defRPr sz="1600" kern="1200">
          <a:solidFill>
            <a:schemeClr val="tx1"/>
          </a:solidFill>
          <a:latin typeface="+mn-lt"/>
          <a:ea typeface="+mn-ea"/>
          <a:cs typeface="+mn-cs"/>
        </a:defRPr>
      </a:lvl2pPr>
      <a:lvl3pPr marL="360000" indent="-180975" algn="l" defTabSz="914400" rtl="0" eaLnBrk="1" latinLnBrk="0" hangingPunct="1">
        <a:lnSpc>
          <a:spcPct val="100000"/>
        </a:lnSpc>
        <a:spcBef>
          <a:spcPts val="600"/>
        </a:spcBef>
        <a:buFont typeface="Arial" panose="020B0604020202020204" pitchFamily="34" charset="0"/>
        <a:buChar char="ꟷ"/>
        <a:defRPr sz="1600" kern="1200">
          <a:solidFill>
            <a:schemeClr val="tx1"/>
          </a:solidFill>
          <a:latin typeface="+mn-lt"/>
          <a:ea typeface="+mn-ea"/>
          <a:cs typeface="+mn-cs"/>
        </a:defRPr>
      </a:lvl3pPr>
      <a:lvl4pPr marL="540000" indent="-180975" algn="l" defTabSz="914400" rtl="0" eaLnBrk="1" latinLnBrk="0" hangingPunct="1">
        <a:lnSpc>
          <a:spcPct val="100000"/>
        </a:lnSpc>
        <a:spcBef>
          <a:spcPts val="600"/>
        </a:spcBef>
        <a:buFont typeface="Arial" panose="020B0604020202020204" pitchFamily="34" charset="0"/>
        <a:buChar char="ꟷ"/>
        <a:defRPr sz="1600" kern="1200">
          <a:solidFill>
            <a:schemeClr val="tx1"/>
          </a:solidFill>
          <a:latin typeface="+mn-lt"/>
          <a:ea typeface="+mn-ea"/>
          <a:cs typeface="+mn-cs"/>
        </a:defRPr>
      </a:lvl4pPr>
      <a:lvl5pPr marL="720000" indent="-180000" algn="l" defTabSz="914400" rtl="0" eaLnBrk="1" latinLnBrk="0" hangingPunct="1">
        <a:lnSpc>
          <a:spcPct val="100000"/>
        </a:lnSpc>
        <a:spcBef>
          <a:spcPts val="600"/>
        </a:spcBef>
        <a:buFont typeface="Arial" panose="020B0604020202020204" pitchFamily="34" charset="0"/>
        <a:buChar char="ꟷ"/>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2" orient="horz" pos="2160">
          <p15:clr>
            <a:srgbClr val="F26B43"/>
          </p15:clr>
        </p15:guide>
        <p15:guide id="14" pos="7453">
          <p15:clr>
            <a:srgbClr val="F26B43"/>
          </p15:clr>
        </p15:guide>
        <p15:guide id="28" orient="horz" pos="1076">
          <p15:clr>
            <a:srgbClr val="F26B43"/>
          </p15:clr>
        </p15:guide>
        <p15:guide id="29" orient="horz" pos="270">
          <p15:clr>
            <a:srgbClr val="F26B43"/>
          </p15:clr>
        </p15:guide>
        <p15:guide id="33" orient="horz" pos="3600">
          <p15:clr>
            <a:srgbClr val="F26B43"/>
          </p15:clr>
        </p15:guide>
        <p15:guide id="35" pos="228">
          <p15:clr>
            <a:srgbClr val="F26B43"/>
          </p15:clr>
        </p15:guide>
        <p15:guide id="36" pos="3840">
          <p15:clr>
            <a:srgbClr val="F26B43"/>
          </p15:clr>
        </p15:guide>
        <p15:guide id="37" pos="3782">
          <p15:clr>
            <a:srgbClr val="F26B43"/>
          </p15:clr>
        </p15:guide>
        <p15:guide id="38" pos="3900">
          <p15:clr>
            <a:srgbClr val="F26B43"/>
          </p15:clr>
        </p15:guide>
        <p15:guide id="39" orient="horz" pos="3870">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91" name="Title Placeholder 1"/>
          <p:cNvSpPr>
            <a:spLocks noGrp="1"/>
          </p:cNvSpPr>
          <p:nvPr>
            <p:ph type="title"/>
          </p:nvPr>
        </p:nvSpPr>
        <p:spPr>
          <a:xfrm>
            <a:off x="359999" y="430718"/>
            <a:ext cx="11466875" cy="403200"/>
          </a:xfrm>
          <a:prstGeom prst="rect">
            <a:avLst/>
          </a:prstGeom>
        </p:spPr>
        <p:txBody>
          <a:bodyPr vert="horz" lIns="0" tIns="0" rIns="0" bIns="0" rtlCol="0" anchor="t">
            <a:noAutofit/>
          </a:bodyPr>
          <a:lstStyle/>
          <a:p>
            <a:r>
              <a:rPr lang="en-US"/>
              <a:t>Click to add title</a:t>
            </a:r>
            <a:endParaRPr lang="en-GB"/>
          </a:p>
        </p:txBody>
      </p:sp>
      <p:sp>
        <p:nvSpPr>
          <p:cNvPr id="92" name="Text Placeholder 2"/>
          <p:cNvSpPr>
            <a:spLocks noGrp="1"/>
          </p:cNvSpPr>
          <p:nvPr>
            <p:ph type="body" idx="1"/>
          </p:nvPr>
        </p:nvSpPr>
        <p:spPr>
          <a:xfrm>
            <a:off x="359999" y="1710000"/>
            <a:ext cx="11466875" cy="3999600"/>
          </a:xfrm>
          <a:prstGeom prst="rect">
            <a:avLst/>
          </a:prstGeom>
        </p:spPr>
        <p:txBody>
          <a:bodyPr vert="horz" lIns="0" tIns="0" rIns="0" bIns="0" rtlCol="0">
            <a:noAutofit/>
          </a:bodyPr>
          <a:lstStyle/>
          <a:p>
            <a:pPr lvl="0"/>
            <a:r>
              <a:rPr lang="en-US"/>
              <a:t>Click to add text</a:t>
            </a:r>
          </a:p>
          <a:p>
            <a:pPr lvl="1"/>
            <a:r>
              <a:rPr lang="en-US"/>
              <a:t>Second level</a:t>
            </a:r>
          </a:p>
          <a:p>
            <a:pPr lvl="2"/>
            <a:r>
              <a:rPr lang="en-US"/>
              <a:t>Third level</a:t>
            </a:r>
          </a:p>
          <a:p>
            <a:pPr lvl="3"/>
            <a:r>
              <a:rPr lang="en-US"/>
              <a:t>Fourth level</a:t>
            </a:r>
          </a:p>
          <a:p>
            <a:pPr lvl="4"/>
            <a:r>
              <a:rPr lang="en-US"/>
              <a:t>Fifth level</a:t>
            </a:r>
            <a:endParaRPr lang="en-GB"/>
          </a:p>
        </p:txBody>
      </p:sp>
      <p:sp>
        <p:nvSpPr>
          <p:cNvPr id="93" name="Slide Number Placeholder 5"/>
          <p:cNvSpPr>
            <a:spLocks noGrp="1"/>
          </p:cNvSpPr>
          <p:nvPr>
            <p:ph type="sldNum" sz="quarter" idx="4"/>
          </p:nvPr>
        </p:nvSpPr>
        <p:spPr>
          <a:xfrm>
            <a:off x="10856913" y="6390000"/>
            <a:ext cx="969962" cy="196850"/>
          </a:xfrm>
          <a:prstGeom prst="rect">
            <a:avLst/>
          </a:prstGeom>
        </p:spPr>
        <p:txBody>
          <a:bodyPr vert="horz" lIns="0" tIns="0" rIns="0" bIns="0" rtlCol="0" anchor="ctr"/>
          <a:lstStyle>
            <a:lvl1pPr algn="r">
              <a:defRPr sz="1000">
                <a:solidFill>
                  <a:schemeClr val="tx1"/>
                </a:solidFill>
              </a:defRPr>
            </a:lvl1pPr>
          </a:lstStyle>
          <a:p>
            <a:fld id="{4034BEE3-566C-4068-A777-C3A4762E861B}" type="slidenum">
              <a:rPr lang="en-GB" smtClean="0"/>
              <a:pPr/>
              <a:t>‹#›</a:t>
            </a:fld>
            <a:endParaRPr lang="en-GB"/>
          </a:p>
        </p:txBody>
      </p:sp>
      <p:sp>
        <p:nvSpPr>
          <p:cNvPr id="3" name="Footer Placeholder 2">
            <a:extLst>
              <a:ext uri="{FF2B5EF4-FFF2-40B4-BE49-F238E27FC236}">
                <a16:creationId xmlns:a16="http://schemas.microsoft.com/office/drawing/2014/main" id="{1115639F-9E76-41B0-BB57-8F8A1F600167}"/>
              </a:ext>
            </a:extLst>
          </p:cNvPr>
          <p:cNvSpPr>
            <a:spLocks noGrp="1"/>
          </p:cNvSpPr>
          <p:nvPr userDrawn="1">
            <p:ph type="ftr" sz="quarter" idx="3"/>
          </p:nvPr>
        </p:nvSpPr>
        <p:spPr>
          <a:xfrm>
            <a:off x="3272400" y="6390000"/>
            <a:ext cx="7495200" cy="198000"/>
          </a:xfrm>
          <a:prstGeom prst="rect">
            <a:avLst/>
          </a:prstGeom>
        </p:spPr>
        <p:txBody>
          <a:bodyPr vert="horz" lIns="0" tIns="0" rIns="0" bIns="0" rtlCol="0" anchor="ctr"/>
          <a:lstStyle>
            <a:lvl1pPr algn="l">
              <a:defRPr sz="800">
                <a:solidFill>
                  <a:schemeClr val="tx1"/>
                </a:solidFill>
              </a:defRPr>
            </a:lvl1pPr>
          </a:lstStyle>
          <a:p>
            <a:endParaRPr lang="en-GB"/>
          </a:p>
        </p:txBody>
      </p:sp>
      <p:cxnSp>
        <p:nvCxnSpPr>
          <p:cNvPr id="33" name="Straight Connector 32">
            <a:extLst>
              <a:ext uri="{FF2B5EF4-FFF2-40B4-BE49-F238E27FC236}">
                <a16:creationId xmlns:a16="http://schemas.microsoft.com/office/drawing/2014/main" id="{81FD9D1B-8E5A-447D-B2D0-15FF23DD7EDA}"/>
              </a:ext>
            </a:extLst>
          </p:cNvPr>
          <p:cNvCxnSpPr>
            <a:cxnSpLocks/>
          </p:cNvCxnSpPr>
          <p:nvPr userDrawn="1">
            <p:custDataLst>
              <p:tags r:id="rId16"/>
            </p:custDataLst>
          </p:nvPr>
        </p:nvCxnSpPr>
        <p:spPr>
          <a:xfrm>
            <a:off x="360000" y="6120000"/>
            <a:ext cx="11474161" cy="0"/>
          </a:xfrm>
          <a:prstGeom prst="line">
            <a:avLst/>
          </a:prstGeom>
          <a:ln w="38100">
            <a:solidFill>
              <a:srgbClr val="333333"/>
            </a:solidFill>
            <a:tailEnd type="none"/>
          </a:ln>
        </p:spPr>
        <p:style>
          <a:lnRef idx="1">
            <a:schemeClr val="accent1"/>
          </a:lnRef>
          <a:fillRef idx="0">
            <a:schemeClr val="accent1"/>
          </a:fillRef>
          <a:effectRef idx="0">
            <a:schemeClr val="accent1"/>
          </a:effectRef>
          <a:fontRef idx="minor">
            <a:schemeClr val="tx1"/>
          </a:fontRef>
        </p:style>
      </p:cxnSp>
      <p:grpSp>
        <p:nvGrpSpPr>
          <p:cNvPr id="4" name="Group 3">
            <a:extLst>
              <a:ext uri="{FF2B5EF4-FFF2-40B4-BE49-F238E27FC236}">
                <a16:creationId xmlns:a16="http://schemas.microsoft.com/office/drawing/2014/main" id="{39288FA0-CCB3-4AD1-A2D0-59345989BE23}"/>
              </a:ext>
            </a:extLst>
          </p:cNvPr>
          <p:cNvGrpSpPr/>
          <p:nvPr userDrawn="1"/>
        </p:nvGrpSpPr>
        <p:grpSpPr>
          <a:xfrm>
            <a:off x="-1143000" y="-593723"/>
            <a:ext cx="13680281" cy="6916397"/>
            <a:chOff x="-1143000" y="-600255"/>
            <a:chExt cx="13680281" cy="6916397"/>
          </a:xfrm>
        </p:grpSpPr>
        <p:cxnSp>
          <p:nvCxnSpPr>
            <p:cNvPr id="14" name="Straight Connector 13"/>
            <p:cNvCxnSpPr/>
            <p:nvPr userDrawn="1"/>
          </p:nvCxnSpPr>
          <p:spPr>
            <a:xfrm>
              <a:off x="-256200" y="1710267"/>
              <a:ext cx="180000" cy="0"/>
            </a:xfrm>
            <a:prstGeom prst="line">
              <a:avLst/>
            </a:prstGeom>
            <a:ln w="6350">
              <a:gradFill>
                <a:gsLst>
                  <a:gs pos="0">
                    <a:srgbClr val="F2DA64"/>
                  </a:gs>
                  <a:gs pos="18000">
                    <a:srgbClr val="A27700"/>
                  </a:gs>
                  <a:gs pos="71000">
                    <a:srgbClr val="D7B446"/>
                  </a:gs>
                  <a:gs pos="51000">
                    <a:srgbClr val="F2DA64"/>
                  </a:gs>
                  <a:gs pos="100000">
                    <a:srgbClr val="987000"/>
                  </a:gs>
                </a:gsLst>
                <a:lin ang="0" scaled="0"/>
              </a:gradFil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userDrawn="1"/>
          </p:nvCxnSpPr>
          <p:spPr>
            <a:xfrm>
              <a:off x="-256200" y="3426354"/>
              <a:ext cx="180000" cy="0"/>
            </a:xfrm>
            <a:prstGeom prst="line">
              <a:avLst/>
            </a:prstGeom>
            <a:ln w="6350">
              <a:gradFill>
                <a:gsLst>
                  <a:gs pos="0">
                    <a:srgbClr val="F2DA64"/>
                  </a:gs>
                  <a:gs pos="18000">
                    <a:srgbClr val="A27700"/>
                  </a:gs>
                  <a:gs pos="71000">
                    <a:srgbClr val="D7B446"/>
                  </a:gs>
                  <a:gs pos="51000">
                    <a:srgbClr val="F2DA64"/>
                  </a:gs>
                  <a:gs pos="100000">
                    <a:srgbClr val="987000"/>
                  </a:gs>
                </a:gsLst>
                <a:lin ang="0" scaled="0"/>
              </a:gradFil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userDrawn="1"/>
          </p:nvCxnSpPr>
          <p:spPr>
            <a:xfrm>
              <a:off x="-256200" y="5714470"/>
              <a:ext cx="180000" cy="0"/>
            </a:xfrm>
            <a:prstGeom prst="line">
              <a:avLst/>
            </a:prstGeom>
            <a:ln w="6350">
              <a:gradFill>
                <a:gsLst>
                  <a:gs pos="0">
                    <a:srgbClr val="F2DA64"/>
                  </a:gs>
                  <a:gs pos="18000">
                    <a:srgbClr val="A27700"/>
                  </a:gs>
                  <a:gs pos="71000">
                    <a:srgbClr val="D7B446"/>
                  </a:gs>
                  <a:gs pos="51000">
                    <a:srgbClr val="F2DA64"/>
                  </a:gs>
                  <a:gs pos="100000">
                    <a:srgbClr val="987000"/>
                  </a:gs>
                </a:gsLst>
                <a:lin ang="0" scaled="0"/>
              </a:gradFill>
            </a:ln>
          </p:spPr>
          <p:style>
            <a:lnRef idx="1">
              <a:schemeClr val="accent1"/>
            </a:lnRef>
            <a:fillRef idx="0">
              <a:schemeClr val="accent1"/>
            </a:fillRef>
            <a:effectRef idx="0">
              <a:schemeClr val="accent1"/>
            </a:effectRef>
            <a:fontRef idx="minor">
              <a:schemeClr val="tx1"/>
            </a:fontRef>
          </p:style>
        </p:cxnSp>
        <p:sp>
          <p:nvSpPr>
            <p:cNvPr id="51" name="TextBox 50"/>
            <p:cNvSpPr txBox="1"/>
            <p:nvPr userDrawn="1"/>
          </p:nvSpPr>
          <p:spPr>
            <a:xfrm>
              <a:off x="-747711" y="1646156"/>
              <a:ext cx="438671" cy="123111"/>
            </a:xfrm>
            <a:prstGeom prst="rect">
              <a:avLst/>
            </a:prstGeom>
            <a:noFill/>
          </p:spPr>
          <p:txBody>
            <a:bodyPr wrap="square" lIns="0" tIns="0" rIns="0" bIns="0" rtlCol="0">
              <a:spAutoFit/>
            </a:bodyPr>
            <a:lstStyle/>
            <a:p>
              <a:pPr algn="r"/>
              <a:r>
                <a:rPr lang="en-GB" sz="800">
                  <a:solidFill>
                    <a:schemeClr val="tx1"/>
                  </a:solidFill>
                </a:rPr>
                <a:t>4.78cm</a:t>
              </a:r>
            </a:p>
          </p:txBody>
        </p:sp>
        <p:sp>
          <p:nvSpPr>
            <p:cNvPr id="54" name="TextBox 53"/>
            <p:cNvSpPr txBox="1"/>
            <p:nvPr userDrawn="1"/>
          </p:nvSpPr>
          <p:spPr>
            <a:xfrm>
              <a:off x="-747711" y="3357884"/>
              <a:ext cx="438671" cy="123111"/>
            </a:xfrm>
            <a:prstGeom prst="rect">
              <a:avLst/>
            </a:prstGeom>
            <a:noFill/>
          </p:spPr>
          <p:txBody>
            <a:bodyPr wrap="square" lIns="0" tIns="0" rIns="0" bIns="0" rtlCol="0">
              <a:spAutoFit/>
            </a:bodyPr>
            <a:lstStyle/>
            <a:p>
              <a:pPr algn="r"/>
              <a:r>
                <a:rPr lang="en-GB" sz="800">
                  <a:solidFill>
                    <a:schemeClr val="tx1"/>
                  </a:solidFill>
                </a:rPr>
                <a:t>0 cm</a:t>
              </a:r>
            </a:p>
          </p:txBody>
        </p:sp>
        <p:sp>
          <p:nvSpPr>
            <p:cNvPr id="58" name="TextBox 57"/>
            <p:cNvSpPr txBox="1"/>
            <p:nvPr userDrawn="1"/>
          </p:nvSpPr>
          <p:spPr>
            <a:xfrm>
              <a:off x="-747711" y="5640188"/>
              <a:ext cx="438671" cy="123111"/>
            </a:xfrm>
            <a:prstGeom prst="rect">
              <a:avLst/>
            </a:prstGeom>
            <a:noFill/>
          </p:spPr>
          <p:txBody>
            <a:bodyPr wrap="square" lIns="0" tIns="0" rIns="0" bIns="0" rtlCol="0">
              <a:spAutoFit/>
            </a:bodyPr>
            <a:lstStyle/>
            <a:p>
              <a:pPr algn="r"/>
              <a:r>
                <a:rPr lang="en-GB" sz="800">
                  <a:solidFill>
                    <a:schemeClr val="tx1"/>
                  </a:solidFill>
                </a:rPr>
                <a:t>6.35 cm</a:t>
              </a:r>
            </a:p>
          </p:txBody>
        </p:sp>
        <p:sp>
          <p:nvSpPr>
            <p:cNvPr id="60" name="TextBox 59"/>
            <p:cNvSpPr txBox="1"/>
            <p:nvPr userDrawn="1"/>
          </p:nvSpPr>
          <p:spPr>
            <a:xfrm>
              <a:off x="304800" y="-437436"/>
              <a:ext cx="438671" cy="123111"/>
            </a:xfrm>
            <a:prstGeom prst="rect">
              <a:avLst/>
            </a:prstGeom>
            <a:noFill/>
          </p:spPr>
          <p:txBody>
            <a:bodyPr wrap="square" lIns="0" tIns="0" rIns="0" bIns="0" rtlCol="0">
              <a:spAutoFit/>
            </a:bodyPr>
            <a:lstStyle/>
            <a:p>
              <a:pPr algn="l"/>
              <a:r>
                <a:rPr lang="en-GB" sz="800">
                  <a:solidFill>
                    <a:schemeClr val="tx1"/>
                  </a:solidFill>
                </a:rPr>
                <a:t>15.93cm</a:t>
              </a:r>
            </a:p>
          </p:txBody>
        </p:sp>
        <p:sp>
          <p:nvSpPr>
            <p:cNvPr id="72" name="TextBox 71"/>
            <p:cNvSpPr txBox="1"/>
            <p:nvPr userDrawn="1"/>
          </p:nvSpPr>
          <p:spPr>
            <a:xfrm>
              <a:off x="11426031" y="-437436"/>
              <a:ext cx="438671" cy="123111"/>
            </a:xfrm>
            <a:prstGeom prst="rect">
              <a:avLst/>
            </a:prstGeom>
            <a:noFill/>
          </p:spPr>
          <p:txBody>
            <a:bodyPr wrap="square" lIns="0" tIns="0" rIns="0" bIns="0" rtlCol="0">
              <a:spAutoFit/>
            </a:bodyPr>
            <a:lstStyle/>
            <a:p>
              <a:pPr algn="r"/>
              <a:r>
                <a:rPr lang="en-GB" sz="800">
                  <a:solidFill>
                    <a:schemeClr val="tx1"/>
                  </a:solidFill>
                </a:rPr>
                <a:t>15.93 cm</a:t>
              </a:r>
            </a:p>
          </p:txBody>
        </p:sp>
        <p:cxnSp>
          <p:nvCxnSpPr>
            <p:cNvPr id="5" name="Straight Connector 4"/>
            <p:cNvCxnSpPr/>
            <p:nvPr userDrawn="1"/>
          </p:nvCxnSpPr>
          <p:spPr>
            <a:xfrm>
              <a:off x="361588" y="-265725"/>
              <a:ext cx="0" cy="180000"/>
            </a:xfrm>
            <a:prstGeom prst="line">
              <a:avLst/>
            </a:prstGeom>
            <a:ln w="6350">
              <a:gradFill>
                <a:gsLst>
                  <a:gs pos="0">
                    <a:srgbClr val="F2DA64"/>
                  </a:gs>
                  <a:gs pos="18000">
                    <a:srgbClr val="A27700"/>
                  </a:gs>
                  <a:gs pos="71000">
                    <a:srgbClr val="D7B446"/>
                  </a:gs>
                  <a:gs pos="51000">
                    <a:srgbClr val="F2DA64"/>
                  </a:gs>
                  <a:gs pos="100000">
                    <a:srgbClr val="987000"/>
                  </a:gs>
                </a:gsLst>
                <a:lin ang="5400000" scaled="0"/>
              </a:gradFill>
            </a:ln>
          </p:spPr>
          <p:style>
            <a:lnRef idx="1">
              <a:schemeClr val="accent1"/>
            </a:lnRef>
            <a:fillRef idx="0">
              <a:schemeClr val="accent1"/>
            </a:fillRef>
            <a:effectRef idx="0">
              <a:schemeClr val="accent1"/>
            </a:effectRef>
            <a:fontRef idx="minor">
              <a:schemeClr val="tx1"/>
            </a:fontRef>
          </p:style>
        </p:cxnSp>
        <p:sp>
          <p:nvSpPr>
            <p:cNvPr id="85" name="TextBox 84"/>
            <p:cNvSpPr txBox="1"/>
            <p:nvPr userDrawn="1"/>
          </p:nvSpPr>
          <p:spPr>
            <a:xfrm>
              <a:off x="-1143000" y="5763299"/>
              <a:ext cx="833960" cy="123111"/>
            </a:xfrm>
            <a:prstGeom prst="rect">
              <a:avLst/>
            </a:prstGeom>
            <a:noFill/>
          </p:spPr>
          <p:txBody>
            <a:bodyPr wrap="square" lIns="0" tIns="0" rIns="0" bIns="0" rtlCol="0">
              <a:spAutoFit/>
            </a:bodyPr>
            <a:lstStyle/>
            <a:p>
              <a:pPr algn="r"/>
              <a:r>
                <a:rPr lang="en-GB" sz="800">
                  <a:solidFill>
                    <a:schemeClr val="tx1"/>
                  </a:solidFill>
                </a:rPr>
                <a:t>Content Bottom</a:t>
              </a:r>
            </a:p>
          </p:txBody>
        </p:sp>
        <p:sp>
          <p:nvSpPr>
            <p:cNvPr id="86" name="TextBox 85"/>
            <p:cNvSpPr txBox="1"/>
            <p:nvPr userDrawn="1"/>
          </p:nvSpPr>
          <p:spPr>
            <a:xfrm>
              <a:off x="-1143000" y="1769267"/>
              <a:ext cx="833960" cy="123111"/>
            </a:xfrm>
            <a:prstGeom prst="rect">
              <a:avLst/>
            </a:prstGeom>
            <a:noFill/>
          </p:spPr>
          <p:txBody>
            <a:bodyPr wrap="square" lIns="0" tIns="0" rIns="0" bIns="0" rtlCol="0">
              <a:spAutoFit/>
            </a:bodyPr>
            <a:lstStyle/>
            <a:p>
              <a:pPr algn="r"/>
              <a:r>
                <a:rPr lang="en-GB" sz="800">
                  <a:solidFill>
                    <a:schemeClr val="tx1"/>
                  </a:solidFill>
                </a:rPr>
                <a:t>Content Top</a:t>
              </a:r>
            </a:p>
          </p:txBody>
        </p:sp>
        <p:sp>
          <p:nvSpPr>
            <p:cNvPr id="88" name="TextBox 87"/>
            <p:cNvSpPr txBox="1"/>
            <p:nvPr userDrawn="1"/>
          </p:nvSpPr>
          <p:spPr>
            <a:xfrm>
              <a:off x="-590537" y="-438330"/>
              <a:ext cx="833960" cy="123111"/>
            </a:xfrm>
            <a:prstGeom prst="rect">
              <a:avLst/>
            </a:prstGeom>
            <a:noFill/>
          </p:spPr>
          <p:txBody>
            <a:bodyPr wrap="square" lIns="0" tIns="0" rIns="0" bIns="0" rtlCol="0">
              <a:spAutoFit/>
            </a:bodyPr>
            <a:lstStyle/>
            <a:p>
              <a:pPr algn="r"/>
              <a:r>
                <a:rPr lang="en-GB" sz="800">
                  <a:solidFill>
                    <a:schemeClr val="tx1"/>
                  </a:solidFill>
                </a:rPr>
                <a:t>Left Margin</a:t>
              </a:r>
            </a:p>
          </p:txBody>
        </p:sp>
        <p:sp>
          <p:nvSpPr>
            <p:cNvPr id="89" name="TextBox 88"/>
            <p:cNvSpPr txBox="1"/>
            <p:nvPr userDrawn="1"/>
          </p:nvSpPr>
          <p:spPr>
            <a:xfrm>
              <a:off x="11898039" y="-438330"/>
              <a:ext cx="639242" cy="123111"/>
            </a:xfrm>
            <a:prstGeom prst="rect">
              <a:avLst/>
            </a:prstGeom>
            <a:noFill/>
          </p:spPr>
          <p:txBody>
            <a:bodyPr wrap="square" lIns="0" tIns="0" rIns="0" bIns="0" rtlCol="0">
              <a:spAutoFit/>
            </a:bodyPr>
            <a:lstStyle/>
            <a:p>
              <a:pPr algn="l"/>
              <a:r>
                <a:rPr lang="en-GB" sz="800">
                  <a:solidFill>
                    <a:schemeClr val="tx1"/>
                  </a:solidFill>
                </a:rPr>
                <a:t>Right Margin</a:t>
              </a:r>
            </a:p>
          </p:txBody>
        </p:sp>
        <p:cxnSp>
          <p:nvCxnSpPr>
            <p:cNvPr id="98" name="Straight Connector 97"/>
            <p:cNvCxnSpPr/>
            <p:nvPr userDrawn="1"/>
          </p:nvCxnSpPr>
          <p:spPr>
            <a:xfrm>
              <a:off x="6096000" y="-363357"/>
              <a:ext cx="0" cy="180000"/>
            </a:xfrm>
            <a:prstGeom prst="line">
              <a:avLst/>
            </a:prstGeom>
            <a:ln w="6350">
              <a:gradFill>
                <a:gsLst>
                  <a:gs pos="0">
                    <a:srgbClr val="F2DA64"/>
                  </a:gs>
                  <a:gs pos="18000">
                    <a:srgbClr val="A27700"/>
                  </a:gs>
                  <a:gs pos="71000">
                    <a:srgbClr val="D7B446"/>
                  </a:gs>
                  <a:gs pos="51000">
                    <a:srgbClr val="F2DA64"/>
                  </a:gs>
                  <a:gs pos="100000">
                    <a:srgbClr val="987000"/>
                  </a:gs>
                </a:gsLst>
                <a:lin ang="5400000" scaled="0"/>
              </a:gradFill>
            </a:ln>
          </p:spPr>
          <p:style>
            <a:lnRef idx="1">
              <a:schemeClr val="accent1"/>
            </a:lnRef>
            <a:fillRef idx="0">
              <a:schemeClr val="accent1"/>
            </a:fillRef>
            <a:effectRef idx="0">
              <a:schemeClr val="accent1"/>
            </a:effectRef>
            <a:fontRef idx="minor">
              <a:schemeClr val="tx1"/>
            </a:fontRef>
          </p:style>
        </p:cxnSp>
        <p:sp>
          <p:nvSpPr>
            <p:cNvPr id="99" name="TextBox 98"/>
            <p:cNvSpPr txBox="1"/>
            <p:nvPr userDrawn="1"/>
          </p:nvSpPr>
          <p:spPr>
            <a:xfrm>
              <a:off x="5914719" y="-600255"/>
              <a:ext cx="362256" cy="246221"/>
            </a:xfrm>
            <a:prstGeom prst="rect">
              <a:avLst/>
            </a:prstGeom>
            <a:noFill/>
          </p:spPr>
          <p:txBody>
            <a:bodyPr wrap="square" lIns="0" tIns="0" rIns="0" bIns="0" rtlCol="0">
              <a:spAutoFit/>
            </a:bodyPr>
            <a:lstStyle/>
            <a:p>
              <a:pPr algn="ctr"/>
              <a:r>
                <a:rPr lang="en-GB" sz="800">
                  <a:solidFill>
                    <a:schemeClr val="tx1"/>
                  </a:solidFill>
                </a:rPr>
                <a:t>Middle </a:t>
              </a:r>
              <a:br>
                <a:rPr lang="en-GB" sz="800">
                  <a:solidFill>
                    <a:schemeClr val="tx1"/>
                  </a:solidFill>
                </a:rPr>
              </a:br>
              <a:r>
                <a:rPr lang="en-GB" sz="800">
                  <a:solidFill>
                    <a:schemeClr val="tx1"/>
                  </a:solidFill>
                </a:rPr>
                <a:t>0cm </a:t>
              </a:r>
            </a:p>
          </p:txBody>
        </p:sp>
        <p:sp>
          <p:nvSpPr>
            <p:cNvPr id="101" name="TextBox 100"/>
            <p:cNvSpPr txBox="1"/>
            <p:nvPr userDrawn="1"/>
          </p:nvSpPr>
          <p:spPr>
            <a:xfrm>
              <a:off x="5636264" y="-208836"/>
              <a:ext cx="362256" cy="123111"/>
            </a:xfrm>
            <a:prstGeom prst="rect">
              <a:avLst/>
            </a:prstGeom>
            <a:noFill/>
          </p:spPr>
          <p:txBody>
            <a:bodyPr wrap="square" lIns="0" tIns="0" rIns="0" bIns="0" rtlCol="0">
              <a:spAutoFit/>
            </a:bodyPr>
            <a:lstStyle/>
            <a:p>
              <a:pPr algn="ctr"/>
              <a:r>
                <a:rPr lang="en-GB" sz="800">
                  <a:solidFill>
                    <a:schemeClr val="tx1"/>
                  </a:solidFill>
                </a:rPr>
                <a:t>0.26cm</a:t>
              </a:r>
            </a:p>
          </p:txBody>
        </p:sp>
        <p:cxnSp>
          <p:nvCxnSpPr>
            <p:cNvPr id="104" name="Straight Connector 103"/>
            <p:cNvCxnSpPr/>
            <p:nvPr userDrawn="1"/>
          </p:nvCxnSpPr>
          <p:spPr>
            <a:xfrm>
              <a:off x="6000389" y="-265725"/>
              <a:ext cx="0" cy="180000"/>
            </a:xfrm>
            <a:prstGeom prst="line">
              <a:avLst/>
            </a:prstGeom>
            <a:ln w="6350">
              <a:gradFill>
                <a:gsLst>
                  <a:gs pos="0">
                    <a:srgbClr val="F2DA64"/>
                  </a:gs>
                  <a:gs pos="18000">
                    <a:srgbClr val="A27700"/>
                  </a:gs>
                  <a:gs pos="71000">
                    <a:srgbClr val="D7B446"/>
                  </a:gs>
                  <a:gs pos="51000">
                    <a:srgbClr val="F2DA64"/>
                  </a:gs>
                  <a:gs pos="100000">
                    <a:srgbClr val="987000"/>
                  </a:gs>
                </a:gsLst>
                <a:lin ang="5400000" scaled="0"/>
              </a:gradFill>
            </a:ln>
          </p:spPr>
          <p:style>
            <a:lnRef idx="1">
              <a:schemeClr val="accent1"/>
            </a:lnRef>
            <a:fillRef idx="0">
              <a:schemeClr val="accent1"/>
            </a:fillRef>
            <a:effectRef idx="0">
              <a:schemeClr val="accent1"/>
            </a:effectRef>
            <a:fontRef idx="minor">
              <a:schemeClr val="tx1"/>
            </a:fontRef>
          </p:style>
        </p:cxnSp>
        <p:cxnSp>
          <p:nvCxnSpPr>
            <p:cNvPr id="105" name="Straight Connector 104"/>
            <p:cNvCxnSpPr/>
            <p:nvPr userDrawn="1"/>
          </p:nvCxnSpPr>
          <p:spPr>
            <a:xfrm>
              <a:off x="6190362" y="-265725"/>
              <a:ext cx="0" cy="180000"/>
            </a:xfrm>
            <a:prstGeom prst="line">
              <a:avLst/>
            </a:prstGeom>
            <a:ln w="6350">
              <a:gradFill>
                <a:gsLst>
                  <a:gs pos="0">
                    <a:srgbClr val="F2DA64"/>
                  </a:gs>
                  <a:gs pos="18000">
                    <a:srgbClr val="A27700"/>
                  </a:gs>
                  <a:gs pos="71000">
                    <a:srgbClr val="D7B446"/>
                  </a:gs>
                  <a:gs pos="51000">
                    <a:srgbClr val="F2DA64"/>
                  </a:gs>
                  <a:gs pos="100000">
                    <a:srgbClr val="987000"/>
                  </a:gs>
                </a:gsLst>
                <a:lin ang="5400000" scaled="0"/>
              </a:gradFill>
            </a:ln>
          </p:spPr>
          <p:style>
            <a:lnRef idx="1">
              <a:schemeClr val="accent1"/>
            </a:lnRef>
            <a:fillRef idx="0">
              <a:schemeClr val="accent1"/>
            </a:fillRef>
            <a:effectRef idx="0">
              <a:schemeClr val="accent1"/>
            </a:effectRef>
            <a:fontRef idx="minor">
              <a:schemeClr val="tx1"/>
            </a:fontRef>
          </p:style>
        </p:cxnSp>
        <p:sp>
          <p:nvSpPr>
            <p:cNvPr id="106" name="TextBox 105"/>
            <p:cNvSpPr txBox="1"/>
            <p:nvPr userDrawn="1"/>
          </p:nvSpPr>
          <p:spPr>
            <a:xfrm>
              <a:off x="6191102" y="-208836"/>
              <a:ext cx="362256" cy="123111"/>
            </a:xfrm>
            <a:prstGeom prst="rect">
              <a:avLst/>
            </a:prstGeom>
            <a:noFill/>
          </p:spPr>
          <p:txBody>
            <a:bodyPr wrap="square" lIns="0" tIns="0" rIns="0" bIns="0" rtlCol="0">
              <a:spAutoFit/>
            </a:bodyPr>
            <a:lstStyle/>
            <a:p>
              <a:pPr algn="ctr"/>
              <a:r>
                <a:rPr lang="en-GB" sz="800">
                  <a:solidFill>
                    <a:schemeClr val="tx1"/>
                  </a:solidFill>
                </a:rPr>
                <a:t>0.26cm</a:t>
              </a:r>
            </a:p>
          </p:txBody>
        </p:sp>
        <p:cxnSp>
          <p:nvCxnSpPr>
            <p:cNvPr id="107" name="Straight Connector 106"/>
            <p:cNvCxnSpPr/>
            <p:nvPr userDrawn="1"/>
          </p:nvCxnSpPr>
          <p:spPr>
            <a:xfrm>
              <a:off x="11836111" y="-265725"/>
              <a:ext cx="0" cy="180000"/>
            </a:xfrm>
            <a:prstGeom prst="line">
              <a:avLst/>
            </a:prstGeom>
            <a:ln w="6350">
              <a:gradFill>
                <a:gsLst>
                  <a:gs pos="0">
                    <a:srgbClr val="F2DA64"/>
                  </a:gs>
                  <a:gs pos="18000">
                    <a:srgbClr val="A27700"/>
                  </a:gs>
                  <a:gs pos="71000">
                    <a:srgbClr val="D7B446"/>
                  </a:gs>
                  <a:gs pos="51000">
                    <a:srgbClr val="F2DA64"/>
                  </a:gs>
                  <a:gs pos="100000">
                    <a:srgbClr val="987000"/>
                  </a:gs>
                </a:gsLst>
                <a:lin ang="5400000" scaled="0"/>
              </a:gradFill>
            </a:ln>
          </p:spPr>
          <p:style>
            <a:lnRef idx="1">
              <a:schemeClr val="accent1"/>
            </a:lnRef>
            <a:fillRef idx="0">
              <a:schemeClr val="accent1"/>
            </a:fillRef>
            <a:effectRef idx="0">
              <a:schemeClr val="accent1"/>
            </a:effectRef>
            <a:fontRef idx="minor">
              <a:schemeClr val="tx1"/>
            </a:fontRef>
          </p:style>
        </p:cxnSp>
        <p:cxnSp>
          <p:nvCxnSpPr>
            <p:cNvPr id="108" name="Straight Connector 107"/>
            <p:cNvCxnSpPr/>
            <p:nvPr userDrawn="1"/>
          </p:nvCxnSpPr>
          <p:spPr>
            <a:xfrm>
              <a:off x="-256200" y="430824"/>
              <a:ext cx="180000" cy="0"/>
            </a:xfrm>
            <a:prstGeom prst="line">
              <a:avLst/>
            </a:prstGeom>
            <a:ln w="6350">
              <a:gradFill>
                <a:gsLst>
                  <a:gs pos="0">
                    <a:srgbClr val="F2DA64"/>
                  </a:gs>
                  <a:gs pos="18000">
                    <a:srgbClr val="A27700"/>
                  </a:gs>
                  <a:gs pos="71000">
                    <a:srgbClr val="D7B446"/>
                  </a:gs>
                  <a:gs pos="51000">
                    <a:srgbClr val="F2DA64"/>
                  </a:gs>
                  <a:gs pos="100000">
                    <a:srgbClr val="987000"/>
                  </a:gs>
                </a:gsLst>
                <a:lin ang="0" scaled="0"/>
              </a:gradFill>
            </a:ln>
          </p:spPr>
          <p:style>
            <a:lnRef idx="1">
              <a:schemeClr val="accent1"/>
            </a:lnRef>
            <a:fillRef idx="0">
              <a:schemeClr val="accent1"/>
            </a:fillRef>
            <a:effectRef idx="0">
              <a:schemeClr val="accent1"/>
            </a:effectRef>
            <a:fontRef idx="minor">
              <a:schemeClr val="tx1"/>
            </a:fontRef>
          </p:style>
        </p:cxnSp>
        <p:sp>
          <p:nvSpPr>
            <p:cNvPr id="109" name="TextBox 108"/>
            <p:cNvSpPr txBox="1"/>
            <p:nvPr userDrawn="1"/>
          </p:nvSpPr>
          <p:spPr>
            <a:xfrm>
              <a:off x="-747711" y="404813"/>
              <a:ext cx="438671" cy="123111"/>
            </a:xfrm>
            <a:prstGeom prst="rect">
              <a:avLst/>
            </a:prstGeom>
            <a:noFill/>
          </p:spPr>
          <p:txBody>
            <a:bodyPr wrap="square" lIns="0" tIns="0" rIns="0" bIns="0" rtlCol="0">
              <a:spAutoFit/>
            </a:bodyPr>
            <a:lstStyle/>
            <a:p>
              <a:pPr algn="r"/>
              <a:r>
                <a:rPr lang="en-GB" sz="800">
                  <a:solidFill>
                    <a:schemeClr val="tx1"/>
                  </a:solidFill>
                </a:rPr>
                <a:t>8.33cm</a:t>
              </a:r>
            </a:p>
          </p:txBody>
        </p:sp>
        <p:sp>
          <p:nvSpPr>
            <p:cNvPr id="110" name="TextBox 109"/>
            <p:cNvSpPr txBox="1"/>
            <p:nvPr userDrawn="1"/>
          </p:nvSpPr>
          <p:spPr>
            <a:xfrm>
              <a:off x="-1143000" y="527924"/>
              <a:ext cx="833960" cy="123111"/>
            </a:xfrm>
            <a:prstGeom prst="rect">
              <a:avLst/>
            </a:prstGeom>
            <a:noFill/>
          </p:spPr>
          <p:txBody>
            <a:bodyPr wrap="square" lIns="0" tIns="0" rIns="0" bIns="0" rtlCol="0">
              <a:spAutoFit/>
            </a:bodyPr>
            <a:lstStyle/>
            <a:p>
              <a:pPr algn="r"/>
              <a:r>
                <a:rPr lang="en-GB" sz="800">
                  <a:solidFill>
                    <a:schemeClr val="tx1"/>
                  </a:solidFill>
                </a:rPr>
                <a:t>Title Top</a:t>
              </a:r>
            </a:p>
          </p:txBody>
        </p:sp>
        <p:cxnSp>
          <p:nvCxnSpPr>
            <p:cNvPr id="34" name="Straight Connector 33">
              <a:extLst>
                <a:ext uri="{FF2B5EF4-FFF2-40B4-BE49-F238E27FC236}">
                  <a16:creationId xmlns:a16="http://schemas.microsoft.com/office/drawing/2014/main" id="{7E206775-191C-4462-9E00-F57640201ABE}"/>
                </a:ext>
              </a:extLst>
            </p:cNvPr>
            <p:cNvCxnSpPr/>
            <p:nvPr userDrawn="1"/>
          </p:nvCxnSpPr>
          <p:spPr>
            <a:xfrm>
              <a:off x="-256200" y="6145400"/>
              <a:ext cx="180000" cy="0"/>
            </a:xfrm>
            <a:prstGeom prst="line">
              <a:avLst/>
            </a:prstGeom>
            <a:ln w="6350">
              <a:gradFill>
                <a:gsLst>
                  <a:gs pos="0">
                    <a:srgbClr val="F2DA64"/>
                  </a:gs>
                  <a:gs pos="18000">
                    <a:srgbClr val="A27700"/>
                  </a:gs>
                  <a:gs pos="71000">
                    <a:srgbClr val="D7B446"/>
                  </a:gs>
                  <a:gs pos="51000">
                    <a:srgbClr val="F2DA64"/>
                  </a:gs>
                  <a:gs pos="100000">
                    <a:srgbClr val="987000"/>
                  </a:gs>
                </a:gsLst>
                <a:lin ang="0" scaled="0"/>
              </a:gradFill>
            </a:ln>
          </p:spPr>
          <p:style>
            <a:lnRef idx="1">
              <a:schemeClr val="accent1"/>
            </a:lnRef>
            <a:fillRef idx="0">
              <a:schemeClr val="accent1"/>
            </a:fillRef>
            <a:effectRef idx="0">
              <a:schemeClr val="accent1"/>
            </a:effectRef>
            <a:fontRef idx="minor">
              <a:schemeClr val="tx1"/>
            </a:fontRef>
          </p:style>
        </p:cxnSp>
        <p:sp>
          <p:nvSpPr>
            <p:cNvPr id="35" name="TextBox 34">
              <a:extLst>
                <a:ext uri="{FF2B5EF4-FFF2-40B4-BE49-F238E27FC236}">
                  <a16:creationId xmlns:a16="http://schemas.microsoft.com/office/drawing/2014/main" id="{EB3AE6A6-0B1D-47AF-8D08-88E95C95C4ED}"/>
                </a:ext>
              </a:extLst>
            </p:cNvPr>
            <p:cNvSpPr txBox="1"/>
            <p:nvPr userDrawn="1"/>
          </p:nvSpPr>
          <p:spPr>
            <a:xfrm>
              <a:off x="-747711" y="6069920"/>
              <a:ext cx="438671" cy="123111"/>
            </a:xfrm>
            <a:prstGeom prst="rect">
              <a:avLst/>
            </a:prstGeom>
            <a:noFill/>
          </p:spPr>
          <p:txBody>
            <a:bodyPr wrap="square" lIns="0" tIns="0" rIns="0" bIns="0" rtlCol="0">
              <a:spAutoFit/>
            </a:bodyPr>
            <a:lstStyle/>
            <a:p>
              <a:pPr algn="r"/>
              <a:r>
                <a:rPr lang="en-GB" sz="800">
                  <a:solidFill>
                    <a:schemeClr val="tx1"/>
                  </a:solidFill>
                </a:rPr>
                <a:t>7.54 cm</a:t>
              </a:r>
            </a:p>
          </p:txBody>
        </p:sp>
        <p:sp>
          <p:nvSpPr>
            <p:cNvPr id="36" name="TextBox 35">
              <a:extLst>
                <a:ext uri="{FF2B5EF4-FFF2-40B4-BE49-F238E27FC236}">
                  <a16:creationId xmlns:a16="http://schemas.microsoft.com/office/drawing/2014/main" id="{FA763921-A26B-42B2-A91D-7EDFBE000C85}"/>
                </a:ext>
              </a:extLst>
            </p:cNvPr>
            <p:cNvSpPr txBox="1"/>
            <p:nvPr userDrawn="1"/>
          </p:nvSpPr>
          <p:spPr>
            <a:xfrm>
              <a:off x="-1143000" y="6193031"/>
              <a:ext cx="833960" cy="123111"/>
            </a:xfrm>
            <a:prstGeom prst="rect">
              <a:avLst/>
            </a:prstGeom>
            <a:noFill/>
          </p:spPr>
          <p:txBody>
            <a:bodyPr wrap="square" lIns="0" tIns="0" rIns="0" bIns="0" rtlCol="0">
              <a:spAutoFit/>
            </a:bodyPr>
            <a:lstStyle/>
            <a:p>
              <a:pPr algn="r"/>
              <a:r>
                <a:rPr lang="en-GB" sz="800">
                  <a:solidFill>
                    <a:schemeClr val="tx1"/>
                  </a:solidFill>
                </a:rPr>
                <a:t>Image Bottom</a:t>
              </a:r>
            </a:p>
          </p:txBody>
        </p:sp>
      </p:grpSp>
      <p:pic>
        <p:nvPicPr>
          <p:cNvPr id="37" name="Graphic 36">
            <a:extLst>
              <a:ext uri="{FF2B5EF4-FFF2-40B4-BE49-F238E27FC236}">
                <a16:creationId xmlns:a16="http://schemas.microsoft.com/office/drawing/2014/main" id="{FAF7D142-4DB1-4F03-A1E4-ECA9266440F5}"/>
              </a:ext>
            </a:extLst>
          </p:cNvPr>
          <p:cNvPicPr>
            <a:picLocks noChangeAspect="1"/>
          </p:cNvPicPr>
          <p:nvPr userDrawn="1">
            <p:custDataLst>
              <p:tags r:id="rId17"/>
            </p:custDataLst>
          </p:nvPr>
        </p:nvPicPr>
        <p:blipFill>
          <a:blip r:embed="rId18">
            <a:extLst>
              <a:ext uri="{96DAC541-7B7A-43D3-8B79-37D633B846F1}">
                <asvg:svgBlip xmlns:asvg="http://schemas.microsoft.com/office/drawing/2016/SVG/main" r:embed="rId19"/>
              </a:ext>
            </a:extLst>
          </a:blip>
          <a:stretch>
            <a:fillRect/>
          </a:stretch>
        </p:blipFill>
        <p:spPr>
          <a:xfrm>
            <a:off x="359999" y="6390412"/>
            <a:ext cx="1080272" cy="204376"/>
          </a:xfrm>
          <a:prstGeom prst="rect">
            <a:avLst/>
          </a:prstGeom>
        </p:spPr>
      </p:pic>
    </p:spTree>
    <p:extLst>
      <p:ext uri="{BB962C8B-B14F-4D97-AF65-F5344CB8AC3E}">
        <p14:creationId xmlns:p14="http://schemas.microsoft.com/office/powerpoint/2010/main" val="1444036230"/>
      </p:ext>
    </p:extLst>
  </p:cSld>
  <p:clrMap bg1="lt1" tx1="dk1" bg2="lt2" tx2="dk2" accent1="accent1" accent2="accent2" accent3="accent3" accent4="accent4" accent5="accent5" accent6="accent6" hlink="hlink" folHlink="folHlink"/>
  <p:sldLayoutIdLst>
    <p:sldLayoutId id="2147483786" r:id="rId1"/>
    <p:sldLayoutId id="2147483787" r:id="rId2"/>
    <p:sldLayoutId id="2147483788" r:id="rId3"/>
    <p:sldLayoutId id="2147483789" r:id="rId4"/>
    <p:sldLayoutId id="2147483790" r:id="rId5"/>
    <p:sldLayoutId id="2147483791" r:id="rId6"/>
    <p:sldLayoutId id="2147483792" r:id="rId7"/>
    <p:sldLayoutId id="2147483793" r:id="rId8"/>
    <p:sldLayoutId id="2147483794" r:id="rId9"/>
    <p:sldLayoutId id="2147483795" r:id="rId10"/>
    <p:sldLayoutId id="2147483796" r:id="rId11"/>
    <p:sldLayoutId id="2147483797" r:id="rId12"/>
    <p:sldLayoutId id="2147483800" r:id="rId13"/>
    <p:sldLayoutId id="2147483822" r:id="rId14"/>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dt="0"/>
  <p:txStyles>
    <p:titleStyle>
      <a:lvl1pPr algn="l" defTabSz="914400" rtl="0" eaLnBrk="1" latinLnBrk="0" hangingPunct="1">
        <a:lnSpc>
          <a:spcPct val="100000"/>
        </a:lnSpc>
        <a:spcBef>
          <a:spcPts val="600"/>
        </a:spcBef>
        <a:buNone/>
        <a:defRPr sz="2000" b="1" kern="1200">
          <a:solidFill>
            <a:schemeClr val="tx1"/>
          </a:solidFill>
          <a:latin typeface="+mj-lt"/>
          <a:ea typeface="+mj-ea"/>
          <a:cs typeface="+mj-cs"/>
        </a:defRPr>
      </a:lvl1pPr>
    </p:titleStyle>
    <p:bodyStyle>
      <a:lvl1pPr marL="0" indent="0" algn="l" defTabSz="914400" rtl="0" eaLnBrk="1" latinLnBrk="0" hangingPunct="1">
        <a:lnSpc>
          <a:spcPct val="100000"/>
        </a:lnSpc>
        <a:spcBef>
          <a:spcPts val="1200"/>
        </a:spcBef>
        <a:buFont typeface="Arial" panose="020B0604020202020204" pitchFamily="34" charset="0"/>
        <a:buNone/>
        <a:defRPr sz="1100" kern="1200">
          <a:solidFill>
            <a:schemeClr val="tx1"/>
          </a:solidFill>
          <a:latin typeface="+mn-lt"/>
          <a:ea typeface="+mn-ea"/>
          <a:cs typeface="+mn-cs"/>
        </a:defRPr>
      </a:lvl1pPr>
      <a:lvl2pPr marL="180975" indent="-180975" algn="l" defTabSz="914400" rtl="0" eaLnBrk="1" latinLnBrk="0" hangingPunct="1">
        <a:lnSpc>
          <a:spcPct val="100000"/>
        </a:lnSpc>
        <a:spcBef>
          <a:spcPts val="600"/>
        </a:spcBef>
        <a:buFont typeface="Arial" panose="020B0604020202020204" pitchFamily="34" charset="0"/>
        <a:buChar char="ꟷ"/>
        <a:defRPr sz="1100" kern="1200">
          <a:solidFill>
            <a:schemeClr val="tx1"/>
          </a:solidFill>
          <a:latin typeface="+mn-lt"/>
          <a:ea typeface="+mn-ea"/>
          <a:cs typeface="+mn-cs"/>
        </a:defRPr>
      </a:lvl2pPr>
      <a:lvl3pPr marL="360000" indent="-180975" algn="l" defTabSz="914400" rtl="0" eaLnBrk="1" latinLnBrk="0" hangingPunct="1">
        <a:lnSpc>
          <a:spcPct val="100000"/>
        </a:lnSpc>
        <a:spcBef>
          <a:spcPts val="600"/>
        </a:spcBef>
        <a:buFont typeface="Arial" panose="020B0604020202020204" pitchFamily="34" charset="0"/>
        <a:buChar char="ꟷ"/>
        <a:defRPr sz="1100" kern="1200">
          <a:solidFill>
            <a:schemeClr val="tx1"/>
          </a:solidFill>
          <a:latin typeface="+mn-lt"/>
          <a:ea typeface="+mn-ea"/>
          <a:cs typeface="+mn-cs"/>
        </a:defRPr>
      </a:lvl3pPr>
      <a:lvl4pPr marL="540000" indent="-180975" algn="l" defTabSz="914400" rtl="0" eaLnBrk="1" latinLnBrk="0" hangingPunct="1">
        <a:lnSpc>
          <a:spcPct val="100000"/>
        </a:lnSpc>
        <a:spcBef>
          <a:spcPts val="600"/>
        </a:spcBef>
        <a:buFont typeface="Arial" panose="020B0604020202020204" pitchFamily="34" charset="0"/>
        <a:buChar char="ꟷ"/>
        <a:defRPr sz="1100" kern="1200">
          <a:solidFill>
            <a:schemeClr val="tx1"/>
          </a:solidFill>
          <a:latin typeface="+mn-lt"/>
          <a:ea typeface="+mn-ea"/>
          <a:cs typeface="+mn-cs"/>
        </a:defRPr>
      </a:lvl4pPr>
      <a:lvl5pPr marL="720000" indent="-180000" algn="l" defTabSz="914400" rtl="0" eaLnBrk="1" latinLnBrk="0" hangingPunct="1">
        <a:lnSpc>
          <a:spcPct val="100000"/>
        </a:lnSpc>
        <a:spcBef>
          <a:spcPts val="600"/>
        </a:spcBef>
        <a:buFont typeface="Arial" panose="020B0604020202020204" pitchFamily="34" charset="0"/>
        <a:buChar char="ꟷ"/>
        <a:defRPr sz="11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2" orient="horz" pos="2160">
          <p15:clr>
            <a:srgbClr val="F26B43"/>
          </p15:clr>
        </p15:guide>
        <p15:guide id="14" pos="7453">
          <p15:clr>
            <a:srgbClr val="F26B43"/>
          </p15:clr>
        </p15:guide>
        <p15:guide id="28" orient="horz" pos="1076">
          <p15:clr>
            <a:srgbClr val="F26B43"/>
          </p15:clr>
        </p15:guide>
        <p15:guide id="29" orient="horz" pos="270">
          <p15:clr>
            <a:srgbClr val="F26B43"/>
          </p15:clr>
        </p15:guide>
        <p15:guide id="33" orient="horz" pos="3600">
          <p15:clr>
            <a:srgbClr val="F26B43"/>
          </p15:clr>
        </p15:guide>
        <p15:guide id="35" pos="228">
          <p15:clr>
            <a:srgbClr val="F26B43"/>
          </p15:clr>
        </p15:guide>
        <p15:guide id="36" pos="3840">
          <p15:clr>
            <a:srgbClr val="F26B43"/>
          </p15:clr>
        </p15:guide>
        <p15:guide id="37" pos="3782">
          <p15:clr>
            <a:srgbClr val="F26B43"/>
          </p15:clr>
        </p15:guide>
        <p15:guide id="38" pos="3900">
          <p15:clr>
            <a:srgbClr val="F26B43"/>
          </p15:clr>
        </p15:guide>
        <p15:guide id="39" orient="horz" pos="3869" userDrawn="1">
          <p15:clr>
            <a:srgbClr val="F26B43"/>
          </p15:clr>
        </p15:guide>
        <p15:guide id="40" pos="2688" userDrawn="1">
          <p15:clr>
            <a:srgbClr val="F26B43"/>
          </p15:clr>
        </p15:guide>
        <p15:guide id="41" pos="2544" userDrawn="1">
          <p15:clr>
            <a:srgbClr val="F26B43"/>
          </p15:clr>
        </p15:guide>
        <p15:guide id="42" pos="2064" userDrawn="1">
          <p15:clr>
            <a:srgbClr val="F26B43"/>
          </p15:clr>
        </p15:guide>
        <p15:guide id="43" pos="1944" userDrawn="1">
          <p15:clr>
            <a:srgbClr val="F26B43"/>
          </p15:clr>
        </p15:guide>
        <p15:guide id="44" pos="4392" userDrawn="1">
          <p15:clr>
            <a:srgbClr val="F26B43"/>
          </p15:clr>
        </p15:guide>
        <p15:guide id="45" pos="4512" userDrawn="1">
          <p15:clr>
            <a:srgbClr val="F26B43"/>
          </p15:clr>
        </p15:guide>
        <p15:guide id="46" pos="3168" userDrawn="1">
          <p15:clr>
            <a:srgbClr val="F26B43"/>
          </p15:clr>
        </p15:guide>
        <p15:guide id="47" pos="3288" userDrawn="1">
          <p15:clr>
            <a:srgbClr val="F26B43"/>
          </p15:clr>
        </p15:guide>
        <p15:guide id="48" pos="4992" userDrawn="1">
          <p15:clr>
            <a:srgbClr val="F26B43"/>
          </p15:clr>
        </p15:guide>
        <p15:guide id="49" pos="5112" userDrawn="1">
          <p15:clr>
            <a:srgbClr val="F26B43"/>
          </p15:clr>
        </p15:guide>
        <p15:guide id="50" pos="5616" userDrawn="1">
          <p15:clr>
            <a:srgbClr val="F26B43"/>
          </p15:clr>
        </p15:guide>
        <p15:guide id="51" pos="5736" userDrawn="1">
          <p15:clr>
            <a:srgbClr val="F26B43"/>
          </p15:clr>
        </p15:guide>
        <p15:guide id="52" pos="6216" userDrawn="1">
          <p15:clr>
            <a:srgbClr val="F26B43"/>
          </p15:clr>
        </p15:guide>
        <p15:guide id="53" pos="6336" userDrawn="1">
          <p15:clr>
            <a:srgbClr val="F26B43"/>
          </p15:clr>
        </p15:guide>
        <p15:guide id="54" pos="6840" userDrawn="1">
          <p15:clr>
            <a:srgbClr val="F26B43"/>
          </p15:clr>
        </p15:guide>
        <p15:guide id="55" pos="6960" userDrawn="1">
          <p15:clr>
            <a:srgbClr val="F26B43"/>
          </p15:clr>
        </p15:guide>
        <p15:guide id="56" pos="1440" userDrawn="1">
          <p15:clr>
            <a:srgbClr val="F26B43"/>
          </p15:clr>
        </p15:guide>
        <p15:guide id="58" pos="720" userDrawn="1">
          <p15:clr>
            <a:srgbClr val="F26B43"/>
          </p15:clr>
        </p15:guide>
        <p15:guide id="59" pos="840" userDrawn="1">
          <p15:clr>
            <a:srgbClr val="F26B43"/>
          </p15:clr>
        </p15:guide>
        <p15:guide id="60" pos="1320" userDrawn="1">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91" name="Title Placeholder 1"/>
          <p:cNvSpPr>
            <a:spLocks noGrp="1"/>
          </p:cNvSpPr>
          <p:nvPr>
            <p:ph type="title"/>
          </p:nvPr>
        </p:nvSpPr>
        <p:spPr>
          <a:xfrm>
            <a:off x="359999" y="430718"/>
            <a:ext cx="11466875" cy="403200"/>
          </a:xfrm>
          <a:prstGeom prst="rect">
            <a:avLst/>
          </a:prstGeom>
        </p:spPr>
        <p:txBody>
          <a:bodyPr vert="horz" lIns="0" tIns="0" rIns="0" bIns="0" rtlCol="0" anchor="t">
            <a:noAutofit/>
          </a:bodyPr>
          <a:lstStyle/>
          <a:p>
            <a:r>
              <a:rPr lang="en-US"/>
              <a:t>Click to add title</a:t>
            </a:r>
            <a:endParaRPr lang="en-GB"/>
          </a:p>
        </p:txBody>
      </p:sp>
      <p:sp>
        <p:nvSpPr>
          <p:cNvPr id="92" name="Text Placeholder 2"/>
          <p:cNvSpPr>
            <a:spLocks noGrp="1"/>
          </p:cNvSpPr>
          <p:nvPr>
            <p:ph type="body" idx="1"/>
          </p:nvPr>
        </p:nvSpPr>
        <p:spPr>
          <a:xfrm>
            <a:off x="359999" y="1710000"/>
            <a:ext cx="11466875" cy="3999600"/>
          </a:xfrm>
          <a:prstGeom prst="rect">
            <a:avLst/>
          </a:prstGeom>
        </p:spPr>
        <p:txBody>
          <a:bodyPr vert="horz" lIns="0" tIns="0" rIns="0" bIns="0" rtlCol="0">
            <a:noAutofit/>
          </a:bodyPr>
          <a:lstStyle/>
          <a:p>
            <a:pPr lvl="0"/>
            <a:r>
              <a:rPr lang="en-US"/>
              <a:t>Click to add text</a:t>
            </a:r>
          </a:p>
          <a:p>
            <a:pPr lvl="1"/>
            <a:r>
              <a:rPr lang="en-US"/>
              <a:t>Second level</a:t>
            </a:r>
          </a:p>
          <a:p>
            <a:pPr lvl="2"/>
            <a:r>
              <a:rPr lang="en-US"/>
              <a:t>Third level</a:t>
            </a:r>
          </a:p>
          <a:p>
            <a:pPr lvl="3"/>
            <a:r>
              <a:rPr lang="en-US"/>
              <a:t>Fourth level</a:t>
            </a:r>
          </a:p>
          <a:p>
            <a:pPr lvl="4"/>
            <a:r>
              <a:rPr lang="en-US"/>
              <a:t>Fifth level</a:t>
            </a:r>
            <a:endParaRPr lang="en-GB"/>
          </a:p>
        </p:txBody>
      </p:sp>
      <p:sp>
        <p:nvSpPr>
          <p:cNvPr id="93" name="Slide Number Placeholder 5"/>
          <p:cNvSpPr>
            <a:spLocks noGrp="1"/>
          </p:cNvSpPr>
          <p:nvPr>
            <p:ph type="sldNum" sz="quarter" idx="4"/>
          </p:nvPr>
        </p:nvSpPr>
        <p:spPr>
          <a:xfrm>
            <a:off x="10856913" y="6394275"/>
            <a:ext cx="969962" cy="196850"/>
          </a:xfrm>
          <a:prstGeom prst="rect">
            <a:avLst/>
          </a:prstGeom>
        </p:spPr>
        <p:txBody>
          <a:bodyPr vert="horz" lIns="0" tIns="0" rIns="0" bIns="0" rtlCol="0" anchor="ctr"/>
          <a:lstStyle>
            <a:lvl1pPr algn="r">
              <a:defRPr sz="1000">
                <a:solidFill>
                  <a:schemeClr val="tx1"/>
                </a:solidFill>
              </a:defRPr>
            </a:lvl1pPr>
          </a:lstStyle>
          <a:p>
            <a:fld id="{4034BEE3-566C-4068-A777-C3A4762E861B}" type="slidenum">
              <a:rPr lang="en-GB" smtClean="0"/>
              <a:pPr/>
              <a:t>‹#›</a:t>
            </a:fld>
            <a:endParaRPr lang="en-GB"/>
          </a:p>
        </p:txBody>
      </p:sp>
      <p:sp>
        <p:nvSpPr>
          <p:cNvPr id="3" name="Footer Placeholder 2">
            <a:extLst>
              <a:ext uri="{FF2B5EF4-FFF2-40B4-BE49-F238E27FC236}">
                <a16:creationId xmlns:a16="http://schemas.microsoft.com/office/drawing/2014/main" id="{1115639F-9E76-41B0-BB57-8F8A1F600167}"/>
              </a:ext>
            </a:extLst>
          </p:cNvPr>
          <p:cNvSpPr>
            <a:spLocks noGrp="1"/>
          </p:cNvSpPr>
          <p:nvPr>
            <p:ph type="ftr" sz="quarter" idx="3"/>
          </p:nvPr>
        </p:nvSpPr>
        <p:spPr>
          <a:xfrm>
            <a:off x="3272400" y="6390000"/>
            <a:ext cx="7495200" cy="198000"/>
          </a:xfrm>
          <a:prstGeom prst="rect">
            <a:avLst/>
          </a:prstGeom>
        </p:spPr>
        <p:txBody>
          <a:bodyPr vert="horz" lIns="0" tIns="0" rIns="0" bIns="0" rtlCol="0" anchor="ctr"/>
          <a:lstStyle>
            <a:lvl1pPr algn="l">
              <a:defRPr sz="800">
                <a:solidFill>
                  <a:schemeClr val="tx1"/>
                </a:solidFill>
              </a:defRPr>
            </a:lvl1pPr>
          </a:lstStyle>
          <a:p>
            <a:endParaRPr lang="en-GB"/>
          </a:p>
        </p:txBody>
      </p:sp>
      <p:cxnSp>
        <p:nvCxnSpPr>
          <p:cNvPr id="33" name="Straight Connector 32">
            <a:extLst>
              <a:ext uri="{FF2B5EF4-FFF2-40B4-BE49-F238E27FC236}">
                <a16:creationId xmlns:a16="http://schemas.microsoft.com/office/drawing/2014/main" id="{BB75DB98-1BD1-4926-8750-16657B153BE4}"/>
              </a:ext>
            </a:extLst>
          </p:cNvPr>
          <p:cNvCxnSpPr>
            <a:cxnSpLocks/>
          </p:cNvCxnSpPr>
          <p:nvPr userDrawn="1"/>
        </p:nvCxnSpPr>
        <p:spPr>
          <a:xfrm>
            <a:off x="360000" y="6120000"/>
            <a:ext cx="11474161" cy="0"/>
          </a:xfrm>
          <a:prstGeom prst="line">
            <a:avLst/>
          </a:prstGeom>
          <a:ln w="38100">
            <a:solidFill>
              <a:schemeClr val="tx1"/>
            </a:solidFill>
            <a:tailEnd type="none"/>
          </a:ln>
        </p:spPr>
        <p:style>
          <a:lnRef idx="1">
            <a:schemeClr val="accent1"/>
          </a:lnRef>
          <a:fillRef idx="0">
            <a:schemeClr val="accent1"/>
          </a:fillRef>
          <a:effectRef idx="0">
            <a:schemeClr val="accent1"/>
          </a:effectRef>
          <a:fontRef idx="minor">
            <a:schemeClr val="tx1"/>
          </a:fontRef>
        </p:style>
      </p:cxnSp>
      <p:pic>
        <p:nvPicPr>
          <p:cNvPr id="34" name="Graphic 33">
            <a:extLst>
              <a:ext uri="{FF2B5EF4-FFF2-40B4-BE49-F238E27FC236}">
                <a16:creationId xmlns:a16="http://schemas.microsoft.com/office/drawing/2014/main" id="{6D6C1FF5-305E-4BDB-BC02-EE3DF48C1F9F}"/>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359999" y="6390412"/>
            <a:ext cx="1080272" cy="204376"/>
          </a:xfrm>
          <a:prstGeom prst="rect">
            <a:avLst/>
          </a:prstGeom>
        </p:spPr>
      </p:pic>
      <p:grpSp>
        <p:nvGrpSpPr>
          <p:cNvPr id="47" name="Group 46">
            <a:extLst>
              <a:ext uri="{FF2B5EF4-FFF2-40B4-BE49-F238E27FC236}">
                <a16:creationId xmlns:a16="http://schemas.microsoft.com/office/drawing/2014/main" id="{7CC7109E-464C-144C-8083-B9C43828910B}"/>
              </a:ext>
            </a:extLst>
          </p:cNvPr>
          <p:cNvGrpSpPr/>
          <p:nvPr userDrawn="1"/>
        </p:nvGrpSpPr>
        <p:grpSpPr>
          <a:xfrm>
            <a:off x="-1143000" y="-593723"/>
            <a:ext cx="13680281" cy="6916397"/>
            <a:chOff x="-1143000" y="-600255"/>
            <a:chExt cx="13680281" cy="6916397"/>
          </a:xfrm>
        </p:grpSpPr>
        <p:cxnSp>
          <p:nvCxnSpPr>
            <p:cNvPr id="48" name="Straight Connector 47">
              <a:extLst>
                <a:ext uri="{FF2B5EF4-FFF2-40B4-BE49-F238E27FC236}">
                  <a16:creationId xmlns:a16="http://schemas.microsoft.com/office/drawing/2014/main" id="{7027973B-5838-094F-8D79-1AA798E51962}"/>
                </a:ext>
              </a:extLst>
            </p:cNvPr>
            <p:cNvCxnSpPr/>
            <p:nvPr userDrawn="1"/>
          </p:nvCxnSpPr>
          <p:spPr>
            <a:xfrm>
              <a:off x="-256200" y="1710267"/>
              <a:ext cx="180000" cy="0"/>
            </a:xfrm>
            <a:prstGeom prst="line">
              <a:avLst/>
            </a:prstGeom>
            <a:ln w="6350">
              <a:gradFill>
                <a:gsLst>
                  <a:gs pos="0">
                    <a:srgbClr val="F2DA64"/>
                  </a:gs>
                  <a:gs pos="18000">
                    <a:srgbClr val="A27700"/>
                  </a:gs>
                  <a:gs pos="71000">
                    <a:srgbClr val="D7B446"/>
                  </a:gs>
                  <a:gs pos="51000">
                    <a:srgbClr val="F2DA64"/>
                  </a:gs>
                  <a:gs pos="100000">
                    <a:srgbClr val="987000"/>
                  </a:gs>
                </a:gsLst>
                <a:lin ang="0" scaled="0"/>
              </a:gradFill>
            </a:ln>
          </p:spPr>
          <p:style>
            <a:lnRef idx="1">
              <a:schemeClr val="accent1"/>
            </a:lnRef>
            <a:fillRef idx="0">
              <a:schemeClr val="accent1"/>
            </a:fillRef>
            <a:effectRef idx="0">
              <a:schemeClr val="accent1"/>
            </a:effectRef>
            <a:fontRef idx="minor">
              <a:schemeClr val="tx1"/>
            </a:fontRef>
          </p:style>
        </p:cxnSp>
        <p:cxnSp>
          <p:nvCxnSpPr>
            <p:cNvPr id="49" name="Straight Connector 48">
              <a:extLst>
                <a:ext uri="{FF2B5EF4-FFF2-40B4-BE49-F238E27FC236}">
                  <a16:creationId xmlns:a16="http://schemas.microsoft.com/office/drawing/2014/main" id="{F1746276-57CF-4149-823C-8B1B4613023E}"/>
                </a:ext>
              </a:extLst>
            </p:cNvPr>
            <p:cNvCxnSpPr/>
            <p:nvPr userDrawn="1"/>
          </p:nvCxnSpPr>
          <p:spPr>
            <a:xfrm>
              <a:off x="-256200" y="3426354"/>
              <a:ext cx="180000" cy="0"/>
            </a:xfrm>
            <a:prstGeom prst="line">
              <a:avLst/>
            </a:prstGeom>
            <a:ln w="6350">
              <a:gradFill>
                <a:gsLst>
                  <a:gs pos="0">
                    <a:srgbClr val="F2DA64"/>
                  </a:gs>
                  <a:gs pos="18000">
                    <a:srgbClr val="A27700"/>
                  </a:gs>
                  <a:gs pos="71000">
                    <a:srgbClr val="D7B446"/>
                  </a:gs>
                  <a:gs pos="51000">
                    <a:srgbClr val="F2DA64"/>
                  </a:gs>
                  <a:gs pos="100000">
                    <a:srgbClr val="987000"/>
                  </a:gs>
                </a:gsLst>
                <a:lin ang="0" scaled="0"/>
              </a:gradFill>
            </a:ln>
          </p:spPr>
          <p:style>
            <a:lnRef idx="1">
              <a:schemeClr val="accent1"/>
            </a:lnRef>
            <a:fillRef idx="0">
              <a:schemeClr val="accent1"/>
            </a:fillRef>
            <a:effectRef idx="0">
              <a:schemeClr val="accent1"/>
            </a:effectRef>
            <a:fontRef idx="minor">
              <a:schemeClr val="tx1"/>
            </a:fontRef>
          </p:style>
        </p:cxnSp>
        <p:cxnSp>
          <p:nvCxnSpPr>
            <p:cNvPr id="50" name="Straight Connector 49">
              <a:extLst>
                <a:ext uri="{FF2B5EF4-FFF2-40B4-BE49-F238E27FC236}">
                  <a16:creationId xmlns:a16="http://schemas.microsoft.com/office/drawing/2014/main" id="{153AE921-6F7D-7B45-A34F-FE15F76064AD}"/>
                </a:ext>
              </a:extLst>
            </p:cNvPr>
            <p:cNvCxnSpPr/>
            <p:nvPr userDrawn="1"/>
          </p:nvCxnSpPr>
          <p:spPr>
            <a:xfrm>
              <a:off x="-256200" y="5714470"/>
              <a:ext cx="180000" cy="0"/>
            </a:xfrm>
            <a:prstGeom prst="line">
              <a:avLst/>
            </a:prstGeom>
            <a:ln w="6350">
              <a:gradFill>
                <a:gsLst>
                  <a:gs pos="0">
                    <a:srgbClr val="F2DA64"/>
                  </a:gs>
                  <a:gs pos="18000">
                    <a:srgbClr val="A27700"/>
                  </a:gs>
                  <a:gs pos="71000">
                    <a:srgbClr val="D7B446"/>
                  </a:gs>
                  <a:gs pos="51000">
                    <a:srgbClr val="F2DA64"/>
                  </a:gs>
                  <a:gs pos="100000">
                    <a:srgbClr val="987000"/>
                  </a:gs>
                </a:gsLst>
                <a:lin ang="0" scaled="0"/>
              </a:gradFill>
            </a:ln>
          </p:spPr>
          <p:style>
            <a:lnRef idx="1">
              <a:schemeClr val="accent1"/>
            </a:lnRef>
            <a:fillRef idx="0">
              <a:schemeClr val="accent1"/>
            </a:fillRef>
            <a:effectRef idx="0">
              <a:schemeClr val="accent1"/>
            </a:effectRef>
            <a:fontRef idx="minor">
              <a:schemeClr val="tx1"/>
            </a:fontRef>
          </p:style>
        </p:cxnSp>
        <p:sp>
          <p:nvSpPr>
            <p:cNvPr id="52" name="TextBox 51">
              <a:extLst>
                <a:ext uri="{FF2B5EF4-FFF2-40B4-BE49-F238E27FC236}">
                  <a16:creationId xmlns:a16="http://schemas.microsoft.com/office/drawing/2014/main" id="{D03F64BC-3CCD-7243-A398-26D58B466426}"/>
                </a:ext>
              </a:extLst>
            </p:cNvPr>
            <p:cNvSpPr txBox="1"/>
            <p:nvPr userDrawn="1"/>
          </p:nvSpPr>
          <p:spPr>
            <a:xfrm>
              <a:off x="-747711" y="1646156"/>
              <a:ext cx="438671" cy="123111"/>
            </a:xfrm>
            <a:prstGeom prst="rect">
              <a:avLst/>
            </a:prstGeom>
            <a:noFill/>
          </p:spPr>
          <p:txBody>
            <a:bodyPr wrap="square" lIns="0" tIns="0" rIns="0" bIns="0" rtlCol="0">
              <a:spAutoFit/>
            </a:bodyPr>
            <a:lstStyle/>
            <a:p>
              <a:pPr algn="r"/>
              <a:r>
                <a:rPr lang="en-GB" sz="800">
                  <a:solidFill>
                    <a:schemeClr val="tx1"/>
                  </a:solidFill>
                </a:rPr>
                <a:t>4.78cm</a:t>
              </a:r>
            </a:p>
          </p:txBody>
        </p:sp>
        <p:sp>
          <p:nvSpPr>
            <p:cNvPr id="53" name="TextBox 52">
              <a:extLst>
                <a:ext uri="{FF2B5EF4-FFF2-40B4-BE49-F238E27FC236}">
                  <a16:creationId xmlns:a16="http://schemas.microsoft.com/office/drawing/2014/main" id="{7795B660-EC51-1C44-A379-532B5D167623}"/>
                </a:ext>
              </a:extLst>
            </p:cNvPr>
            <p:cNvSpPr txBox="1"/>
            <p:nvPr userDrawn="1"/>
          </p:nvSpPr>
          <p:spPr>
            <a:xfrm>
              <a:off x="-747711" y="3357884"/>
              <a:ext cx="438671" cy="123111"/>
            </a:xfrm>
            <a:prstGeom prst="rect">
              <a:avLst/>
            </a:prstGeom>
            <a:noFill/>
          </p:spPr>
          <p:txBody>
            <a:bodyPr wrap="square" lIns="0" tIns="0" rIns="0" bIns="0" rtlCol="0">
              <a:spAutoFit/>
            </a:bodyPr>
            <a:lstStyle/>
            <a:p>
              <a:pPr algn="r"/>
              <a:r>
                <a:rPr lang="en-GB" sz="800">
                  <a:solidFill>
                    <a:schemeClr val="tx1"/>
                  </a:solidFill>
                </a:rPr>
                <a:t>0 cm</a:t>
              </a:r>
            </a:p>
          </p:txBody>
        </p:sp>
        <p:sp>
          <p:nvSpPr>
            <p:cNvPr id="55" name="TextBox 54">
              <a:extLst>
                <a:ext uri="{FF2B5EF4-FFF2-40B4-BE49-F238E27FC236}">
                  <a16:creationId xmlns:a16="http://schemas.microsoft.com/office/drawing/2014/main" id="{FC4EDF30-0AF8-534C-AAAE-B49B4B839753}"/>
                </a:ext>
              </a:extLst>
            </p:cNvPr>
            <p:cNvSpPr txBox="1"/>
            <p:nvPr userDrawn="1"/>
          </p:nvSpPr>
          <p:spPr>
            <a:xfrm>
              <a:off x="-747711" y="5640188"/>
              <a:ext cx="438671" cy="123111"/>
            </a:xfrm>
            <a:prstGeom prst="rect">
              <a:avLst/>
            </a:prstGeom>
            <a:noFill/>
          </p:spPr>
          <p:txBody>
            <a:bodyPr wrap="square" lIns="0" tIns="0" rIns="0" bIns="0" rtlCol="0">
              <a:spAutoFit/>
            </a:bodyPr>
            <a:lstStyle/>
            <a:p>
              <a:pPr algn="r"/>
              <a:r>
                <a:rPr lang="en-GB" sz="800">
                  <a:solidFill>
                    <a:schemeClr val="tx1"/>
                  </a:solidFill>
                </a:rPr>
                <a:t>6.35 cm</a:t>
              </a:r>
            </a:p>
          </p:txBody>
        </p:sp>
        <p:sp>
          <p:nvSpPr>
            <p:cNvPr id="56" name="TextBox 55">
              <a:extLst>
                <a:ext uri="{FF2B5EF4-FFF2-40B4-BE49-F238E27FC236}">
                  <a16:creationId xmlns:a16="http://schemas.microsoft.com/office/drawing/2014/main" id="{AECB3AC6-E9AF-814B-B11B-4733FE57A0E0}"/>
                </a:ext>
              </a:extLst>
            </p:cNvPr>
            <p:cNvSpPr txBox="1"/>
            <p:nvPr userDrawn="1"/>
          </p:nvSpPr>
          <p:spPr>
            <a:xfrm>
              <a:off x="304800" y="-437436"/>
              <a:ext cx="438671" cy="123111"/>
            </a:xfrm>
            <a:prstGeom prst="rect">
              <a:avLst/>
            </a:prstGeom>
            <a:noFill/>
          </p:spPr>
          <p:txBody>
            <a:bodyPr wrap="square" lIns="0" tIns="0" rIns="0" bIns="0" rtlCol="0">
              <a:spAutoFit/>
            </a:bodyPr>
            <a:lstStyle/>
            <a:p>
              <a:pPr algn="l"/>
              <a:r>
                <a:rPr lang="en-GB" sz="800">
                  <a:solidFill>
                    <a:schemeClr val="tx1"/>
                  </a:solidFill>
                </a:rPr>
                <a:t>15.93cm</a:t>
              </a:r>
            </a:p>
          </p:txBody>
        </p:sp>
        <p:sp>
          <p:nvSpPr>
            <p:cNvPr id="57" name="TextBox 56">
              <a:extLst>
                <a:ext uri="{FF2B5EF4-FFF2-40B4-BE49-F238E27FC236}">
                  <a16:creationId xmlns:a16="http://schemas.microsoft.com/office/drawing/2014/main" id="{A3AD62DF-4C5D-4F42-AA6A-B212DED18896}"/>
                </a:ext>
              </a:extLst>
            </p:cNvPr>
            <p:cNvSpPr txBox="1"/>
            <p:nvPr userDrawn="1"/>
          </p:nvSpPr>
          <p:spPr>
            <a:xfrm>
              <a:off x="11426031" y="-437436"/>
              <a:ext cx="438671" cy="123111"/>
            </a:xfrm>
            <a:prstGeom prst="rect">
              <a:avLst/>
            </a:prstGeom>
            <a:noFill/>
          </p:spPr>
          <p:txBody>
            <a:bodyPr wrap="square" lIns="0" tIns="0" rIns="0" bIns="0" rtlCol="0">
              <a:spAutoFit/>
            </a:bodyPr>
            <a:lstStyle/>
            <a:p>
              <a:pPr algn="r"/>
              <a:r>
                <a:rPr lang="en-GB" sz="800">
                  <a:solidFill>
                    <a:schemeClr val="tx1"/>
                  </a:solidFill>
                </a:rPr>
                <a:t>15.93 cm</a:t>
              </a:r>
            </a:p>
          </p:txBody>
        </p:sp>
        <p:cxnSp>
          <p:nvCxnSpPr>
            <p:cNvPr id="59" name="Straight Connector 58">
              <a:extLst>
                <a:ext uri="{FF2B5EF4-FFF2-40B4-BE49-F238E27FC236}">
                  <a16:creationId xmlns:a16="http://schemas.microsoft.com/office/drawing/2014/main" id="{EE1836CD-C4AB-E143-A982-BEC262D9BA0E}"/>
                </a:ext>
              </a:extLst>
            </p:cNvPr>
            <p:cNvCxnSpPr/>
            <p:nvPr userDrawn="1"/>
          </p:nvCxnSpPr>
          <p:spPr>
            <a:xfrm>
              <a:off x="361588" y="-265725"/>
              <a:ext cx="0" cy="180000"/>
            </a:xfrm>
            <a:prstGeom prst="line">
              <a:avLst/>
            </a:prstGeom>
            <a:ln w="6350">
              <a:gradFill>
                <a:gsLst>
                  <a:gs pos="0">
                    <a:srgbClr val="F2DA64"/>
                  </a:gs>
                  <a:gs pos="18000">
                    <a:srgbClr val="A27700"/>
                  </a:gs>
                  <a:gs pos="71000">
                    <a:srgbClr val="D7B446"/>
                  </a:gs>
                  <a:gs pos="51000">
                    <a:srgbClr val="F2DA64"/>
                  </a:gs>
                  <a:gs pos="100000">
                    <a:srgbClr val="987000"/>
                  </a:gs>
                </a:gsLst>
                <a:lin ang="5400000" scaled="0"/>
              </a:gradFill>
            </a:ln>
          </p:spPr>
          <p:style>
            <a:lnRef idx="1">
              <a:schemeClr val="accent1"/>
            </a:lnRef>
            <a:fillRef idx="0">
              <a:schemeClr val="accent1"/>
            </a:fillRef>
            <a:effectRef idx="0">
              <a:schemeClr val="accent1"/>
            </a:effectRef>
            <a:fontRef idx="minor">
              <a:schemeClr val="tx1"/>
            </a:fontRef>
          </p:style>
        </p:cxnSp>
        <p:sp>
          <p:nvSpPr>
            <p:cNvPr id="61" name="TextBox 60">
              <a:extLst>
                <a:ext uri="{FF2B5EF4-FFF2-40B4-BE49-F238E27FC236}">
                  <a16:creationId xmlns:a16="http://schemas.microsoft.com/office/drawing/2014/main" id="{CB623238-8E69-CA4B-8A59-090A6AA244F9}"/>
                </a:ext>
              </a:extLst>
            </p:cNvPr>
            <p:cNvSpPr txBox="1"/>
            <p:nvPr userDrawn="1"/>
          </p:nvSpPr>
          <p:spPr>
            <a:xfrm>
              <a:off x="-1143000" y="5763299"/>
              <a:ext cx="833960" cy="123111"/>
            </a:xfrm>
            <a:prstGeom prst="rect">
              <a:avLst/>
            </a:prstGeom>
            <a:noFill/>
          </p:spPr>
          <p:txBody>
            <a:bodyPr wrap="square" lIns="0" tIns="0" rIns="0" bIns="0" rtlCol="0">
              <a:spAutoFit/>
            </a:bodyPr>
            <a:lstStyle/>
            <a:p>
              <a:pPr algn="r"/>
              <a:r>
                <a:rPr lang="en-GB" sz="800">
                  <a:solidFill>
                    <a:schemeClr val="tx1"/>
                  </a:solidFill>
                </a:rPr>
                <a:t>Content Bottom</a:t>
              </a:r>
            </a:p>
          </p:txBody>
        </p:sp>
        <p:sp>
          <p:nvSpPr>
            <p:cNvPr id="62" name="TextBox 61">
              <a:extLst>
                <a:ext uri="{FF2B5EF4-FFF2-40B4-BE49-F238E27FC236}">
                  <a16:creationId xmlns:a16="http://schemas.microsoft.com/office/drawing/2014/main" id="{ABB555EA-7A1A-D445-9F2E-18886D2999B8}"/>
                </a:ext>
              </a:extLst>
            </p:cNvPr>
            <p:cNvSpPr txBox="1"/>
            <p:nvPr userDrawn="1"/>
          </p:nvSpPr>
          <p:spPr>
            <a:xfrm>
              <a:off x="-1143000" y="1769267"/>
              <a:ext cx="833960" cy="123111"/>
            </a:xfrm>
            <a:prstGeom prst="rect">
              <a:avLst/>
            </a:prstGeom>
            <a:noFill/>
          </p:spPr>
          <p:txBody>
            <a:bodyPr wrap="square" lIns="0" tIns="0" rIns="0" bIns="0" rtlCol="0">
              <a:spAutoFit/>
            </a:bodyPr>
            <a:lstStyle/>
            <a:p>
              <a:pPr algn="r"/>
              <a:r>
                <a:rPr lang="en-GB" sz="800">
                  <a:solidFill>
                    <a:schemeClr val="tx1"/>
                  </a:solidFill>
                </a:rPr>
                <a:t>Content Top</a:t>
              </a:r>
            </a:p>
          </p:txBody>
        </p:sp>
        <p:sp>
          <p:nvSpPr>
            <p:cNvPr id="63" name="TextBox 62">
              <a:extLst>
                <a:ext uri="{FF2B5EF4-FFF2-40B4-BE49-F238E27FC236}">
                  <a16:creationId xmlns:a16="http://schemas.microsoft.com/office/drawing/2014/main" id="{804FE227-EFCB-9242-80DC-29FDC8B47978}"/>
                </a:ext>
              </a:extLst>
            </p:cNvPr>
            <p:cNvSpPr txBox="1"/>
            <p:nvPr userDrawn="1"/>
          </p:nvSpPr>
          <p:spPr>
            <a:xfrm>
              <a:off x="-590537" y="-438330"/>
              <a:ext cx="833960" cy="123111"/>
            </a:xfrm>
            <a:prstGeom prst="rect">
              <a:avLst/>
            </a:prstGeom>
            <a:noFill/>
          </p:spPr>
          <p:txBody>
            <a:bodyPr wrap="square" lIns="0" tIns="0" rIns="0" bIns="0" rtlCol="0">
              <a:spAutoFit/>
            </a:bodyPr>
            <a:lstStyle/>
            <a:p>
              <a:pPr algn="r"/>
              <a:r>
                <a:rPr lang="en-GB" sz="800">
                  <a:solidFill>
                    <a:schemeClr val="tx1"/>
                  </a:solidFill>
                </a:rPr>
                <a:t>Left Margin</a:t>
              </a:r>
            </a:p>
          </p:txBody>
        </p:sp>
        <p:sp>
          <p:nvSpPr>
            <p:cNvPr id="64" name="TextBox 63">
              <a:extLst>
                <a:ext uri="{FF2B5EF4-FFF2-40B4-BE49-F238E27FC236}">
                  <a16:creationId xmlns:a16="http://schemas.microsoft.com/office/drawing/2014/main" id="{5E463660-8C7D-BC42-A9F3-95B4C537C5FC}"/>
                </a:ext>
              </a:extLst>
            </p:cNvPr>
            <p:cNvSpPr txBox="1"/>
            <p:nvPr userDrawn="1"/>
          </p:nvSpPr>
          <p:spPr>
            <a:xfrm>
              <a:off x="11898039" y="-438330"/>
              <a:ext cx="639242" cy="123111"/>
            </a:xfrm>
            <a:prstGeom prst="rect">
              <a:avLst/>
            </a:prstGeom>
            <a:noFill/>
          </p:spPr>
          <p:txBody>
            <a:bodyPr wrap="square" lIns="0" tIns="0" rIns="0" bIns="0" rtlCol="0">
              <a:spAutoFit/>
            </a:bodyPr>
            <a:lstStyle/>
            <a:p>
              <a:pPr algn="l"/>
              <a:r>
                <a:rPr lang="en-GB" sz="800">
                  <a:solidFill>
                    <a:schemeClr val="tx1"/>
                  </a:solidFill>
                </a:rPr>
                <a:t>Right Margin</a:t>
              </a:r>
            </a:p>
          </p:txBody>
        </p:sp>
        <p:cxnSp>
          <p:nvCxnSpPr>
            <p:cNvPr id="65" name="Straight Connector 64">
              <a:extLst>
                <a:ext uri="{FF2B5EF4-FFF2-40B4-BE49-F238E27FC236}">
                  <a16:creationId xmlns:a16="http://schemas.microsoft.com/office/drawing/2014/main" id="{34C00179-42C9-D245-A29B-68BB63555BB4}"/>
                </a:ext>
              </a:extLst>
            </p:cNvPr>
            <p:cNvCxnSpPr/>
            <p:nvPr userDrawn="1"/>
          </p:nvCxnSpPr>
          <p:spPr>
            <a:xfrm>
              <a:off x="6096000" y="-363357"/>
              <a:ext cx="0" cy="180000"/>
            </a:xfrm>
            <a:prstGeom prst="line">
              <a:avLst/>
            </a:prstGeom>
            <a:ln w="6350">
              <a:gradFill>
                <a:gsLst>
                  <a:gs pos="0">
                    <a:srgbClr val="F2DA64"/>
                  </a:gs>
                  <a:gs pos="18000">
                    <a:srgbClr val="A27700"/>
                  </a:gs>
                  <a:gs pos="71000">
                    <a:srgbClr val="D7B446"/>
                  </a:gs>
                  <a:gs pos="51000">
                    <a:srgbClr val="F2DA64"/>
                  </a:gs>
                  <a:gs pos="100000">
                    <a:srgbClr val="987000"/>
                  </a:gs>
                </a:gsLst>
                <a:lin ang="5400000" scaled="0"/>
              </a:gradFill>
            </a:ln>
          </p:spPr>
          <p:style>
            <a:lnRef idx="1">
              <a:schemeClr val="accent1"/>
            </a:lnRef>
            <a:fillRef idx="0">
              <a:schemeClr val="accent1"/>
            </a:fillRef>
            <a:effectRef idx="0">
              <a:schemeClr val="accent1"/>
            </a:effectRef>
            <a:fontRef idx="minor">
              <a:schemeClr val="tx1"/>
            </a:fontRef>
          </p:style>
        </p:cxnSp>
        <p:sp>
          <p:nvSpPr>
            <p:cNvPr id="66" name="TextBox 65">
              <a:extLst>
                <a:ext uri="{FF2B5EF4-FFF2-40B4-BE49-F238E27FC236}">
                  <a16:creationId xmlns:a16="http://schemas.microsoft.com/office/drawing/2014/main" id="{A65F4A21-479C-4D40-A50D-855E6B3CCEC4}"/>
                </a:ext>
              </a:extLst>
            </p:cNvPr>
            <p:cNvSpPr txBox="1"/>
            <p:nvPr userDrawn="1"/>
          </p:nvSpPr>
          <p:spPr>
            <a:xfrm>
              <a:off x="5914719" y="-600255"/>
              <a:ext cx="362256" cy="246221"/>
            </a:xfrm>
            <a:prstGeom prst="rect">
              <a:avLst/>
            </a:prstGeom>
            <a:noFill/>
          </p:spPr>
          <p:txBody>
            <a:bodyPr wrap="square" lIns="0" tIns="0" rIns="0" bIns="0" rtlCol="0">
              <a:spAutoFit/>
            </a:bodyPr>
            <a:lstStyle/>
            <a:p>
              <a:pPr algn="ctr"/>
              <a:r>
                <a:rPr lang="en-GB" sz="800">
                  <a:solidFill>
                    <a:schemeClr val="tx1"/>
                  </a:solidFill>
                </a:rPr>
                <a:t>Middle </a:t>
              </a:r>
              <a:br>
                <a:rPr lang="en-GB" sz="800">
                  <a:solidFill>
                    <a:schemeClr val="tx1"/>
                  </a:solidFill>
                </a:rPr>
              </a:br>
              <a:r>
                <a:rPr lang="en-GB" sz="800">
                  <a:solidFill>
                    <a:schemeClr val="tx1"/>
                  </a:solidFill>
                </a:rPr>
                <a:t>0cm </a:t>
              </a:r>
            </a:p>
          </p:txBody>
        </p:sp>
        <p:sp>
          <p:nvSpPr>
            <p:cNvPr id="67" name="TextBox 66">
              <a:extLst>
                <a:ext uri="{FF2B5EF4-FFF2-40B4-BE49-F238E27FC236}">
                  <a16:creationId xmlns:a16="http://schemas.microsoft.com/office/drawing/2014/main" id="{23F29957-828B-9043-B9B8-1829E7A25B50}"/>
                </a:ext>
              </a:extLst>
            </p:cNvPr>
            <p:cNvSpPr txBox="1"/>
            <p:nvPr userDrawn="1"/>
          </p:nvSpPr>
          <p:spPr>
            <a:xfrm>
              <a:off x="5636264" y="-208836"/>
              <a:ext cx="362256" cy="123111"/>
            </a:xfrm>
            <a:prstGeom prst="rect">
              <a:avLst/>
            </a:prstGeom>
            <a:noFill/>
          </p:spPr>
          <p:txBody>
            <a:bodyPr wrap="square" lIns="0" tIns="0" rIns="0" bIns="0" rtlCol="0">
              <a:spAutoFit/>
            </a:bodyPr>
            <a:lstStyle/>
            <a:p>
              <a:pPr algn="ctr"/>
              <a:r>
                <a:rPr lang="en-GB" sz="800">
                  <a:solidFill>
                    <a:schemeClr val="tx1"/>
                  </a:solidFill>
                </a:rPr>
                <a:t>0.26cm</a:t>
              </a:r>
            </a:p>
          </p:txBody>
        </p:sp>
        <p:cxnSp>
          <p:nvCxnSpPr>
            <p:cNvPr id="68" name="Straight Connector 67">
              <a:extLst>
                <a:ext uri="{FF2B5EF4-FFF2-40B4-BE49-F238E27FC236}">
                  <a16:creationId xmlns:a16="http://schemas.microsoft.com/office/drawing/2014/main" id="{0B6FCF4B-CF78-6841-9A6B-8F704388FBA7}"/>
                </a:ext>
              </a:extLst>
            </p:cNvPr>
            <p:cNvCxnSpPr/>
            <p:nvPr userDrawn="1"/>
          </p:nvCxnSpPr>
          <p:spPr>
            <a:xfrm>
              <a:off x="6000389" y="-265725"/>
              <a:ext cx="0" cy="180000"/>
            </a:xfrm>
            <a:prstGeom prst="line">
              <a:avLst/>
            </a:prstGeom>
            <a:ln w="6350">
              <a:gradFill>
                <a:gsLst>
                  <a:gs pos="0">
                    <a:srgbClr val="F2DA64"/>
                  </a:gs>
                  <a:gs pos="18000">
                    <a:srgbClr val="A27700"/>
                  </a:gs>
                  <a:gs pos="71000">
                    <a:srgbClr val="D7B446"/>
                  </a:gs>
                  <a:gs pos="51000">
                    <a:srgbClr val="F2DA64"/>
                  </a:gs>
                  <a:gs pos="100000">
                    <a:srgbClr val="987000"/>
                  </a:gs>
                </a:gsLst>
                <a:lin ang="5400000" scaled="0"/>
              </a:gradFill>
            </a:ln>
          </p:spPr>
          <p:style>
            <a:lnRef idx="1">
              <a:schemeClr val="accent1"/>
            </a:lnRef>
            <a:fillRef idx="0">
              <a:schemeClr val="accent1"/>
            </a:fillRef>
            <a:effectRef idx="0">
              <a:schemeClr val="accent1"/>
            </a:effectRef>
            <a:fontRef idx="minor">
              <a:schemeClr val="tx1"/>
            </a:fontRef>
          </p:style>
        </p:cxnSp>
        <p:cxnSp>
          <p:nvCxnSpPr>
            <p:cNvPr id="69" name="Straight Connector 68">
              <a:extLst>
                <a:ext uri="{FF2B5EF4-FFF2-40B4-BE49-F238E27FC236}">
                  <a16:creationId xmlns:a16="http://schemas.microsoft.com/office/drawing/2014/main" id="{EC949462-5D6E-E442-B70E-4CE3E562ADD0}"/>
                </a:ext>
              </a:extLst>
            </p:cNvPr>
            <p:cNvCxnSpPr/>
            <p:nvPr userDrawn="1"/>
          </p:nvCxnSpPr>
          <p:spPr>
            <a:xfrm>
              <a:off x="6190362" y="-265725"/>
              <a:ext cx="0" cy="180000"/>
            </a:xfrm>
            <a:prstGeom prst="line">
              <a:avLst/>
            </a:prstGeom>
            <a:ln w="6350">
              <a:gradFill>
                <a:gsLst>
                  <a:gs pos="0">
                    <a:srgbClr val="F2DA64"/>
                  </a:gs>
                  <a:gs pos="18000">
                    <a:srgbClr val="A27700"/>
                  </a:gs>
                  <a:gs pos="71000">
                    <a:srgbClr val="D7B446"/>
                  </a:gs>
                  <a:gs pos="51000">
                    <a:srgbClr val="F2DA64"/>
                  </a:gs>
                  <a:gs pos="100000">
                    <a:srgbClr val="987000"/>
                  </a:gs>
                </a:gsLst>
                <a:lin ang="5400000" scaled="0"/>
              </a:gradFill>
            </a:ln>
          </p:spPr>
          <p:style>
            <a:lnRef idx="1">
              <a:schemeClr val="accent1"/>
            </a:lnRef>
            <a:fillRef idx="0">
              <a:schemeClr val="accent1"/>
            </a:fillRef>
            <a:effectRef idx="0">
              <a:schemeClr val="accent1"/>
            </a:effectRef>
            <a:fontRef idx="minor">
              <a:schemeClr val="tx1"/>
            </a:fontRef>
          </p:style>
        </p:cxnSp>
        <p:sp>
          <p:nvSpPr>
            <p:cNvPr id="70" name="TextBox 69">
              <a:extLst>
                <a:ext uri="{FF2B5EF4-FFF2-40B4-BE49-F238E27FC236}">
                  <a16:creationId xmlns:a16="http://schemas.microsoft.com/office/drawing/2014/main" id="{C25B5C96-5B01-3F42-8279-CD833F96D4A3}"/>
                </a:ext>
              </a:extLst>
            </p:cNvPr>
            <p:cNvSpPr txBox="1"/>
            <p:nvPr userDrawn="1"/>
          </p:nvSpPr>
          <p:spPr>
            <a:xfrm>
              <a:off x="6191102" y="-208836"/>
              <a:ext cx="362256" cy="123111"/>
            </a:xfrm>
            <a:prstGeom prst="rect">
              <a:avLst/>
            </a:prstGeom>
            <a:noFill/>
          </p:spPr>
          <p:txBody>
            <a:bodyPr wrap="square" lIns="0" tIns="0" rIns="0" bIns="0" rtlCol="0">
              <a:spAutoFit/>
            </a:bodyPr>
            <a:lstStyle/>
            <a:p>
              <a:pPr algn="ctr"/>
              <a:r>
                <a:rPr lang="en-GB" sz="800">
                  <a:solidFill>
                    <a:schemeClr val="tx1"/>
                  </a:solidFill>
                </a:rPr>
                <a:t>0.26cm</a:t>
              </a:r>
            </a:p>
          </p:txBody>
        </p:sp>
        <p:cxnSp>
          <p:nvCxnSpPr>
            <p:cNvPr id="71" name="Straight Connector 70">
              <a:extLst>
                <a:ext uri="{FF2B5EF4-FFF2-40B4-BE49-F238E27FC236}">
                  <a16:creationId xmlns:a16="http://schemas.microsoft.com/office/drawing/2014/main" id="{623B5500-8B5D-1245-97B5-355D9A707536}"/>
                </a:ext>
              </a:extLst>
            </p:cNvPr>
            <p:cNvCxnSpPr/>
            <p:nvPr userDrawn="1"/>
          </p:nvCxnSpPr>
          <p:spPr>
            <a:xfrm>
              <a:off x="11836111" y="-265725"/>
              <a:ext cx="0" cy="180000"/>
            </a:xfrm>
            <a:prstGeom prst="line">
              <a:avLst/>
            </a:prstGeom>
            <a:ln w="6350">
              <a:gradFill>
                <a:gsLst>
                  <a:gs pos="0">
                    <a:srgbClr val="F2DA64"/>
                  </a:gs>
                  <a:gs pos="18000">
                    <a:srgbClr val="A27700"/>
                  </a:gs>
                  <a:gs pos="71000">
                    <a:srgbClr val="D7B446"/>
                  </a:gs>
                  <a:gs pos="51000">
                    <a:srgbClr val="F2DA64"/>
                  </a:gs>
                  <a:gs pos="100000">
                    <a:srgbClr val="987000"/>
                  </a:gs>
                </a:gsLst>
                <a:lin ang="5400000" scaled="0"/>
              </a:gradFill>
            </a:ln>
          </p:spPr>
          <p:style>
            <a:lnRef idx="1">
              <a:schemeClr val="accent1"/>
            </a:lnRef>
            <a:fillRef idx="0">
              <a:schemeClr val="accent1"/>
            </a:fillRef>
            <a:effectRef idx="0">
              <a:schemeClr val="accent1"/>
            </a:effectRef>
            <a:fontRef idx="minor">
              <a:schemeClr val="tx1"/>
            </a:fontRef>
          </p:style>
        </p:cxnSp>
        <p:cxnSp>
          <p:nvCxnSpPr>
            <p:cNvPr id="73" name="Straight Connector 72">
              <a:extLst>
                <a:ext uri="{FF2B5EF4-FFF2-40B4-BE49-F238E27FC236}">
                  <a16:creationId xmlns:a16="http://schemas.microsoft.com/office/drawing/2014/main" id="{69D59EAA-18E5-4F44-BAC5-62F0BFF0E2B0}"/>
                </a:ext>
              </a:extLst>
            </p:cNvPr>
            <p:cNvCxnSpPr/>
            <p:nvPr userDrawn="1"/>
          </p:nvCxnSpPr>
          <p:spPr>
            <a:xfrm>
              <a:off x="-256200" y="430824"/>
              <a:ext cx="180000" cy="0"/>
            </a:xfrm>
            <a:prstGeom prst="line">
              <a:avLst/>
            </a:prstGeom>
            <a:ln w="6350">
              <a:gradFill>
                <a:gsLst>
                  <a:gs pos="0">
                    <a:srgbClr val="F2DA64"/>
                  </a:gs>
                  <a:gs pos="18000">
                    <a:srgbClr val="A27700"/>
                  </a:gs>
                  <a:gs pos="71000">
                    <a:srgbClr val="D7B446"/>
                  </a:gs>
                  <a:gs pos="51000">
                    <a:srgbClr val="F2DA64"/>
                  </a:gs>
                  <a:gs pos="100000">
                    <a:srgbClr val="987000"/>
                  </a:gs>
                </a:gsLst>
                <a:lin ang="0" scaled="0"/>
              </a:gradFill>
            </a:ln>
          </p:spPr>
          <p:style>
            <a:lnRef idx="1">
              <a:schemeClr val="accent1"/>
            </a:lnRef>
            <a:fillRef idx="0">
              <a:schemeClr val="accent1"/>
            </a:fillRef>
            <a:effectRef idx="0">
              <a:schemeClr val="accent1"/>
            </a:effectRef>
            <a:fontRef idx="minor">
              <a:schemeClr val="tx1"/>
            </a:fontRef>
          </p:style>
        </p:cxnSp>
        <p:sp>
          <p:nvSpPr>
            <p:cNvPr id="74" name="TextBox 73">
              <a:extLst>
                <a:ext uri="{FF2B5EF4-FFF2-40B4-BE49-F238E27FC236}">
                  <a16:creationId xmlns:a16="http://schemas.microsoft.com/office/drawing/2014/main" id="{755C8A53-F603-794E-94C6-54BA97CAD0B6}"/>
                </a:ext>
              </a:extLst>
            </p:cNvPr>
            <p:cNvSpPr txBox="1"/>
            <p:nvPr userDrawn="1"/>
          </p:nvSpPr>
          <p:spPr>
            <a:xfrm>
              <a:off x="-747711" y="404813"/>
              <a:ext cx="438671" cy="123111"/>
            </a:xfrm>
            <a:prstGeom prst="rect">
              <a:avLst/>
            </a:prstGeom>
            <a:noFill/>
          </p:spPr>
          <p:txBody>
            <a:bodyPr wrap="square" lIns="0" tIns="0" rIns="0" bIns="0" rtlCol="0">
              <a:spAutoFit/>
            </a:bodyPr>
            <a:lstStyle/>
            <a:p>
              <a:pPr algn="r"/>
              <a:r>
                <a:rPr lang="en-GB" sz="800">
                  <a:solidFill>
                    <a:schemeClr val="tx1"/>
                  </a:solidFill>
                </a:rPr>
                <a:t>8.33cm</a:t>
              </a:r>
            </a:p>
          </p:txBody>
        </p:sp>
        <p:sp>
          <p:nvSpPr>
            <p:cNvPr id="75" name="TextBox 74">
              <a:extLst>
                <a:ext uri="{FF2B5EF4-FFF2-40B4-BE49-F238E27FC236}">
                  <a16:creationId xmlns:a16="http://schemas.microsoft.com/office/drawing/2014/main" id="{7B7F7039-E10C-8B4E-A627-380D12F901A9}"/>
                </a:ext>
              </a:extLst>
            </p:cNvPr>
            <p:cNvSpPr txBox="1"/>
            <p:nvPr userDrawn="1"/>
          </p:nvSpPr>
          <p:spPr>
            <a:xfrm>
              <a:off x="-1143000" y="527924"/>
              <a:ext cx="833960" cy="123111"/>
            </a:xfrm>
            <a:prstGeom prst="rect">
              <a:avLst/>
            </a:prstGeom>
            <a:noFill/>
          </p:spPr>
          <p:txBody>
            <a:bodyPr wrap="square" lIns="0" tIns="0" rIns="0" bIns="0" rtlCol="0">
              <a:spAutoFit/>
            </a:bodyPr>
            <a:lstStyle/>
            <a:p>
              <a:pPr algn="r"/>
              <a:r>
                <a:rPr lang="en-GB" sz="800">
                  <a:solidFill>
                    <a:schemeClr val="tx1"/>
                  </a:solidFill>
                </a:rPr>
                <a:t>Title Top</a:t>
              </a:r>
            </a:p>
          </p:txBody>
        </p:sp>
        <p:cxnSp>
          <p:nvCxnSpPr>
            <p:cNvPr id="76" name="Straight Connector 75">
              <a:extLst>
                <a:ext uri="{FF2B5EF4-FFF2-40B4-BE49-F238E27FC236}">
                  <a16:creationId xmlns:a16="http://schemas.microsoft.com/office/drawing/2014/main" id="{7225AA5C-FAA1-C04E-801F-C1A89ECEB206}"/>
                </a:ext>
              </a:extLst>
            </p:cNvPr>
            <p:cNvCxnSpPr/>
            <p:nvPr userDrawn="1"/>
          </p:nvCxnSpPr>
          <p:spPr>
            <a:xfrm>
              <a:off x="-256200" y="6145400"/>
              <a:ext cx="180000" cy="0"/>
            </a:xfrm>
            <a:prstGeom prst="line">
              <a:avLst/>
            </a:prstGeom>
            <a:ln w="6350">
              <a:gradFill>
                <a:gsLst>
                  <a:gs pos="0">
                    <a:srgbClr val="F2DA64"/>
                  </a:gs>
                  <a:gs pos="18000">
                    <a:srgbClr val="A27700"/>
                  </a:gs>
                  <a:gs pos="71000">
                    <a:srgbClr val="D7B446"/>
                  </a:gs>
                  <a:gs pos="51000">
                    <a:srgbClr val="F2DA64"/>
                  </a:gs>
                  <a:gs pos="100000">
                    <a:srgbClr val="987000"/>
                  </a:gs>
                </a:gsLst>
                <a:lin ang="0" scaled="0"/>
              </a:gradFill>
            </a:ln>
          </p:spPr>
          <p:style>
            <a:lnRef idx="1">
              <a:schemeClr val="accent1"/>
            </a:lnRef>
            <a:fillRef idx="0">
              <a:schemeClr val="accent1"/>
            </a:fillRef>
            <a:effectRef idx="0">
              <a:schemeClr val="accent1"/>
            </a:effectRef>
            <a:fontRef idx="minor">
              <a:schemeClr val="tx1"/>
            </a:fontRef>
          </p:style>
        </p:cxnSp>
        <p:sp>
          <p:nvSpPr>
            <p:cNvPr id="77" name="TextBox 76">
              <a:extLst>
                <a:ext uri="{FF2B5EF4-FFF2-40B4-BE49-F238E27FC236}">
                  <a16:creationId xmlns:a16="http://schemas.microsoft.com/office/drawing/2014/main" id="{291A9BD7-2A95-AD44-BC57-1B3CE69E7B80}"/>
                </a:ext>
              </a:extLst>
            </p:cNvPr>
            <p:cNvSpPr txBox="1"/>
            <p:nvPr userDrawn="1"/>
          </p:nvSpPr>
          <p:spPr>
            <a:xfrm>
              <a:off x="-747711" y="6069920"/>
              <a:ext cx="438671" cy="123111"/>
            </a:xfrm>
            <a:prstGeom prst="rect">
              <a:avLst/>
            </a:prstGeom>
            <a:noFill/>
          </p:spPr>
          <p:txBody>
            <a:bodyPr wrap="square" lIns="0" tIns="0" rIns="0" bIns="0" rtlCol="0">
              <a:spAutoFit/>
            </a:bodyPr>
            <a:lstStyle/>
            <a:p>
              <a:pPr algn="r"/>
              <a:r>
                <a:rPr lang="en-GB" sz="800">
                  <a:solidFill>
                    <a:schemeClr val="tx1"/>
                  </a:solidFill>
                </a:rPr>
                <a:t>7.54 cm</a:t>
              </a:r>
            </a:p>
          </p:txBody>
        </p:sp>
        <p:sp>
          <p:nvSpPr>
            <p:cNvPr id="78" name="TextBox 77">
              <a:extLst>
                <a:ext uri="{FF2B5EF4-FFF2-40B4-BE49-F238E27FC236}">
                  <a16:creationId xmlns:a16="http://schemas.microsoft.com/office/drawing/2014/main" id="{0D76DC7B-BABA-8243-BE8B-0F427E899F18}"/>
                </a:ext>
              </a:extLst>
            </p:cNvPr>
            <p:cNvSpPr txBox="1"/>
            <p:nvPr userDrawn="1"/>
          </p:nvSpPr>
          <p:spPr>
            <a:xfrm>
              <a:off x="-1143000" y="6193031"/>
              <a:ext cx="833960" cy="123111"/>
            </a:xfrm>
            <a:prstGeom prst="rect">
              <a:avLst/>
            </a:prstGeom>
            <a:noFill/>
          </p:spPr>
          <p:txBody>
            <a:bodyPr wrap="square" lIns="0" tIns="0" rIns="0" bIns="0" rtlCol="0">
              <a:spAutoFit/>
            </a:bodyPr>
            <a:lstStyle/>
            <a:p>
              <a:pPr algn="r"/>
              <a:r>
                <a:rPr lang="en-GB" sz="800">
                  <a:solidFill>
                    <a:schemeClr val="tx1"/>
                  </a:solidFill>
                </a:rPr>
                <a:t>Image Bottom</a:t>
              </a:r>
            </a:p>
          </p:txBody>
        </p:sp>
      </p:grpSp>
    </p:spTree>
    <p:extLst>
      <p:ext uri="{BB962C8B-B14F-4D97-AF65-F5344CB8AC3E}">
        <p14:creationId xmlns:p14="http://schemas.microsoft.com/office/powerpoint/2010/main" val="797071749"/>
      </p:ext>
    </p:extLst>
  </p:cSld>
  <p:clrMap bg1="lt1" tx1="dk1" bg2="lt2" tx2="dk2" accent1="accent1" accent2="accent2" accent3="accent3" accent4="accent4" accent5="accent5" accent6="accent6" hlink="hlink" folHlink="folHlink"/>
  <p:sldLayoutIdLst>
    <p:sldLayoutId id="2147483817" r:id="rId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dt="0"/>
  <p:txStyles>
    <p:titleStyle>
      <a:lvl1pPr algn="l" defTabSz="914400" rtl="0" eaLnBrk="1" latinLnBrk="0" hangingPunct="1">
        <a:lnSpc>
          <a:spcPct val="100000"/>
        </a:lnSpc>
        <a:spcBef>
          <a:spcPts val="600"/>
        </a:spcBef>
        <a:buNone/>
        <a:defRPr sz="2000" b="1" kern="1200">
          <a:solidFill>
            <a:schemeClr val="tx1"/>
          </a:solidFill>
          <a:latin typeface="+mj-lt"/>
          <a:ea typeface="+mj-ea"/>
          <a:cs typeface="+mj-cs"/>
        </a:defRPr>
      </a:lvl1pPr>
    </p:titleStyle>
    <p:bodyStyle>
      <a:lvl1pPr marL="0" indent="0" algn="l" defTabSz="914400" rtl="0" eaLnBrk="1" latinLnBrk="0" hangingPunct="1">
        <a:lnSpc>
          <a:spcPct val="100000"/>
        </a:lnSpc>
        <a:spcBef>
          <a:spcPts val="1200"/>
        </a:spcBef>
        <a:buFont typeface="Arial" panose="020B0604020202020204" pitchFamily="34" charset="0"/>
        <a:buNone/>
        <a:defRPr sz="1100" kern="1200">
          <a:solidFill>
            <a:schemeClr val="tx1"/>
          </a:solidFill>
          <a:latin typeface="+mn-lt"/>
          <a:ea typeface="+mn-ea"/>
          <a:cs typeface="+mn-cs"/>
        </a:defRPr>
      </a:lvl1pPr>
      <a:lvl2pPr marL="180975" indent="-180975" algn="l" defTabSz="914400" rtl="0" eaLnBrk="1" latinLnBrk="0" hangingPunct="1">
        <a:lnSpc>
          <a:spcPct val="100000"/>
        </a:lnSpc>
        <a:spcBef>
          <a:spcPts val="600"/>
        </a:spcBef>
        <a:buFont typeface="Arial" panose="020B0604020202020204" pitchFamily="34" charset="0"/>
        <a:buChar char="ꟷ"/>
        <a:defRPr sz="1100" kern="1200">
          <a:solidFill>
            <a:schemeClr val="tx1"/>
          </a:solidFill>
          <a:latin typeface="+mn-lt"/>
          <a:ea typeface="+mn-ea"/>
          <a:cs typeface="+mn-cs"/>
        </a:defRPr>
      </a:lvl2pPr>
      <a:lvl3pPr marL="360000" indent="-180975" algn="l" defTabSz="914400" rtl="0" eaLnBrk="1" latinLnBrk="0" hangingPunct="1">
        <a:lnSpc>
          <a:spcPct val="100000"/>
        </a:lnSpc>
        <a:spcBef>
          <a:spcPts val="600"/>
        </a:spcBef>
        <a:buFont typeface="Arial" panose="020B0604020202020204" pitchFamily="34" charset="0"/>
        <a:buChar char="ꟷ"/>
        <a:defRPr sz="1100" kern="1200">
          <a:solidFill>
            <a:schemeClr val="tx1"/>
          </a:solidFill>
          <a:latin typeface="+mn-lt"/>
          <a:ea typeface="+mn-ea"/>
          <a:cs typeface="+mn-cs"/>
        </a:defRPr>
      </a:lvl3pPr>
      <a:lvl4pPr marL="540000" indent="-180975" algn="l" defTabSz="914400" rtl="0" eaLnBrk="1" latinLnBrk="0" hangingPunct="1">
        <a:lnSpc>
          <a:spcPct val="100000"/>
        </a:lnSpc>
        <a:spcBef>
          <a:spcPts val="600"/>
        </a:spcBef>
        <a:buFont typeface="Arial" panose="020B0604020202020204" pitchFamily="34" charset="0"/>
        <a:buChar char="ꟷ"/>
        <a:defRPr sz="1100" kern="1200">
          <a:solidFill>
            <a:schemeClr val="tx1"/>
          </a:solidFill>
          <a:latin typeface="+mn-lt"/>
          <a:ea typeface="+mn-ea"/>
          <a:cs typeface="+mn-cs"/>
        </a:defRPr>
      </a:lvl4pPr>
      <a:lvl5pPr marL="720000" indent="-180000" algn="l" defTabSz="914400" rtl="0" eaLnBrk="1" latinLnBrk="0" hangingPunct="1">
        <a:lnSpc>
          <a:spcPct val="100000"/>
        </a:lnSpc>
        <a:spcBef>
          <a:spcPts val="600"/>
        </a:spcBef>
        <a:buFont typeface="Arial" panose="020B0604020202020204" pitchFamily="34" charset="0"/>
        <a:buChar char="ꟷ"/>
        <a:defRPr sz="11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2" orient="horz" pos="2160">
          <p15:clr>
            <a:srgbClr val="F26B43"/>
          </p15:clr>
        </p15:guide>
        <p15:guide id="14" pos="7453">
          <p15:clr>
            <a:srgbClr val="F26B43"/>
          </p15:clr>
        </p15:guide>
        <p15:guide id="28" orient="horz" pos="1076">
          <p15:clr>
            <a:srgbClr val="F26B43"/>
          </p15:clr>
        </p15:guide>
        <p15:guide id="29" orient="horz" pos="270">
          <p15:clr>
            <a:srgbClr val="F26B43"/>
          </p15:clr>
        </p15:guide>
        <p15:guide id="33" orient="horz" pos="3600">
          <p15:clr>
            <a:srgbClr val="F26B43"/>
          </p15:clr>
        </p15:guide>
        <p15:guide id="35" pos="228">
          <p15:clr>
            <a:srgbClr val="F26B43"/>
          </p15:clr>
        </p15:guide>
        <p15:guide id="36" pos="3840">
          <p15:clr>
            <a:srgbClr val="F26B43"/>
          </p15:clr>
        </p15:guide>
        <p15:guide id="37" pos="3768" userDrawn="1">
          <p15:clr>
            <a:srgbClr val="F26B43"/>
          </p15:clr>
        </p15:guide>
        <p15:guide id="38" pos="4992" userDrawn="1">
          <p15:clr>
            <a:srgbClr val="F26B43"/>
          </p15:clr>
        </p15:guide>
        <p15:guide id="39" pos="5112" userDrawn="1">
          <p15:clr>
            <a:srgbClr val="F26B43"/>
          </p15:clr>
        </p15:guide>
        <p15:guide id="40" pos="5616" userDrawn="1">
          <p15:clr>
            <a:srgbClr val="F26B43"/>
          </p15:clr>
        </p15:guide>
        <p15:guide id="41" pos="5736" userDrawn="1">
          <p15:clr>
            <a:srgbClr val="F26B43"/>
          </p15:clr>
        </p15:guide>
        <p15:guide id="42" pos="6216" userDrawn="1">
          <p15:clr>
            <a:srgbClr val="F26B43"/>
          </p15:clr>
        </p15:guide>
        <p15:guide id="43" pos="6336" userDrawn="1">
          <p15:clr>
            <a:srgbClr val="F26B43"/>
          </p15:clr>
        </p15:guide>
        <p15:guide id="44" pos="6840" userDrawn="1">
          <p15:clr>
            <a:srgbClr val="F26B43"/>
          </p15:clr>
        </p15:guide>
        <p15:guide id="45" pos="6960" userDrawn="1">
          <p15:clr>
            <a:srgbClr val="F26B43"/>
          </p15:clr>
        </p15:guide>
        <p15:guide id="46" pos="1440" userDrawn="1">
          <p15:clr>
            <a:srgbClr val="F26B43"/>
          </p15:clr>
        </p15:guide>
        <p15:guide id="47" pos="1320" userDrawn="1">
          <p15:clr>
            <a:srgbClr val="F26B43"/>
          </p15:clr>
        </p15:guide>
        <p15:guide id="48" pos="840" userDrawn="1">
          <p15:clr>
            <a:srgbClr val="F26B43"/>
          </p15:clr>
        </p15:guide>
        <p15:guide id="49" pos="720" userDrawn="1">
          <p15:clr>
            <a:srgbClr val="F26B43"/>
          </p15:clr>
        </p15:guide>
        <p15:guide id="50" pos="3912" userDrawn="1">
          <p15:clr>
            <a:srgbClr val="F26B43"/>
          </p15:clr>
        </p15:guide>
        <p15:guide id="51" pos="4392" userDrawn="1">
          <p15:clr>
            <a:srgbClr val="F26B43"/>
          </p15:clr>
        </p15:guide>
        <p15:guide id="52" pos="4512" userDrawn="1">
          <p15:clr>
            <a:srgbClr val="F26B43"/>
          </p15:clr>
        </p15:guide>
        <p15:guide id="53" pos="1944" userDrawn="1">
          <p15:clr>
            <a:srgbClr val="F26B43"/>
          </p15:clr>
        </p15:guide>
        <p15:guide id="54" pos="2064" userDrawn="1">
          <p15:clr>
            <a:srgbClr val="F26B43"/>
          </p15:clr>
        </p15:guide>
        <p15:guide id="55" pos="2688" userDrawn="1">
          <p15:clr>
            <a:srgbClr val="F26B43"/>
          </p15:clr>
        </p15:guide>
        <p15:guide id="56" pos="2544" userDrawn="1">
          <p15:clr>
            <a:srgbClr val="F26B43"/>
          </p15:clr>
        </p15:guide>
        <p15:guide id="57" pos="3168" userDrawn="1">
          <p15:clr>
            <a:srgbClr val="F26B43"/>
          </p15:clr>
        </p15:guide>
        <p15:guide id="58" pos="3288" userDrawn="1">
          <p15:clr>
            <a:srgbClr val="F26B43"/>
          </p15:clr>
        </p15:guide>
      </p15:sldGuideLst>
    </p:ext>
  </p:extLst>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rgbClr val="000000"/>
        </a:solidFill>
        <a:effectLst/>
      </p:bgPr>
    </p:bg>
    <p:spTree>
      <p:nvGrpSpPr>
        <p:cNvPr id="1" name=""/>
        <p:cNvGrpSpPr/>
        <p:nvPr/>
      </p:nvGrpSpPr>
      <p:grpSpPr>
        <a:xfrm>
          <a:off x="0" y="0"/>
          <a:ext cx="0" cy="0"/>
          <a:chOff x="0" y="0"/>
          <a:chExt cx="0" cy="0"/>
        </a:xfrm>
      </p:grpSpPr>
      <p:sp>
        <p:nvSpPr>
          <p:cNvPr id="93" name="Slide Number Placeholder 5"/>
          <p:cNvSpPr>
            <a:spLocks noGrp="1"/>
          </p:cNvSpPr>
          <p:nvPr>
            <p:ph type="sldNum" sz="quarter" idx="4"/>
          </p:nvPr>
        </p:nvSpPr>
        <p:spPr>
          <a:xfrm>
            <a:off x="10856913" y="6390000"/>
            <a:ext cx="969962" cy="196850"/>
          </a:xfrm>
          <a:prstGeom prst="rect">
            <a:avLst/>
          </a:prstGeom>
        </p:spPr>
        <p:txBody>
          <a:bodyPr vert="horz" lIns="0" tIns="0" rIns="0" bIns="0" rtlCol="0" anchor="ctr"/>
          <a:lstStyle>
            <a:lvl1pPr algn="r">
              <a:defRPr sz="1000">
                <a:solidFill>
                  <a:schemeClr val="bg1"/>
                </a:solidFill>
              </a:defRPr>
            </a:lvl1pPr>
          </a:lstStyle>
          <a:p>
            <a:fld id="{4034BEE3-566C-4068-A777-C3A4762E861B}" type="slidenum">
              <a:rPr lang="en-GB" smtClean="0"/>
              <a:pPr/>
              <a:t>‹#›</a:t>
            </a:fld>
            <a:endParaRPr lang="en-GB"/>
          </a:p>
        </p:txBody>
      </p:sp>
      <p:grpSp>
        <p:nvGrpSpPr>
          <p:cNvPr id="2" name="Group 1"/>
          <p:cNvGrpSpPr/>
          <p:nvPr userDrawn="1"/>
        </p:nvGrpSpPr>
        <p:grpSpPr>
          <a:xfrm>
            <a:off x="-1143000" y="-600255"/>
            <a:ext cx="13680281" cy="6913023"/>
            <a:chOff x="-1143000" y="-600255"/>
            <a:chExt cx="13680281" cy="6913023"/>
          </a:xfrm>
        </p:grpSpPr>
        <p:cxnSp>
          <p:nvCxnSpPr>
            <p:cNvPr id="14" name="Straight Connector 13"/>
            <p:cNvCxnSpPr/>
            <p:nvPr userDrawn="1"/>
          </p:nvCxnSpPr>
          <p:spPr>
            <a:xfrm>
              <a:off x="-256200" y="1710267"/>
              <a:ext cx="180000" cy="0"/>
            </a:xfrm>
            <a:prstGeom prst="line">
              <a:avLst/>
            </a:prstGeom>
            <a:ln w="6350">
              <a:gradFill>
                <a:gsLst>
                  <a:gs pos="0">
                    <a:srgbClr val="F2DA64"/>
                  </a:gs>
                  <a:gs pos="18000">
                    <a:srgbClr val="A27700"/>
                  </a:gs>
                  <a:gs pos="71000">
                    <a:srgbClr val="D7B446"/>
                  </a:gs>
                  <a:gs pos="51000">
                    <a:srgbClr val="F2DA64"/>
                  </a:gs>
                  <a:gs pos="100000">
                    <a:srgbClr val="987000"/>
                  </a:gs>
                </a:gsLst>
                <a:lin ang="0" scaled="0"/>
              </a:gra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256200" y="6143820"/>
              <a:ext cx="180000" cy="0"/>
            </a:xfrm>
            <a:prstGeom prst="line">
              <a:avLst/>
            </a:prstGeom>
            <a:ln w="6350">
              <a:gradFill>
                <a:gsLst>
                  <a:gs pos="0">
                    <a:srgbClr val="F2DA64"/>
                  </a:gs>
                  <a:gs pos="18000">
                    <a:srgbClr val="A27700"/>
                  </a:gs>
                  <a:gs pos="71000">
                    <a:srgbClr val="D7B446"/>
                  </a:gs>
                  <a:gs pos="51000">
                    <a:srgbClr val="F2DA64"/>
                  </a:gs>
                  <a:gs pos="100000">
                    <a:srgbClr val="987000"/>
                  </a:gs>
                </a:gsLst>
                <a:lin ang="0" scaled="0"/>
              </a:gradFil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userDrawn="1"/>
          </p:nvCxnSpPr>
          <p:spPr>
            <a:xfrm>
              <a:off x="-256200" y="3426354"/>
              <a:ext cx="180000" cy="0"/>
            </a:xfrm>
            <a:prstGeom prst="line">
              <a:avLst/>
            </a:prstGeom>
            <a:ln w="6350">
              <a:gradFill>
                <a:gsLst>
                  <a:gs pos="0">
                    <a:srgbClr val="F2DA64"/>
                  </a:gs>
                  <a:gs pos="18000">
                    <a:srgbClr val="A27700"/>
                  </a:gs>
                  <a:gs pos="71000">
                    <a:srgbClr val="D7B446"/>
                  </a:gs>
                  <a:gs pos="51000">
                    <a:srgbClr val="F2DA64"/>
                  </a:gs>
                  <a:gs pos="100000">
                    <a:srgbClr val="987000"/>
                  </a:gs>
                </a:gsLst>
                <a:lin ang="0" scaled="0"/>
              </a:gradFil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userDrawn="1"/>
          </p:nvCxnSpPr>
          <p:spPr>
            <a:xfrm>
              <a:off x="-256200" y="5714470"/>
              <a:ext cx="180000" cy="0"/>
            </a:xfrm>
            <a:prstGeom prst="line">
              <a:avLst/>
            </a:prstGeom>
            <a:ln w="6350">
              <a:gradFill>
                <a:gsLst>
                  <a:gs pos="0">
                    <a:srgbClr val="F2DA64"/>
                  </a:gs>
                  <a:gs pos="18000">
                    <a:srgbClr val="A27700"/>
                  </a:gs>
                  <a:gs pos="71000">
                    <a:srgbClr val="D7B446"/>
                  </a:gs>
                  <a:gs pos="51000">
                    <a:srgbClr val="F2DA64"/>
                  </a:gs>
                  <a:gs pos="100000">
                    <a:srgbClr val="987000"/>
                  </a:gs>
                </a:gsLst>
                <a:lin ang="0" scaled="0"/>
              </a:gradFill>
            </a:ln>
          </p:spPr>
          <p:style>
            <a:lnRef idx="1">
              <a:schemeClr val="accent1"/>
            </a:lnRef>
            <a:fillRef idx="0">
              <a:schemeClr val="accent1"/>
            </a:fillRef>
            <a:effectRef idx="0">
              <a:schemeClr val="accent1"/>
            </a:effectRef>
            <a:fontRef idx="minor">
              <a:schemeClr val="tx1"/>
            </a:fontRef>
          </p:style>
        </p:cxnSp>
        <p:sp>
          <p:nvSpPr>
            <p:cNvPr id="51" name="TextBox 50"/>
            <p:cNvSpPr txBox="1"/>
            <p:nvPr userDrawn="1"/>
          </p:nvSpPr>
          <p:spPr>
            <a:xfrm>
              <a:off x="-747711" y="1646156"/>
              <a:ext cx="438671" cy="123111"/>
            </a:xfrm>
            <a:prstGeom prst="rect">
              <a:avLst/>
            </a:prstGeom>
            <a:noFill/>
          </p:spPr>
          <p:txBody>
            <a:bodyPr wrap="square" lIns="0" tIns="0" rIns="0" bIns="0" rtlCol="0">
              <a:spAutoFit/>
            </a:bodyPr>
            <a:lstStyle/>
            <a:p>
              <a:pPr algn="r"/>
              <a:r>
                <a:rPr lang="en-GB" sz="800">
                  <a:solidFill>
                    <a:schemeClr val="tx1"/>
                  </a:solidFill>
                </a:rPr>
                <a:t>4.78cm</a:t>
              </a:r>
            </a:p>
          </p:txBody>
        </p:sp>
        <p:sp>
          <p:nvSpPr>
            <p:cNvPr id="54" name="TextBox 53"/>
            <p:cNvSpPr txBox="1"/>
            <p:nvPr userDrawn="1"/>
          </p:nvSpPr>
          <p:spPr>
            <a:xfrm>
              <a:off x="-747711" y="3357884"/>
              <a:ext cx="438671" cy="123111"/>
            </a:xfrm>
            <a:prstGeom prst="rect">
              <a:avLst/>
            </a:prstGeom>
            <a:noFill/>
          </p:spPr>
          <p:txBody>
            <a:bodyPr wrap="square" lIns="0" tIns="0" rIns="0" bIns="0" rtlCol="0">
              <a:spAutoFit/>
            </a:bodyPr>
            <a:lstStyle/>
            <a:p>
              <a:pPr algn="r"/>
              <a:r>
                <a:rPr lang="en-GB" sz="800">
                  <a:solidFill>
                    <a:schemeClr val="tx1"/>
                  </a:solidFill>
                </a:rPr>
                <a:t>0 cm</a:t>
              </a:r>
            </a:p>
          </p:txBody>
        </p:sp>
        <p:sp>
          <p:nvSpPr>
            <p:cNvPr id="58" name="TextBox 57"/>
            <p:cNvSpPr txBox="1"/>
            <p:nvPr userDrawn="1"/>
          </p:nvSpPr>
          <p:spPr>
            <a:xfrm>
              <a:off x="-747711" y="5640188"/>
              <a:ext cx="438671" cy="123111"/>
            </a:xfrm>
            <a:prstGeom prst="rect">
              <a:avLst/>
            </a:prstGeom>
            <a:noFill/>
          </p:spPr>
          <p:txBody>
            <a:bodyPr wrap="square" lIns="0" tIns="0" rIns="0" bIns="0" rtlCol="0">
              <a:spAutoFit/>
            </a:bodyPr>
            <a:lstStyle/>
            <a:p>
              <a:pPr algn="r"/>
              <a:r>
                <a:rPr lang="en-GB" sz="800">
                  <a:solidFill>
                    <a:schemeClr val="tx1"/>
                  </a:solidFill>
                </a:rPr>
                <a:t>6.35 cm</a:t>
              </a:r>
            </a:p>
          </p:txBody>
        </p:sp>
        <p:sp>
          <p:nvSpPr>
            <p:cNvPr id="60" name="TextBox 59"/>
            <p:cNvSpPr txBox="1"/>
            <p:nvPr userDrawn="1"/>
          </p:nvSpPr>
          <p:spPr>
            <a:xfrm>
              <a:off x="304800" y="-437436"/>
              <a:ext cx="438671" cy="123111"/>
            </a:xfrm>
            <a:prstGeom prst="rect">
              <a:avLst/>
            </a:prstGeom>
            <a:noFill/>
          </p:spPr>
          <p:txBody>
            <a:bodyPr wrap="square" lIns="0" tIns="0" rIns="0" bIns="0" rtlCol="0">
              <a:spAutoFit/>
            </a:bodyPr>
            <a:lstStyle/>
            <a:p>
              <a:pPr algn="l"/>
              <a:r>
                <a:rPr lang="en-GB" sz="800">
                  <a:solidFill>
                    <a:schemeClr val="tx1"/>
                  </a:solidFill>
                </a:rPr>
                <a:t>15.93cm</a:t>
              </a:r>
            </a:p>
          </p:txBody>
        </p:sp>
        <p:sp>
          <p:nvSpPr>
            <p:cNvPr id="72" name="TextBox 71"/>
            <p:cNvSpPr txBox="1"/>
            <p:nvPr userDrawn="1"/>
          </p:nvSpPr>
          <p:spPr>
            <a:xfrm>
              <a:off x="11426031" y="-437436"/>
              <a:ext cx="438671" cy="123111"/>
            </a:xfrm>
            <a:prstGeom prst="rect">
              <a:avLst/>
            </a:prstGeom>
            <a:noFill/>
          </p:spPr>
          <p:txBody>
            <a:bodyPr wrap="square" lIns="0" tIns="0" rIns="0" bIns="0" rtlCol="0">
              <a:spAutoFit/>
            </a:bodyPr>
            <a:lstStyle/>
            <a:p>
              <a:pPr algn="r"/>
              <a:r>
                <a:rPr lang="en-GB" sz="800">
                  <a:solidFill>
                    <a:schemeClr val="tx1"/>
                  </a:solidFill>
                </a:rPr>
                <a:t>15.93 cm</a:t>
              </a:r>
            </a:p>
          </p:txBody>
        </p:sp>
        <p:cxnSp>
          <p:nvCxnSpPr>
            <p:cNvPr id="5" name="Straight Connector 4"/>
            <p:cNvCxnSpPr/>
            <p:nvPr userDrawn="1"/>
          </p:nvCxnSpPr>
          <p:spPr>
            <a:xfrm>
              <a:off x="361588" y="-265725"/>
              <a:ext cx="0" cy="180000"/>
            </a:xfrm>
            <a:prstGeom prst="line">
              <a:avLst/>
            </a:prstGeom>
            <a:ln w="6350">
              <a:gradFill>
                <a:gsLst>
                  <a:gs pos="0">
                    <a:srgbClr val="F2DA64"/>
                  </a:gs>
                  <a:gs pos="18000">
                    <a:srgbClr val="A27700"/>
                  </a:gs>
                  <a:gs pos="71000">
                    <a:srgbClr val="D7B446"/>
                  </a:gs>
                  <a:gs pos="51000">
                    <a:srgbClr val="F2DA64"/>
                  </a:gs>
                  <a:gs pos="100000">
                    <a:srgbClr val="987000"/>
                  </a:gs>
                </a:gsLst>
                <a:lin ang="5400000" scaled="0"/>
              </a:gradFill>
            </a:ln>
          </p:spPr>
          <p:style>
            <a:lnRef idx="1">
              <a:schemeClr val="accent1"/>
            </a:lnRef>
            <a:fillRef idx="0">
              <a:schemeClr val="accent1"/>
            </a:fillRef>
            <a:effectRef idx="0">
              <a:schemeClr val="accent1"/>
            </a:effectRef>
            <a:fontRef idx="minor">
              <a:schemeClr val="tx1"/>
            </a:fontRef>
          </p:style>
        </p:cxnSp>
        <p:sp>
          <p:nvSpPr>
            <p:cNvPr id="85" name="TextBox 84"/>
            <p:cNvSpPr txBox="1"/>
            <p:nvPr userDrawn="1"/>
          </p:nvSpPr>
          <p:spPr>
            <a:xfrm>
              <a:off x="-1143000" y="5763299"/>
              <a:ext cx="833960" cy="123111"/>
            </a:xfrm>
            <a:prstGeom prst="rect">
              <a:avLst/>
            </a:prstGeom>
            <a:noFill/>
          </p:spPr>
          <p:txBody>
            <a:bodyPr wrap="square" lIns="0" tIns="0" rIns="0" bIns="0" rtlCol="0">
              <a:spAutoFit/>
            </a:bodyPr>
            <a:lstStyle/>
            <a:p>
              <a:pPr algn="r"/>
              <a:r>
                <a:rPr lang="en-GB" sz="800">
                  <a:solidFill>
                    <a:schemeClr val="tx1"/>
                  </a:solidFill>
                </a:rPr>
                <a:t>Content Bottom</a:t>
              </a:r>
            </a:p>
          </p:txBody>
        </p:sp>
        <p:sp>
          <p:nvSpPr>
            <p:cNvPr id="86" name="TextBox 85"/>
            <p:cNvSpPr txBox="1"/>
            <p:nvPr userDrawn="1"/>
          </p:nvSpPr>
          <p:spPr>
            <a:xfrm>
              <a:off x="-1143000" y="1769267"/>
              <a:ext cx="833960" cy="123111"/>
            </a:xfrm>
            <a:prstGeom prst="rect">
              <a:avLst/>
            </a:prstGeom>
            <a:noFill/>
          </p:spPr>
          <p:txBody>
            <a:bodyPr wrap="square" lIns="0" tIns="0" rIns="0" bIns="0" rtlCol="0">
              <a:spAutoFit/>
            </a:bodyPr>
            <a:lstStyle/>
            <a:p>
              <a:pPr algn="r"/>
              <a:r>
                <a:rPr lang="en-GB" sz="800">
                  <a:solidFill>
                    <a:schemeClr val="tx1"/>
                  </a:solidFill>
                </a:rPr>
                <a:t>Content Top</a:t>
              </a:r>
            </a:p>
          </p:txBody>
        </p:sp>
        <p:sp>
          <p:nvSpPr>
            <p:cNvPr id="88" name="TextBox 87"/>
            <p:cNvSpPr txBox="1"/>
            <p:nvPr userDrawn="1"/>
          </p:nvSpPr>
          <p:spPr>
            <a:xfrm>
              <a:off x="-590537" y="-438330"/>
              <a:ext cx="833960" cy="123111"/>
            </a:xfrm>
            <a:prstGeom prst="rect">
              <a:avLst/>
            </a:prstGeom>
            <a:noFill/>
          </p:spPr>
          <p:txBody>
            <a:bodyPr wrap="square" lIns="0" tIns="0" rIns="0" bIns="0" rtlCol="0">
              <a:spAutoFit/>
            </a:bodyPr>
            <a:lstStyle/>
            <a:p>
              <a:pPr algn="r"/>
              <a:r>
                <a:rPr lang="en-GB" sz="800">
                  <a:solidFill>
                    <a:schemeClr val="tx1"/>
                  </a:solidFill>
                </a:rPr>
                <a:t>Left Margin</a:t>
              </a:r>
            </a:p>
          </p:txBody>
        </p:sp>
        <p:sp>
          <p:nvSpPr>
            <p:cNvPr id="89" name="TextBox 88"/>
            <p:cNvSpPr txBox="1"/>
            <p:nvPr userDrawn="1"/>
          </p:nvSpPr>
          <p:spPr>
            <a:xfrm>
              <a:off x="11898039" y="-438330"/>
              <a:ext cx="639242" cy="123111"/>
            </a:xfrm>
            <a:prstGeom prst="rect">
              <a:avLst/>
            </a:prstGeom>
            <a:noFill/>
          </p:spPr>
          <p:txBody>
            <a:bodyPr wrap="square" lIns="0" tIns="0" rIns="0" bIns="0" rtlCol="0">
              <a:spAutoFit/>
            </a:bodyPr>
            <a:lstStyle/>
            <a:p>
              <a:pPr algn="l"/>
              <a:r>
                <a:rPr lang="en-GB" sz="800">
                  <a:solidFill>
                    <a:schemeClr val="tx1"/>
                  </a:solidFill>
                </a:rPr>
                <a:t>Right Margin</a:t>
              </a:r>
            </a:p>
          </p:txBody>
        </p:sp>
        <p:cxnSp>
          <p:nvCxnSpPr>
            <p:cNvPr id="98" name="Straight Connector 97"/>
            <p:cNvCxnSpPr/>
            <p:nvPr userDrawn="1"/>
          </p:nvCxnSpPr>
          <p:spPr>
            <a:xfrm>
              <a:off x="6096000" y="-363357"/>
              <a:ext cx="0" cy="180000"/>
            </a:xfrm>
            <a:prstGeom prst="line">
              <a:avLst/>
            </a:prstGeom>
            <a:ln w="6350">
              <a:gradFill>
                <a:gsLst>
                  <a:gs pos="0">
                    <a:srgbClr val="F2DA64"/>
                  </a:gs>
                  <a:gs pos="18000">
                    <a:srgbClr val="A27700"/>
                  </a:gs>
                  <a:gs pos="71000">
                    <a:srgbClr val="D7B446"/>
                  </a:gs>
                  <a:gs pos="51000">
                    <a:srgbClr val="F2DA64"/>
                  </a:gs>
                  <a:gs pos="100000">
                    <a:srgbClr val="987000"/>
                  </a:gs>
                </a:gsLst>
                <a:lin ang="5400000" scaled="0"/>
              </a:gradFill>
            </a:ln>
          </p:spPr>
          <p:style>
            <a:lnRef idx="1">
              <a:schemeClr val="accent1"/>
            </a:lnRef>
            <a:fillRef idx="0">
              <a:schemeClr val="accent1"/>
            </a:fillRef>
            <a:effectRef idx="0">
              <a:schemeClr val="accent1"/>
            </a:effectRef>
            <a:fontRef idx="minor">
              <a:schemeClr val="tx1"/>
            </a:fontRef>
          </p:style>
        </p:cxnSp>
        <p:sp>
          <p:nvSpPr>
            <p:cNvPr id="99" name="TextBox 98"/>
            <p:cNvSpPr txBox="1"/>
            <p:nvPr userDrawn="1"/>
          </p:nvSpPr>
          <p:spPr>
            <a:xfrm>
              <a:off x="5914719" y="-600255"/>
              <a:ext cx="362256" cy="246221"/>
            </a:xfrm>
            <a:prstGeom prst="rect">
              <a:avLst/>
            </a:prstGeom>
            <a:noFill/>
          </p:spPr>
          <p:txBody>
            <a:bodyPr wrap="square" lIns="0" tIns="0" rIns="0" bIns="0" rtlCol="0">
              <a:spAutoFit/>
            </a:bodyPr>
            <a:lstStyle/>
            <a:p>
              <a:pPr algn="ctr"/>
              <a:r>
                <a:rPr lang="en-GB" sz="800">
                  <a:solidFill>
                    <a:schemeClr val="tx1"/>
                  </a:solidFill>
                </a:rPr>
                <a:t>Middle </a:t>
              </a:r>
              <a:br>
                <a:rPr lang="en-GB" sz="800">
                  <a:solidFill>
                    <a:schemeClr val="tx1"/>
                  </a:solidFill>
                </a:rPr>
              </a:br>
              <a:r>
                <a:rPr lang="en-GB" sz="800">
                  <a:solidFill>
                    <a:schemeClr val="tx1"/>
                  </a:solidFill>
                </a:rPr>
                <a:t>0cm </a:t>
              </a:r>
            </a:p>
          </p:txBody>
        </p:sp>
        <p:sp>
          <p:nvSpPr>
            <p:cNvPr id="101" name="TextBox 100"/>
            <p:cNvSpPr txBox="1"/>
            <p:nvPr userDrawn="1"/>
          </p:nvSpPr>
          <p:spPr>
            <a:xfrm>
              <a:off x="5636264" y="-208836"/>
              <a:ext cx="362256" cy="123111"/>
            </a:xfrm>
            <a:prstGeom prst="rect">
              <a:avLst/>
            </a:prstGeom>
            <a:noFill/>
          </p:spPr>
          <p:txBody>
            <a:bodyPr wrap="square" lIns="0" tIns="0" rIns="0" bIns="0" rtlCol="0">
              <a:spAutoFit/>
            </a:bodyPr>
            <a:lstStyle/>
            <a:p>
              <a:pPr algn="ctr"/>
              <a:r>
                <a:rPr lang="en-GB" sz="800">
                  <a:solidFill>
                    <a:schemeClr val="tx1"/>
                  </a:solidFill>
                </a:rPr>
                <a:t>0.26cm</a:t>
              </a:r>
            </a:p>
          </p:txBody>
        </p:sp>
        <p:cxnSp>
          <p:nvCxnSpPr>
            <p:cNvPr id="104" name="Straight Connector 103"/>
            <p:cNvCxnSpPr/>
            <p:nvPr userDrawn="1"/>
          </p:nvCxnSpPr>
          <p:spPr>
            <a:xfrm>
              <a:off x="6000389" y="-265725"/>
              <a:ext cx="0" cy="180000"/>
            </a:xfrm>
            <a:prstGeom prst="line">
              <a:avLst/>
            </a:prstGeom>
            <a:ln w="6350">
              <a:gradFill>
                <a:gsLst>
                  <a:gs pos="0">
                    <a:srgbClr val="F2DA64"/>
                  </a:gs>
                  <a:gs pos="18000">
                    <a:srgbClr val="A27700"/>
                  </a:gs>
                  <a:gs pos="71000">
                    <a:srgbClr val="D7B446"/>
                  </a:gs>
                  <a:gs pos="51000">
                    <a:srgbClr val="F2DA64"/>
                  </a:gs>
                  <a:gs pos="100000">
                    <a:srgbClr val="987000"/>
                  </a:gs>
                </a:gsLst>
                <a:lin ang="5400000" scaled="0"/>
              </a:gradFill>
            </a:ln>
          </p:spPr>
          <p:style>
            <a:lnRef idx="1">
              <a:schemeClr val="accent1"/>
            </a:lnRef>
            <a:fillRef idx="0">
              <a:schemeClr val="accent1"/>
            </a:fillRef>
            <a:effectRef idx="0">
              <a:schemeClr val="accent1"/>
            </a:effectRef>
            <a:fontRef idx="minor">
              <a:schemeClr val="tx1"/>
            </a:fontRef>
          </p:style>
        </p:cxnSp>
        <p:cxnSp>
          <p:nvCxnSpPr>
            <p:cNvPr id="105" name="Straight Connector 104"/>
            <p:cNvCxnSpPr/>
            <p:nvPr userDrawn="1"/>
          </p:nvCxnSpPr>
          <p:spPr>
            <a:xfrm>
              <a:off x="6190362" y="-265725"/>
              <a:ext cx="0" cy="180000"/>
            </a:xfrm>
            <a:prstGeom prst="line">
              <a:avLst/>
            </a:prstGeom>
            <a:ln w="6350">
              <a:gradFill>
                <a:gsLst>
                  <a:gs pos="0">
                    <a:srgbClr val="F2DA64"/>
                  </a:gs>
                  <a:gs pos="18000">
                    <a:srgbClr val="A27700"/>
                  </a:gs>
                  <a:gs pos="71000">
                    <a:srgbClr val="D7B446"/>
                  </a:gs>
                  <a:gs pos="51000">
                    <a:srgbClr val="F2DA64"/>
                  </a:gs>
                  <a:gs pos="100000">
                    <a:srgbClr val="987000"/>
                  </a:gs>
                </a:gsLst>
                <a:lin ang="5400000" scaled="0"/>
              </a:gradFill>
            </a:ln>
          </p:spPr>
          <p:style>
            <a:lnRef idx="1">
              <a:schemeClr val="accent1"/>
            </a:lnRef>
            <a:fillRef idx="0">
              <a:schemeClr val="accent1"/>
            </a:fillRef>
            <a:effectRef idx="0">
              <a:schemeClr val="accent1"/>
            </a:effectRef>
            <a:fontRef idx="minor">
              <a:schemeClr val="tx1"/>
            </a:fontRef>
          </p:style>
        </p:cxnSp>
        <p:sp>
          <p:nvSpPr>
            <p:cNvPr id="106" name="TextBox 105"/>
            <p:cNvSpPr txBox="1"/>
            <p:nvPr userDrawn="1"/>
          </p:nvSpPr>
          <p:spPr>
            <a:xfrm>
              <a:off x="6191102" y="-208836"/>
              <a:ext cx="362256" cy="123111"/>
            </a:xfrm>
            <a:prstGeom prst="rect">
              <a:avLst/>
            </a:prstGeom>
            <a:noFill/>
          </p:spPr>
          <p:txBody>
            <a:bodyPr wrap="square" lIns="0" tIns="0" rIns="0" bIns="0" rtlCol="0">
              <a:spAutoFit/>
            </a:bodyPr>
            <a:lstStyle/>
            <a:p>
              <a:pPr algn="ctr"/>
              <a:r>
                <a:rPr lang="en-GB" sz="800">
                  <a:solidFill>
                    <a:schemeClr val="tx1"/>
                  </a:solidFill>
                </a:rPr>
                <a:t>0.26cm</a:t>
              </a:r>
            </a:p>
          </p:txBody>
        </p:sp>
        <p:cxnSp>
          <p:nvCxnSpPr>
            <p:cNvPr id="107" name="Straight Connector 106"/>
            <p:cNvCxnSpPr/>
            <p:nvPr userDrawn="1"/>
          </p:nvCxnSpPr>
          <p:spPr>
            <a:xfrm>
              <a:off x="11836111" y="-265725"/>
              <a:ext cx="0" cy="180000"/>
            </a:xfrm>
            <a:prstGeom prst="line">
              <a:avLst/>
            </a:prstGeom>
            <a:ln w="6350">
              <a:gradFill>
                <a:gsLst>
                  <a:gs pos="0">
                    <a:srgbClr val="F2DA64"/>
                  </a:gs>
                  <a:gs pos="18000">
                    <a:srgbClr val="A27700"/>
                  </a:gs>
                  <a:gs pos="71000">
                    <a:srgbClr val="D7B446"/>
                  </a:gs>
                  <a:gs pos="51000">
                    <a:srgbClr val="F2DA64"/>
                  </a:gs>
                  <a:gs pos="100000">
                    <a:srgbClr val="987000"/>
                  </a:gs>
                </a:gsLst>
                <a:lin ang="5400000" scaled="0"/>
              </a:gradFill>
            </a:ln>
          </p:spPr>
          <p:style>
            <a:lnRef idx="1">
              <a:schemeClr val="accent1"/>
            </a:lnRef>
            <a:fillRef idx="0">
              <a:schemeClr val="accent1"/>
            </a:fillRef>
            <a:effectRef idx="0">
              <a:schemeClr val="accent1"/>
            </a:effectRef>
            <a:fontRef idx="minor">
              <a:schemeClr val="tx1"/>
            </a:fontRef>
          </p:style>
        </p:cxnSp>
        <p:cxnSp>
          <p:nvCxnSpPr>
            <p:cNvPr id="108" name="Straight Connector 107"/>
            <p:cNvCxnSpPr/>
            <p:nvPr userDrawn="1"/>
          </p:nvCxnSpPr>
          <p:spPr>
            <a:xfrm>
              <a:off x="-256200" y="430824"/>
              <a:ext cx="180000" cy="0"/>
            </a:xfrm>
            <a:prstGeom prst="line">
              <a:avLst/>
            </a:prstGeom>
            <a:ln w="6350">
              <a:gradFill>
                <a:gsLst>
                  <a:gs pos="0">
                    <a:srgbClr val="F2DA64"/>
                  </a:gs>
                  <a:gs pos="18000">
                    <a:srgbClr val="A27700"/>
                  </a:gs>
                  <a:gs pos="71000">
                    <a:srgbClr val="D7B446"/>
                  </a:gs>
                  <a:gs pos="51000">
                    <a:srgbClr val="F2DA64"/>
                  </a:gs>
                  <a:gs pos="100000">
                    <a:srgbClr val="987000"/>
                  </a:gs>
                </a:gsLst>
                <a:lin ang="0" scaled="0"/>
              </a:gradFill>
            </a:ln>
          </p:spPr>
          <p:style>
            <a:lnRef idx="1">
              <a:schemeClr val="accent1"/>
            </a:lnRef>
            <a:fillRef idx="0">
              <a:schemeClr val="accent1"/>
            </a:fillRef>
            <a:effectRef idx="0">
              <a:schemeClr val="accent1"/>
            </a:effectRef>
            <a:fontRef idx="minor">
              <a:schemeClr val="tx1"/>
            </a:fontRef>
          </p:style>
        </p:cxnSp>
        <p:sp>
          <p:nvSpPr>
            <p:cNvPr id="109" name="TextBox 108"/>
            <p:cNvSpPr txBox="1"/>
            <p:nvPr userDrawn="1"/>
          </p:nvSpPr>
          <p:spPr>
            <a:xfrm>
              <a:off x="-747711" y="404813"/>
              <a:ext cx="438671" cy="123111"/>
            </a:xfrm>
            <a:prstGeom prst="rect">
              <a:avLst/>
            </a:prstGeom>
            <a:noFill/>
          </p:spPr>
          <p:txBody>
            <a:bodyPr wrap="square" lIns="0" tIns="0" rIns="0" bIns="0" rtlCol="0">
              <a:spAutoFit/>
            </a:bodyPr>
            <a:lstStyle/>
            <a:p>
              <a:pPr algn="r"/>
              <a:r>
                <a:rPr lang="en-GB" sz="800">
                  <a:solidFill>
                    <a:schemeClr val="tx1"/>
                  </a:solidFill>
                </a:rPr>
                <a:t>8.33cm</a:t>
              </a:r>
            </a:p>
          </p:txBody>
        </p:sp>
        <p:sp>
          <p:nvSpPr>
            <p:cNvPr id="110" name="TextBox 109"/>
            <p:cNvSpPr txBox="1"/>
            <p:nvPr userDrawn="1"/>
          </p:nvSpPr>
          <p:spPr>
            <a:xfrm>
              <a:off x="-1143000" y="527924"/>
              <a:ext cx="833960" cy="123111"/>
            </a:xfrm>
            <a:prstGeom prst="rect">
              <a:avLst/>
            </a:prstGeom>
            <a:noFill/>
          </p:spPr>
          <p:txBody>
            <a:bodyPr wrap="square" lIns="0" tIns="0" rIns="0" bIns="0" rtlCol="0">
              <a:spAutoFit/>
            </a:bodyPr>
            <a:lstStyle/>
            <a:p>
              <a:pPr algn="r"/>
              <a:r>
                <a:rPr lang="en-GB" sz="800">
                  <a:solidFill>
                    <a:schemeClr val="tx1"/>
                  </a:solidFill>
                </a:rPr>
                <a:t>Title Top</a:t>
              </a:r>
            </a:p>
          </p:txBody>
        </p:sp>
        <p:sp>
          <p:nvSpPr>
            <p:cNvPr id="33" name="TextBox 32">
              <a:extLst>
                <a:ext uri="{FF2B5EF4-FFF2-40B4-BE49-F238E27FC236}">
                  <a16:creationId xmlns:a16="http://schemas.microsoft.com/office/drawing/2014/main" id="{A925CEB6-6DDA-49BF-824C-CFA9D8A07E3F}"/>
                </a:ext>
              </a:extLst>
            </p:cNvPr>
            <p:cNvSpPr txBox="1"/>
            <p:nvPr userDrawn="1"/>
          </p:nvSpPr>
          <p:spPr>
            <a:xfrm>
              <a:off x="-747711" y="6066546"/>
              <a:ext cx="438671" cy="123111"/>
            </a:xfrm>
            <a:prstGeom prst="rect">
              <a:avLst/>
            </a:prstGeom>
            <a:noFill/>
          </p:spPr>
          <p:txBody>
            <a:bodyPr wrap="square" lIns="0" tIns="0" rIns="0" bIns="0" rtlCol="0">
              <a:spAutoFit/>
            </a:bodyPr>
            <a:lstStyle/>
            <a:p>
              <a:pPr algn="r"/>
              <a:r>
                <a:rPr lang="en-GB" sz="800">
                  <a:solidFill>
                    <a:schemeClr val="tx1"/>
                  </a:solidFill>
                </a:rPr>
                <a:t>7.54 cm</a:t>
              </a:r>
            </a:p>
          </p:txBody>
        </p:sp>
        <p:sp>
          <p:nvSpPr>
            <p:cNvPr id="34" name="TextBox 33">
              <a:extLst>
                <a:ext uri="{FF2B5EF4-FFF2-40B4-BE49-F238E27FC236}">
                  <a16:creationId xmlns:a16="http://schemas.microsoft.com/office/drawing/2014/main" id="{E1658A23-15A2-4406-AF7E-89707B5575E7}"/>
                </a:ext>
              </a:extLst>
            </p:cNvPr>
            <p:cNvSpPr txBox="1"/>
            <p:nvPr userDrawn="1"/>
          </p:nvSpPr>
          <p:spPr>
            <a:xfrm>
              <a:off x="-1143000" y="6189657"/>
              <a:ext cx="833960" cy="123111"/>
            </a:xfrm>
            <a:prstGeom prst="rect">
              <a:avLst/>
            </a:prstGeom>
            <a:noFill/>
          </p:spPr>
          <p:txBody>
            <a:bodyPr wrap="square" lIns="0" tIns="0" rIns="0" bIns="0" rtlCol="0">
              <a:spAutoFit/>
            </a:bodyPr>
            <a:lstStyle/>
            <a:p>
              <a:pPr algn="r"/>
              <a:r>
                <a:rPr lang="en-GB" sz="800">
                  <a:solidFill>
                    <a:schemeClr val="tx1"/>
                  </a:solidFill>
                </a:rPr>
                <a:t>Image Bottom</a:t>
              </a:r>
            </a:p>
          </p:txBody>
        </p:sp>
      </p:grpSp>
      <p:cxnSp>
        <p:nvCxnSpPr>
          <p:cNvPr id="36" name="Straight Connector 35">
            <a:extLst>
              <a:ext uri="{FF2B5EF4-FFF2-40B4-BE49-F238E27FC236}">
                <a16:creationId xmlns:a16="http://schemas.microsoft.com/office/drawing/2014/main" id="{01943FCE-6C92-A04D-BC63-76CF90C0113E}"/>
              </a:ext>
            </a:extLst>
          </p:cNvPr>
          <p:cNvCxnSpPr>
            <a:cxnSpLocks/>
          </p:cNvCxnSpPr>
          <p:nvPr userDrawn="1">
            <p:custDataLst>
              <p:tags r:id="rId6"/>
            </p:custDataLst>
          </p:nvPr>
        </p:nvCxnSpPr>
        <p:spPr>
          <a:xfrm>
            <a:off x="355744" y="6120000"/>
            <a:ext cx="11474161" cy="0"/>
          </a:xfrm>
          <a:prstGeom prst="line">
            <a:avLst/>
          </a:prstGeom>
          <a:ln w="38100">
            <a:solidFill>
              <a:schemeClr val="bg1"/>
            </a:solidFill>
            <a:tailEnd type="none"/>
          </a:ln>
        </p:spPr>
        <p:style>
          <a:lnRef idx="1">
            <a:schemeClr val="accent1"/>
          </a:lnRef>
          <a:fillRef idx="0">
            <a:schemeClr val="accent1"/>
          </a:fillRef>
          <a:effectRef idx="0">
            <a:schemeClr val="accent1"/>
          </a:effectRef>
          <a:fontRef idx="minor">
            <a:schemeClr val="tx1"/>
          </a:fontRef>
        </p:style>
      </p:cxnSp>
      <p:pic>
        <p:nvPicPr>
          <p:cNvPr id="6" name="Picture 5">
            <a:extLst>
              <a:ext uri="{FF2B5EF4-FFF2-40B4-BE49-F238E27FC236}">
                <a16:creationId xmlns:a16="http://schemas.microsoft.com/office/drawing/2014/main" id="{D0362B32-625A-2B4C-A1BC-2FEFEE700B54}"/>
              </a:ext>
            </a:extLst>
          </p:cNvPr>
          <p:cNvPicPr>
            <a:picLocks noChangeAspect="1"/>
          </p:cNvPicPr>
          <p:nvPr userDrawn="1"/>
        </p:nvPicPr>
        <p:blipFill>
          <a:blip r:embed="rId7"/>
          <a:stretch>
            <a:fillRect/>
          </a:stretch>
        </p:blipFill>
        <p:spPr>
          <a:xfrm>
            <a:off x="191136" y="6227247"/>
            <a:ext cx="4872135" cy="540000"/>
          </a:xfrm>
          <a:prstGeom prst="rect">
            <a:avLst/>
          </a:prstGeom>
        </p:spPr>
      </p:pic>
    </p:spTree>
    <p:extLst>
      <p:ext uri="{BB962C8B-B14F-4D97-AF65-F5344CB8AC3E}">
        <p14:creationId xmlns:p14="http://schemas.microsoft.com/office/powerpoint/2010/main" val="2367027762"/>
      </p:ext>
    </p:extLst>
  </p:cSld>
  <p:clrMap bg1="lt1" tx1="dk1" bg2="lt2" tx2="dk2" accent1="accent1" accent2="accent2" accent3="accent3" accent4="accent4" accent5="accent5" accent6="accent6" hlink="hlink" folHlink="folHlink"/>
  <p:sldLayoutIdLst>
    <p:sldLayoutId id="2147483824" r:id="rId1"/>
    <p:sldLayoutId id="2147483825" r:id="rId2"/>
    <p:sldLayoutId id="2147483826" r:id="rId3"/>
    <p:sldLayoutId id="2147483827" r:id="rId4"/>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dt="0"/>
  <p:txStyles>
    <p:titleStyle>
      <a:lvl1pPr algn="l" defTabSz="914400" rtl="0" eaLnBrk="1" latinLnBrk="0" hangingPunct="1">
        <a:lnSpc>
          <a:spcPct val="100000"/>
        </a:lnSpc>
        <a:spcBef>
          <a:spcPts val="600"/>
        </a:spcBef>
        <a:buNone/>
        <a:defRPr sz="2400" b="1" kern="1200">
          <a:solidFill>
            <a:schemeClr val="bg1"/>
          </a:solidFill>
          <a:latin typeface="+mj-lt"/>
          <a:ea typeface="+mj-ea"/>
          <a:cs typeface="+mj-cs"/>
        </a:defRPr>
      </a:lvl1pPr>
    </p:titleStyle>
    <p:bodyStyle>
      <a:lvl1pPr marL="0" indent="0" algn="l" defTabSz="914400" rtl="0" eaLnBrk="1" latinLnBrk="0" hangingPunct="1">
        <a:lnSpc>
          <a:spcPct val="100000"/>
        </a:lnSpc>
        <a:spcBef>
          <a:spcPts val="1200"/>
        </a:spcBef>
        <a:buFont typeface="Arial" panose="020B0604020202020204" pitchFamily="34" charset="0"/>
        <a:buNone/>
        <a:defRPr sz="1600" kern="1200">
          <a:solidFill>
            <a:schemeClr val="bg1"/>
          </a:solidFill>
          <a:latin typeface="+mn-lt"/>
          <a:ea typeface="+mn-ea"/>
          <a:cs typeface="+mn-cs"/>
        </a:defRPr>
      </a:lvl1pPr>
      <a:lvl2pPr marL="180975" indent="-180975" algn="l" defTabSz="914400" rtl="0" eaLnBrk="1" latinLnBrk="0" hangingPunct="1">
        <a:lnSpc>
          <a:spcPct val="100000"/>
        </a:lnSpc>
        <a:spcBef>
          <a:spcPts val="600"/>
        </a:spcBef>
        <a:buFont typeface="Arial" panose="020B0604020202020204" pitchFamily="34" charset="0"/>
        <a:buChar char="ꟷ"/>
        <a:defRPr sz="1600" kern="1200">
          <a:solidFill>
            <a:schemeClr val="bg1"/>
          </a:solidFill>
          <a:latin typeface="+mn-lt"/>
          <a:ea typeface="+mn-ea"/>
          <a:cs typeface="+mn-cs"/>
        </a:defRPr>
      </a:lvl2pPr>
      <a:lvl3pPr marL="360000" indent="-180975" algn="l" defTabSz="914400" rtl="0" eaLnBrk="1" latinLnBrk="0" hangingPunct="1">
        <a:lnSpc>
          <a:spcPct val="100000"/>
        </a:lnSpc>
        <a:spcBef>
          <a:spcPts val="600"/>
        </a:spcBef>
        <a:buFont typeface="Arial" panose="020B0604020202020204" pitchFamily="34" charset="0"/>
        <a:buChar char="ꟷ"/>
        <a:defRPr sz="1600" kern="1200">
          <a:solidFill>
            <a:schemeClr val="bg1"/>
          </a:solidFill>
          <a:latin typeface="+mn-lt"/>
          <a:ea typeface="+mn-ea"/>
          <a:cs typeface="+mn-cs"/>
        </a:defRPr>
      </a:lvl3pPr>
      <a:lvl4pPr marL="540000" indent="-180975" algn="l" defTabSz="914400" rtl="0" eaLnBrk="1" latinLnBrk="0" hangingPunct="1">
        <a:lnSpc>
          <a:spcPct val="100000"/>
        </a:lnSpc>
        <a:spcBef>
          <a:spcPts val="600"/>
        </a:spcBef>
        <a:buFont typeface="Arial" panose="020B0604020202020204" pitchFamily="34" charset="0"/>
        <a:buChar char="ꟷ"/>
        <a:defRPr sz="1600" kern="1200">
          <a:solidFill>
            <a:schemeClr val="bg1"/>
          </a:solidFill>
          <a:latin typeface="+mn-lt"/>
          <a:ea typeface="+mn-ea"/>
          <a:cs typeface="+mn-cs"/>
        </a:defRPr>
      </a:lvl4pPr>
      <a:lvl5pPr marL="720000" indent="-180000" algn="l" defTabSz="914400" rtl="0" eaLnBrk="1" latinLnBrk="0" hangingPunct="1">
        <a:lnSpc>
          <a:spcPct val="100000"/>
        </a:lnSpc>
        <a:spcBef>
          <a:spcPts val="600"/>
        </a:spcBef>
        <a:buFont typeface="Arial" panose="020B0604020202020204" pitchFamily="34" charset="0"/>
        <a:buChar char="ꟷ"/>
        <a:defRPr sz="16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2" orient="horz" pos="2160">
          <p15:clr>
            <a:srgbClr val="F26B43"/>
          </p15:clr>
        </p15:guide>
        <p15:guide id="14" pos="7453">
          <p15:clr>
            <a:srgbClr val="F26B43"/>
          </p15:clr>
        </p15:guide>
        <p15:guide id="28" orient="horz" pos="1076">
          <p15:clr>
            <a:srgbClr val="F26B43"/>
          </p15:clr>
        </p15:guide>
        <p15:guide id="29" orient="horz" pos="270">
          <p15:clr>
            <a:srgbClr val="F26B43"/>
          </p15:clr>
        </p15:guide>
        <p15:guide id="33" orient="horz" pos="3600">
          <p15:clr>
            <a:srgbClr val="F26B43"/>
          </p15:clr>
        </p15:guide>
        <p15:guide id="35" pos="228">
          <p15:clr>
            <a:srgbClr val="F26B43"/>
          </p15:clr>
        </p15:guide>
        <p15:guide id="36" pos="3840">
          <p15:clr>
            <a:srgbClr val="F26B43"/>
          </p15:clr>
        </p15:guide>
        <p15:guide id="37" pos="3782">
          <p15:clr>
            <a:srgbClr val="F26B43"/>
          </p15:clr>
        </p15:guide>
        <p15:guide id="38" pos="3900">
          <p15:clr>
            <a:srgbClr val="F26B43"/>
          </p15:clr>
        </p15:guide>
        <p15:guide id="39" orient="horz" pos="3871">
          <p15:clr>
            <a:srgbClr val="F26B43"/>
          </p15:clr>
        </p15:guide>
      </p15:sldGuideLst>
    </p:ext>
  </p:extLst>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rgbClr val="000000"/>
        </a:solidFill>
        <a:effectLst/>
      </p:bgPr>
    </p:bg>
    <p:spTree>
      <p:nvGrpSpPr>
        <p:cNvPr id="1" name=""/>
        <p:cNvGrpSpPr/>
        <p:nvPr/>
      </p:nvGrpSpPr>
      <p:grpSpPr>
        <a:xfrm>
          <a:off x="0" y="0"/>
          <a:ext cx="0" cy="0"/>
          <a:chOff x="0" y="0"/>
          <a:chExt cx="0" cy="0"/>
        </a:xfrm>
      </p:grpSpPr>
      <p:sp>
        <p:nvSpPr>
          <p:cNvPr id="93" name="Slide Number Placeholder 5"/>
          <p:cNvSpPr>
            <a:spLocks noGrp="1"/>
          </p:cNvSpPr>
          <p:nvPr>
            <p:ph type="sldNum" sz="quarter" idx="4"/>
          </p:nvPr>
        </p:nvSpPr>
        <p:spPr>
          <a:xfrm>
            <a:off x="10856913" y="6390000"/>
            <a:ext cx="969962" cy="196850"/>
          </a:xfrm>
          <a:prstGeom prst="rect">
            <a:avLst/>
          </a:prstGeom>
        </p:spPr>
        <p:txBody>
          <a:bodyPr vert="horz" lIns="0" tIns="0" rIns="0" bIns="0" rtlCol="0" anchor="ctr"/>
          <a:lstStyle>
            <a:lvl1pPr algn="r">
              <a:defRPr sz="1000">
                <a:solidFill>
                  <a:schemeClr val="bg1"/>
                </a:solidFill>
              </a:defRPr>
            </a:lvl1pPr>
          </a:lstStyle>
          <a:p>
            <a:fld id="{4034BEE3-566C-4068-A777-C3A4762E861B}" type="slidenum">
              <a:rPr lang="en-GB" smtClean="0"/>
              <a:pPr/>
              <a:t>‹#›</a:t>
            </a:fld>
            <a:endParaRPr lang="en-GB"/>
          </a:p>
        </p:txBody>
      </p:sp>
      <p:grpSp>
        <p:nvGrpSpPr>
          <p:cNvPr id="2" name="Group 1"/>
          <p:cNvGrpSpPr/>
          <p:nvPr userDrawn="1"/>
        </p:nvGrpSpPr>
        <p:grpSpPr>
          <a:xfrm>
            <a:off x="-1143000" y="-600255"/>
            <a:ext cx="13680281" cy="6913023"/>
            <a:chOff x="-1143000" y="-600255"/>
            <a:chExt cx="13680281" cy="6913023"/>
          </a:xfrm>
        </p:grpSpPr>
        <p:cxnSp>
          <p:nvCxnSpPr>
            <p:cNvPr id="14" name="Straight Connector 13"/>
            <p:cNvCxnSpPr/>
            <p:nvPr userDrawn="1"/>
          </p:nvCxnSpPr>
          <p:spPr>
            <a:xfrm>
              <a:off x="-256200" y="1710267"/>
              <a:ext cx="180000" cy="0"/>
            </a:xfrm>
            <a:prstGeom prst="line">
              <a:avLst/>
            </a:prstGeom>
            <a:ln w="6350">
              <a:gradFill>
                <a:gsLst>
                  <a:gs pos="0">
                    <a:srgbClr val="F2DA64"/>
                  </a:gs>
                  <a:gs pos="18000">
                    <a:srgbClr val="A27700"/>
                  </a:gs>
                  <a:gs pos="71000">
                    <a:srgbClr val="D7B446"/>
                  </a:gs>
                  <a:gs pos="51000">
                    <a:srgbClr val="F2DA64"/>
                  </a:gs>
                  <a:gs pos="100000">
                    <a:srgbClr val="987000"/>
                  </a:gs>
                </a:gsLst>
                <a:lin ang="0" scaled="0"/>
              </a:gra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256200" y="6143820"/>
              <a:ext cx="180000" cy="0"/>
            </a:xfrm>
            <a:prstGeom prst="line">
              <a:avLst/>
            </a:prstGeom>
            <a:ln w="6350">
              <a:gradFill>
                <a:gsLst>
                  <a:gs pos="0">
                    <a:srgbClr val="F2DA64"/>
                  </a:gs>
                  <a:gs pos="18000">
                    <a:srgbClr val="A27700"/>
                  </a:gs>
                  <a:gs pos="71000">
                    <a:srgbClr val="D7B446"/>
                  </a:gs>
                  <a:gs pos="51000">
                    <a:srgbClr val="F2DA64"/>
                  </a:gs>
                  <a:gs pos="100000">
                    <a:srgbClr val="987000"/>
                  </a:gs>
                </a:gsLst>
                <a:lin ang="0" scaled="0"/>
              </a:gradFil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userDrawn="1"/>
          </p:nvCxnSpPr>
          <p:spPr>
            <a:xfrm>
              <a:off x="-256200" y="3426354"/>
              <a:ext cx="180000" cy="0"/>
            </a:xfrm>
            <a:prstGeom prst="line">
              <a:avLst/>
            </a:prstGeom>
            <a:ln w="6350">
              <a:gradFill>
                <a:gsLst>
                  <a:gs pos="0">
                    <a:srgbClr val="F2DA64"/>
                  </a:gs>
                  <a:gs pos="18000">
                    <a:srgbClr val="A27700"/>
                  </a:gs>
                  <a:gs pos="71000">
                    <a:srgbClr val="D7B446"/>
                  </a:gs>
                  <a:gs pos="51000">
                    <a:srgbClr val="F2DA64"/>
                  </a:gs>
                  <a:gs pos="100000">
                    <a:srgbClr val="987000"/>
                  </a:gs>
                </a:gsLst>
                <a:lin ang="0" scaled="0"/>
              </a:gradFil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userDrawn="1"/>
          </p:nvCxnSpPr>
          <p:spPr>
            <a:xfrm>
              <a:off x="-256200" y="5714470"/>
              <a:ext cx="180000" cy="0"/>
            </a:xfrm>
            <a:prstGeom prst="line">
              <a:avLst/>
            </a:prstGeom>
            <a:ln w="6350">
              <a:gradFill>
                <a:gsLst>
                  <a:gs pos="0">
                    <a:srgbClr val="F2DA64"/>
                  </a:gs>
                  <a:gs pos="18000">
                    <a:srgbClr val="A27700"/>
                  </a:gs>
                  <a:gs pos="71000">
                    <a:srgbClr val="D7B446"/>
                  </a:gs>
                  <a:gs pos="51000">
                    <a:srgbClr val="F2DA64"/>
                  </a:gs>
                  <a:gs pos="100000">
                    <a:srgbClr val="987000"/>
                  </a:gs>
                </a:gsLst>
                <a:lin ang="0" scaled="0"/>
              </a:gradFill>
            </a:ln>
          </p:spPr>
          <p:style>
            <a:lnRef idx="1">
              <a:schemeClr val="accent1"/>
            </a:lnRef>
            <a:fillRef idx="0">
              <a:schemeClr val="accent1"/>
            </a:fillRef>
            <a:effectRef idx="0">
              <a:schemeClr val="accent1"/>
            </a:effectRef>
            <a:fontRef idx="minor">
              <a:schemeClr val="tx1"/>
            </a:fontRef>
          </p:style>
        </p:cxnSp>
        <p:sp>
          <p:nvSpPr>
            <p:cNvPr id="51" name="TextBox 50"/>
            <p:cNvSpPr txBox="1"/>
            <p:nvPr userDrawn="1"/>
          </p:nvSpPr>
          <p:spPr>
            <a:xfrm>
              <a:off x="-747711" y="1646156"/>
              <a:ext cx="438671" cy="123111"/>
            </a:xfrm>
            <a:prstGeom prst="rect">
              <a:avLst/>
            </a:prstGeom>
            <a:noFill/>
          </p:spPr>
          <p:txBody>
            <a:bodyPr wrap="square" lIns="0" tIns="0" rIns="0" bIns="0" rtlCol="0">
              <a:spAutoFit/>
            </a:bodyPr>
            <a:lstStyle/>
            <a:p>
              <a:pPr algn="r"/>
              <a:r>
                <a:rPr lang="en-GB" sz="800">
                  <a:solidFill>
                    <a:schemeClr val="tx1"/>
                  </a:solidFill>
                </a:rPr>
                <a:t>4.78cm</a:t>
              </a:r>
            </a:p>
          </p:txBody>
        </p:sp>
        <p:sp>
          <p:nvSpPr>
            <p:cNvPr id="54" name="TextBox 53"/>
            <p:cNvSpPr txBox="1"/>
            <p:nvPr userDrawn="1"/>
          </p:nvSpPr>
          <p:spPr>
            <a:xfrm>
              <a:off x="-747711" y="3357884"/>
              <a:ext cx="438671" cy="123111"/>
            </a:xfrm>
            <a:prstGeom prst="rect">
              <a:avLst/>
            </a:prstGeom>
            <a:noFill/>
          </p:spPr>
          <p:txBody>
            <a:bodyPr wrap="square" lIns="0" tIns="0" rIns="0" bIns="0" rtlCol="0">
              <a:spAutoFit/>
            </a:bodyPr>
            <a:lstStyle/>
            <a:p>
              <a:pPr algn="r"/>
              <a:r>
                <a:rPr lang="en-GB" sz="800">
                  <a:solidFill>
                    <a:schemeClr val="tx1"/>
                  </a:solidFill>
                </a:rPr>
                <a:t>0 cm</a:t>
              </a:r>
            </a:p>
          </p:txBody>
        </p:sp>
        <p:sp>
          <p:nvSpPr>
            <p:cNvPr id="58" name="TextBox 57"/>
            <p:cNvSpPr txBox="1"/>
            <p:nvPr userDrawn="1"/>
          </p:nvSpPr>
          <p:spPr>
            <a:xfrm>
              <a:off x="-747711" y="5640188"/>
              <a:ext cx="438671" cy="123111"/>
            </a:xfrm>
            <a:prstGeom prst="rect">
              <a:avLst/>
            </a:prstGeom>
            <a:noFill/>
          </p:spPr>
          <p:txBody>
            <a:bodyPr wrap="square" lIns="0" tIns="0" rIns="0" bIns="0" rtlCol="0">
              <a:spAutoFit/>
            </a:bodyPr>
            <a:lstStyle/>
            <a:p>
              <a:pPr algn="r"/>
              <a:r>
                <a:rPr lang="en-GB" sz="800">
                  <a:solidFill>
                    <a:schemeClr val="tx1"/>
                  </a:solidFill>
                </a:rPr>
                <a:t>6.35 cm</a:t>
              </a:r>
            </a:p>
          </p:txBody>
        </p:sp>
        <p:sp>
          <p:nvSpPr>
            <p:cNvPr id="60" name="TextBox 59"/>
            <p:cNvSpPr txBox="1"/>
            <p:nvPr userDrawn="1"/>
          </p:nvSpPr>
          <p:spPr>
            <a:xfrm>
              <a:off x="304800" y="-437436"/>
              <a:ext cx="438671" cy="123111"/>
            </a:xfrm>
            <a:prstGeom prst="rect">
              <a:avLst/>
            </a:prstGeom>
            <a:noFill/>
          </p:spPr>
          <p:txBody>
            <a:bodyPr wrap="square" lIns="0" tIns="0" rIns="0" bIns="0" rtlCol="0">
              <a:spAutoFit/>
            </a:bodyPr>
            <a:lstStyle/>
            <a:p>
              <a:pPr algn="l"/>
              <a:r>
                <a:rPr lang="en-GB" sz="800">
                  <a:solidFill>
                    <a:schemeClr val="tx1"/>
                  </a:solidFill>
                </a:rPr>
                <a:t>15.93cm</a:t>
              </a:r>
            </a:p>
          </p:txBody>
        </p:sp>
        <p:sp>
          <p:nvSpPr>
            <p:cNvPr id="72" name="TextBox 71"/>
            <p:cNvSpPr txBox="1"/>
            <p:nvPr userDrawn="1"/>
          </p:nvSpPr>
          <p:spPr>
            <a:xfrm>
              <a:off x="11426031" y="-437436"/>
              <a:ext cx="438671" cy="123111"/>
            </a:xfrm>
            <a:prstGeom prst="rect">
              <a:avLst/>
            </a:prstGeom>
            <a:noFill/>
          </p:spPr>
          <p:txBody>
            <a:bodyPr wrap="square" lIns="0" tIns="0" rIns="0" bIns="0" rtlCol="0">
              <a:spAutoFit/>
            </a:bodyPr>
            <a:lstStyle/>
            <a:p>
              <a:pPr algn="r"/>
              <a:r>
                <a:rPr lang="en-GB" sz="800">
                  <a:solidFill>
                    <a:schemeClr val="tx1"/>
                  </a:solidFill>
                </a:rPr>
                <a:t>15.93 cm</a:t>
              </a:r>
            </a:p>
          </p:txBody>
        </p:sp>
        <p:cxnSp>
          <p:nvCxnSpPr>
            <p:cNvPr id="5" name="Straight Connector 4"/>
            <p:cNvCxnSpPr/>
            <p:nvPr userDrawn="1"/>
          </p:nvCxnSpPr>
          <p:spPr>
            <a:xfrm>
              <a:off x="361588" y="-265725"/>
              <a:ext cx="0" cy="180000"/>
            </a:xfrm>
            <a:prstGeom prst="line">
              <a:avLst/>
            </a:prstGeom>
            <a:ln w="6350">
              <a:gradFill>
                <a:gsLst>
                  <a:gs pos="0">
                    <a:srgbClr val="F2DA64"/>
                  </a:gs>
                  <a:gs pos="18000">
                    <a:srgbClr val="A27700"/>
                  </a:gs>
                  <a:gs pos="71000">
                    <a:srgbClr val="D7B446"/>
                  </a:gs>
                  <a:gs pos="51000">
                    <a:srgbClr val="F2DA64"/>
                  </a:gs>
                  <a:gs pos="100000">
                    <a:srgbClr val="987000"/>
                  </a:gs>
                </a:gsLst>
                <a:lin ang="5400000" scaled="0"/>
              </a:gradFill>
            </a:ln>
          </p:spPr>
          <p:style>
            <a:lnRef idx="1">
              <a:schemeClr val="accent1"/>
            </a:lnRef>
            <a:fillRef idx="0">
              <a:schemeClr val="accent1"/>
            </a:fillRef>
            <a:effectRef idx="0">
              <a:schemeClr val="accent1"/>
            </a:effectRef>
            <a:fontRef idx="minor">
              <a:schemeClr val="tx1"/>
            </a:fontRef>
          </p:style>
        </p:cxnSp>
        <p:sp>
          <p:nvSpPr>
            <p:cNvPr id="85" name="TextBox 84"/>
            <p:cNvSpPr txBox="1"/>
            <p:nvPr userDrawn="1"/>
          </p:nvSpPr>
          <p:spPr>
            <a:xfrm>
              <a:off x="-1143000" y="5763299"/>
              <a:ext cx="833960" cy="123111"/>
            </a:xfrm>
            <a:prstGeom prst="rect">
              <a:avLst/>
            </a:prstGeom>
            <a:noFill/>
          </p:spPr>
          <p:txBody>
            <a:bodyPr wrap="square" lIns="0" tIns="0" rIns="0" bIns="0" rtlCol="0">
              <a:spAutoFit/>
            </a:bodyPr>
            <a:lstStyle/>
            <a:p>
              <a:pPr algn="r"/>
              <a:r>
                <a:rPr lang="en-GB" sz="800">
                  <a:solidFill>
                    <a:schemeClr val="tx1"/>
                  </a:solidFill>
                </a:rPr>
                <a:t>Content Bottom</a:t>
              </a:r>
            </a:p>
          </p:txBody>
        </p:sp>
        <p:sp>
          <p:nvSpPr>
            <p:cNvPr id="86" name="TextBox 85"/>
            <p:cNvSpPr txBox="1"/>
            <p:nvPr userDrawn="1"/>
          </p:nvSpPr>
          <p:spPr>
            <a:xfrm>
              <a:off x="-1143000" y="1769267"/>
              <a:ext cx="833960" cy="123111"/>
            </a:xfrm>
            <a:prstGeom prst="rect">
              <a:avLst/>
            </a:prstGeom>
            <a:noFill/>
          </p:spPr>
          <p:txBody>
            <a:bodyPr wrap="square" lIns="0" tIns="0" rIns="0" bIns="0" rtlCol="0">
              <a:spAutoFit/>
            </a:bodyPr>
            <a:lstStyle/>
            <a:p>
              <a:pPr algn="r"/>
              <a:r>
                <a:rPr lang="en-GB" sz="800">
                  <a:solidFill>
                    <a:schemeClr val="tx1"/>
                  </a:solidFill>
                </a:rPr>
                <a:t>Content Top</a:t>
              </a:r>
            </a:p>
          </p:txBody>
        </p:sp>
        <p:sp>
          <p:nvSpPr>
            <p:cNvPr id="88" name="TextBox 87"/>
            <p:cNvSpPr txBox="1"/>
            <p:nvPr userDrawn="1"/>
          </p:nvSpPr>
          <p:spPr>
            <a:xfrm>
              <a:off x="-590537" y="-438330"/>
              <a:ext cx="833960" cy="123111"/>
            </a:xfrm>
            <a:prstGeom prst="rect">
              <a:avLst/>
            </a:prstGeom>
            <a:noFill/>
          </p:spPr>
          <p:txBody>
            <a:bodyPr wrap="square" lIns="0" tIns="0" rIns="0" bIns="0" rtlCol="0">
              <a:spAutoFit/>
            </a:bodyPr>
            <a:lstStyle/>
            <a:p>
              <a:pPr algn="r"/>
              <a:r>
                <a:rPr lang="en-GB" sz="800">
                  <a:solidFill>
                    <a:schemeClr val="tx1"/>
                  </a:solidFill>
                </a:rPr>
                <a:t>Left Margin</a:t>
              </a:r>
            </a:p>
          </p:txBody>
        </p:sp>
        <p:sp>
          <p:nvSpPr>
            <p:cNvPr id="89" name="TextBox 88"/>
            <p:cNvSpPr txBox="1"/>
            <p:nvPr userDrawn="1"/>
          </p:nvSpPr>
          <p:spPr>
            <a:xfrm>
              <a:off x="11898039" y="-438330"/>
              <a:ext cx="639242" cy="123111"/>
            </a:xfrm>
            <a:prstGeom prst="rect">
              <a:avLst/>
            </a:prstGeom>
            <a:noFill/>
          </p:spPr>
          <p:txBody>
            <a:bodyPr wrap="square" lIns="0" tIns="0" rIns="0" bIns="0" rtlCol="0">
              <a:spAutoFit/>
            </a:bodyPr>
            <a:lstStyle/>
            <a:p>
              <a:pPr algn="l"/>
              <a:r>
                <a:rPr lang="en-GB" sz="800">
                  <a:solidFill>
                    <a:schemeClr val="tx1"/>
                  </a:solidFill>
                </a:rPr>
                <a:t>Right Margin</a:t>
              </a:r>
            </a:p>
          </p:txBody>
        </p:sp>
        <p:cxnSp>
          <p:nvCxnSpPr>
            <p:cNvPr id="98" name="Straight Connector 97"/>
            <p:cNvCxnSpPr/>
            <p:nvPr userDrawn="1"/>
          </p:nvCxnSpPr>
          <p:spPr>
            <a:xfrm>
              <a:off x="6096000" y="-363357"/>
              <a:ext cx="0" cy="180000"/>
            </a:xfrm>
            <a:prstGeom prst="line">
              <a:avLst/>
            </a:prstGeom>
            <a:ln w="6350">
              <a:gradFill>
                <a:gsLst>
                  <a:gs pos="0">
                    <a:srgbClr val="F2DA64"/>
                  </a:gs>
                  <a:gs pos="18000">
                    <a:srgbClr val="A27700"/>
                  </a:gs>
                  <a:gs pos="71000">
                    <a:srgbClr val="D7B446"/>
                  </a:gs>
                  <a:gs pos="51000">
                    <a:srgbClr val="F2DA64"/>
                  </a:gs>
                  <a:gs pos="100000">
                    <a:srgbClr val="987000"/>
                  </a:gs>
                </a:gsLst>
                <a:lin ang="5400000" scaled="0"/>
              </a:gradFill>
            </a:ln>
          </p:spPr>
          <p:style>
            <a:lnRef idx="1">
              <a:schemeClr val="accent1"/>
            </a:lnRef>
            <a:fillRef idx="0">
              <a:schemeClr val="accent1"/>
            </a:fillRef>
            <a:effectRef idx="0">
              <a:schemeClr val="accent1"/>
            </a:effectRef>
            <a:fontRef idx="minor">
              <a:schemeClr val="tx1"/>
            </a:fontRef>
          </p:style>
        </p:cxnSp>
        <p:sp>
          <p:nvSpPr>
            <p:cNvPr id="99" name="TextBox 98"/>
            <p:cNvSpPr txBox="1"/>
            <p:nvPr userDrawn="1"/>
          </p:nvSpPr>
          <p:spPr>
            <a:xfrm>
              <a:off x="5914719" y="-600255"/>
              <a:ext cx="362256" cy="246221"/>
            </a:xfrm>
            <a:prstGeom prst="rect">
              <a:avLst/>
            </a:prstGeom>
            <a:noFill/>
          </p:spPr>
          <p:txBody>
            <a:bodyPr wrap="square" lIns="0" tIns="0" rIns="0" bIns="0" rtlCol="0">
              <a:spAutoFit/>
            </a:bodyPr>
            <a:lstStyle/>
            <a:p>
              <a:pPr algn="ctr"/>
              <a:r>
                <a:rPr lang="en-GB" sz="800">
                  <a:solidFill>
                    <a:schemeClr val="tx1"/>
                  </a:solidFill>
                </a:rPr>
                <a:t>Middle </a:t>
              </a:r>
              <a:br>
                <a:rPr lang="en-GB" sz="800">
                  <a:solidFill>
                    <a:schemeClr val="tx1"/>
                  </a:solidFill>
                </a:rPr>
              </a:br>
              <a:r>
                <a:rPr lang="en-GB" sz="800">
                  <a:solidFill>
                    <a:schemeClr val="tx1"/>
                  </a:solidFill>
                </a:rPr>
                <a:t>0cm </a:t>
              </a:r>
            </a:p>
          </p:txBody>
        </p:sp>
        <p:sp>
          <p:nvSpPr>
            <p:cNvPr id="101" name="TextBox 100"/>
            <p:cNvSpPr txBox="1"/>
            <p:nvPr userDrawn="1"/>
          </p:nvSpPr>
          <p:spPr>
            <a:xfrm>
              <a:off x="5636264" y="-208836"/>
              <a:ext cx="362256" cy="123111"/>
            </a:xfrm>
            <a:prstGeom prst="rect">
              <a:avLst/>
            </a:prstGeom>
            <a:noFill/>
          </p:spPr>
          <p:txBody>
            <a:bodyPr wrap="square" lIns="0" tIns="0" rIns="0" bIns="0" rtlCol="0">
              <a:spAutoFit/>
            </a:bodyPr>
            <a:lstStyle/>
            <a:p>
              <a:pPr algn="ctr"/>
              <a:r>
                <a:rPr lang="en-GB" sz="800">
                  <a:solidFill>
                    <a:schemeClr val="tx1"/>
                  </a:solidFill>
                </a:rPr>
                <a:t>0.26cm</a:t>
              </a:r>
            </a:p>
          </p:txBody>
        </p:sp>
        <p:cxnSp>
          <p:nvCxnSpPr>
            <p:cNvPr id="104" name="Straight Connector 103"/>
            <p:cNvCxnSpPr/>
            <p:nvPr userDrawn="1"/>
          </p:nvCxnSpPr>
          <p:spPr>
            <a:xfrm>
              <a:off x="6000389" y="-265725"/>
              <a:ext cx="0" cy="180000"/>
            </a:xfrm>
            <a:prstGeom prst="line">
              <a:avLst/>
            </a:prstGeom>
            <a:ln w="6350">
              <a:gradFill>
                <a:gsLst>
                  <a:gs pos="0">
                    <a:srgbClr val="F2DA64"/>
                  </a:gs>
                  <a:gs pos="18000">
                    <a:srgbClr val="A27700"/>
                  </a:gs>
                  <a:gs pos="71000">
                    <a:srgbClr val="D7B446"/>
                  </a:gs>
                  <a:gs pos="51000">
                    <a:srgbClr val="F2DA64"/>
                  </a:gs>
                  <a:gs pos="100000">
                    <a:srgbClr val="987000"/>
                  </a:gs>
                </a:gsLst>
                <a:lin ang="5400000" scaled="0"/>
              </a:gradFill>
            </a:ln>
          </p:spPr>
          <p:style>
            <a:lnRef idx="1">
              <a:schemeClr val="accent1"/>
            </a:lnRef>
            <a:fillRef idx="0">
              <a:schemeClr val="accent1"/>
            </a:fillRef>
            <a:effectRef idx="0">
              <a:schemeClr val="accent1"/>
            </a:effectRef>
            <a:fontRef idx="minor">
              <a:schemeClr val="tx1"/>
            </a:fontRef>
          </p:style>
        </p:cxnSp>
        <p:cxnSp>
          <p:nvCxnSpPr>
            <p:cNvPr id="105" name="Straight Connector 104"/>
            <p:cNvCxnSpPr/>
            <p:nvPr userDrawn="1"/>
          </p:nvCxnSpPr>
          <p:spPr>
            <a:xfrm>
              <a:off x="6190362" y="-265725"/>
              <a:ext cx="0" cy="180000"/>
            </a:xfrm>
            <a:prstGeom prst="line">
              <a:avLst/>
            </a:prstGeom>
            <a:ln w="6350">
              <a:gradFill>
                <a:gsLst>
                  <a:gs pos="0">
                    <a:srgbClr val="F2DA64"/>
                  </a:gs>
                  <a:gs pos="18000">
                    <a:srgbClr val="A27700"/>
                  </a:gs>
                  <a:gs pos="71000">
                    <a:srgbClr val="D7B446"/>
                  </a:gs>
                  <a:gs pos="51000">
                    <a:srgbClr val="F2DA64"/>
                  </a:gs>
                  <a:gs pos="100000">
                    <a:srgbClr val="987000"/>
                  </a:gs>
                </a:gsLst>
                <a:lin ang="5400000" scaled="0"/>
              </a:gradFill>
            </a:ln>
          </p:spPr>
          <p:style>
            <a:lnRef idx="1">
              <a:schemeClr val="accent1"/>
            </a:lnRef>
            <a:fillRef idx="0">
              <a:schemeClr val="accent1"/>
            </a:fillRef>
            <a:effectRef idx="0">
              <a:schemeClr val="accent1"/>
            </a:effectRef>
            <a:fontRef idx="minor">
              <a:schemeClr val="tx1"/>
            </a:fontRef>
          </p:style>
        </p:cxnSp>
        <p:sp>
          <p:nvSpPr>
            <p:cNvPr id="106" name="TextBox 105"/>
            <p:cNvSpPr txBox="1"/>
            <p:nvPr userDrawn="1"/>
          </p:nvSpPr>
          <p:spPr>
            <a:xfrm>
              <a:off x="6191102" y="-208836"/>
              <a:ext cx="362256" cy="123111"/>
            </a:xfrm>
            <a:prstGeom prst="rect">
              <a:avLst/>
            </a:prstGeom>
            <a:noFill/>
          </p:spPr>
          <p:txBody>
            <a:bodyPr wrap="square" lIns="0" tIns="0" rIns="0" bIns="0" rtlCol="0">
              <a:spAutoFit/>
            </a:bodyPr>
            <a:lstStyle/>
            <a:p>
              <a:pPr algn="ctr"/>
              <a:r>
                <a:rPr lang="en-GB" sz="800">
                  <a:solidFill>
                    <a:schemeClr val="tx1"/>
                  </a:solidFill>
                </a:rPr>
                <a:t>0.26cm</a:t>
              </a:r>
            </a:p>
          </p:txBody>
        </p:sp>
        <p:cxnSp>
          <p:nvCxnSpPr>
            <p:cNvPr id="107" name="Straight Connector 106"/>
            <p:cNvCxnSpPr/>
            <p:nvPr userDrawn="1"/>
          </p:nvCxnSpPr>
          <p:spPr>
            <a:xfrm>
              <a:off x="11836111" y="-265725"/>
              <a:ext cx="0" cy="180000"/>
            </a:xfrm>
            <a:prstGeom prst="line">
              <a:avLst/>
            </a:prstGeom>
            <a:ln w="6350">
              <a:gradFill>
                <a:gsLst>
                  <a:gs pos="0">
                    <a:srgbClr val="F2DA64"/>
                  </a:gs>
                  <a:gs pos="18000">
                    <a:srgbClr val="A27700"/>
                  </a:gs>
                  <a:gs pos="71000">
                    <a:srgbClr val="D7B446"/>
                  </a:gs>
                  <a:gs pos="51000">
                    <a:srgbClr val="F2DA64"/>
                  </a:gs>
                  <a:gs pos="100000">
                    <a:srgbClr val="987000"/>
                  </a:gs>
                </a:gsLst>
                <a:lin ang="5400000" scaled="0"/>
              </a:gradFill>
            </a:ln>
          </p:spPr>
          <p:style>
            <a:lnRef idx="1">
              <a:schemeClr val="accent1"/>
            </a:lnRef>
            <a:fillRef idx="0">
              <a:schemeClr val="accent1"/>
            </a:fillRef>
            <a:effectRef idx="0">
              <a:schemeClr val="accent1"/>
            </a:effectRef>
            <a:fontRef idx="minor">
              <a:schemeClr val="tx1"/>
            </a:fontRef>
          </p:style>
        </p:cxnSp>
        <p:cxnSp>
          <p:nvCxnSpPr>
            <p:cNvPr id="108" name="Straight Connector 107"/>
            <p:cNvCxnSpPr/>
            <p:nvPr userDrawn="1"/>
          </p:nvCxnSpPr>
          <p:spPr>
            <a:xfrm>
              <a:off x="-256200" y="430824"/>
              <a:ext cx="180000" cy="0"/>
            </a:xfrm>
            <a:prstGeom prst="line">
              <a:avLst/>
            </a:prstGeom>
            <a:ln w="6350">
              <a:gradFill>
                <a:gsLst>
                  <a:gs pos="0">
                    <a:srgbClr val="F2DA64"/>
                  </a:gs>
                  <a:gs pos="18000">
                    <a:srgbClr val="A27700"/>
                  </a:gs>
                  <a:gs pos="71000">
                    <a:srgbClr val="D7B446"/>
                  </a:gs>
                  <a:gs pos="51000">
                    <a:srgbClr val="F2DA64"/>
                  </a:gs>
                  <a:gs pos="100000">
                    <a:srgbClr val="987000"/>
                  </a:gs>
                </a:gsLst>
                <a:lin ang="0" scaled="0"/>
              </a:gradFill>
            </a:ln>
          </p:spPr>
          <p:style>
            <a:lnRef idx="1">
              <a:schemeClr val="accent1"/>
            </a:lnRef>
            <a:fillRef idx="0">
              <a:schemeClr val="accent1"/>
            </a:fillRef>
            <a:effectRef idx="0">
              <a:schemeClr val="accent1"/>
            </a:effectRef>
            <a:fontRef idx="minor">
              <a:schemeClr val="tx1"/>
            </a:fontRef>
          </p:style>
        </p:cxnSp>
        <p:sp>
          <p:nvSpPr>
            <p:cNvPr id="109" name="TextBox 108"/>
            <p:cNvSpPr txBox="1"/>
            <p:nvPr userDrawn="1"/>
          </p:nvSpPr>
          <p:spPr>
            <a:xfrm>
              <a:off x="-747711" y="404813"/>
              <a:ext cx="438671" cy="123111"/>
            </a:xfrm>
            <a:prstGeom prst="rect">
              <a:avLst/>
            </a:prstGeom>
            <a:noFill/>
          </p:spPr>
          <p:txBody>
            <a:bodyPr wrap="square" lIns="0" tIns="0" rIns="0" bIns="0" rtlCol="0">
              <a:spAutoFit/>
            </a:bodyPr>
            <a:lstStyle/>
            <a:p>
              <a:pPr algn="r"/>
              <a:r>
                <a:rPr lang="en-GB" sz="800">
                  <a:solidFill>
                    <a:schemeClr val="tx1"/>
                  </a:solidFill>
                </a:rPr>
                <a:t>8.33cm</a:t>
              </a:r>
            </a:p>
          </p:txBody>
        </p:sp>
        <p:sp>
          <p:nvSpPr>
            <p:cNvPr id="110" name="TextBox 109"/>
            <p:cNvSpPr txBox="1"/>
            <p:nvPr userDrawn="1"/>
          </p:nvSpPr>
          <p:spPr>
            <a:xfrm>
              <a:off x="-1143000" y="527924"/>
              <a:ext cx="833960" cy="123111"/>
            </a:xfrm>
            <a:prstGeom prst="rect">
              <a:avLst/>
            </a:prstGeom>
            <a:noFill/>
          </p:spPr>
          <p:txBody>
            <a:bodyPr wrap="square" lIns="0" tIns="0" rIns="0" bIns="0" rtlCol="0">
              <a:spAutoFit/>
            </a:bodyPr>
            <a:lstStyle/>
            <a:p>
              <a:pPr algn="r"/>
              <a:r>
                <a:rPr lang="en-GB" sz="800">
                  <a:solidFill>
                    <a:schemeClr val="tx1"/>
                  </a:solidFill>
                </a:rPr>
                <a:t>Title Top</a:t>
              </a:r>
            </a:p>
          </p:txBody>
        </p:sp>
        <p:sp>
          <p:nvSpPr>
            <p:cNvPr id="33" name="TextBox 32">
              <a:extLst>
                <a:ext uri="{FF2B5EF4-FFF2-40B4-BE49-F238E27FC236}">
                  <a16:creationId xmlns:a16="http://schemas.microsoft.com/office/drawing/2014/main" id="{A925CEB6-6DDA-49BF-824C-CFA9D8A07E3F}"/>
                </a:ext>
              </a:extLst>
            </p:cNvPr>
            <p:cNvSpPr txBox="1"/>
            <p:nvPr userDrawn="1"/>
          </p:nvSpPr>
          <p:spPr>
            <a:xfrm>
              <a:off x="-747711" y="6066546"/>
              <a:ext cx="438671" cy="123111"/>
            </a:xfrm>
            <a:prstGeom prst="rect">
              <a:avLst/>
            </a:prstGeom>
            <a:noFill/>
          </p:spPr>
          <p:txBody>
            <a:bodyPr wrap="square" lIns="0" tIns="0" rIns="0" bIns="0" rtlCol="0">
              <a:spAutoFit/>
            </a:bodyPr>
            <a:lstStyle/>
            <a:p>
              <a:pPr algn="r"/>
              <a:r>
                <a:rPr lang="en-GB" sz="800">
                  <a:solidFill>
                    <a:schemeClr val="tx1"/>
                  </a:solidFill>
                </a:rPr>
                <a:t>7.54 cm</a:t>
              </a:r>
            </a:p>
          </p:txBody>
        </p:sp>
        <p:sp>
          <p:nvSpPr>
            <p:cNvPr id="34" name="TextBox 33">
              <a:extLst>
                <a:ext uri="{FF2B5EF4-FFF2-40B4-BE49-F238E27FC236}">
                  <a16:creationId xmlns:a16="http://schemas.microsoft.com/office/drawing/2014/main" id="{E1658A23-15A2-4406-AF7E-89707B5575E7}"/>
                </a:ext>
              </a:extLst>
            </p:cNvPr>
            <p:cNvSpPr txBox="1"/>
            <p:nvPr userDrawn="1"/>
          </p:nvSpPr>
          <p:spPr>
            <a:xfrm>
              <a:off x="-1143000" y="6189657"/>
              <a:ext cx="833960" cy="123111"/>
            </a:xfrm>
            <a:prstGeom prst="rect">
              <a:avLst/>
            </a:prstGeom>
            <a:noFill/>
          </p:spPr>
          <p:txBody>
            <a:bodyPr wrap="square" lIns="0" tIns="0" rIns="0" bIns="0" rtlCol="0">
              <a:spAutoFit/>
            </a:bodyPr>
            <a:lstStyle/>
            <a:p>
              <a:pPr algn="r"/>
              <a:r>
                <a:rPr lang="en-GB" sz="800">
                  <a:solidFill>
                    <a:schemeClr val="tx1"/>
                  </a:solidFill>
                </a:rPr>
                <a:t>Image Bottom</a:t>
              </a:r>
            </a:p>
          </p:txBody>
        </p:sp>
      </p:grpSp>
      <p:cxnSp>
        <p:nvCxnSpPr>
          <p:cNvPr id="36" name="Straight Connector 35">
            <a:extLst>
              <a:ext uri="{FF2B5EF4-FFF2-40B4-BE49-F238E27FC236}">
                <a16:creationId xmlns:a16="http://schemas.microsoft.com/office/drawing/2014/main" id="{01943FCE-6C92-A04D-BC63-76CF90C0113E}"/>
              </a:ext>
            </a:extLst>
          </p:cNvPr>
          <p:cNvCxnSpPr>
            <a:cxnSpLocks/>
          </p:cNvCxnSpPr>
          <p:nvPr userDrawn="1">
            <p:custDataLst>
              <p:tags r:id="rId4"/>
            </p:custDataLst>
          </p:nvPr>
        </p:nvCxnSpPr>
        <p:spPr>
          <a:xfrm>
            <a:off x="355744" y="6120000"/>
            <a:ext cx="11474161" cy="0"/>
          </a:xfrm>
          <a:prstGeom prst="line">
            <a:avLst/>
          </a:prstGeom>
          <a:ln w="38100">
            <a:solidFill>
              <a:schemeClr val="bg1"/>
            </a:solidFill>
            <a:tailEnd type="none"/>
          </a:ln>
        </p:spPr>
        <p:style>
          <a:lnRef idx="1">
            <a:schemeClr val="accent1"/>
          </a:lnRef>
          <a:fillRef idx="0">
            <a:schemeClr val="accent1"/>
          </a:fillRef>
          <a:effectRef idx="0">
            <a:schemeClr val="accent1"/>
          </a:effectRef>
          <a:fontRef idx="minor">
            <a:schemeClr val="tx1"/>
          </a:fontRef>
        </p:style>
      </p:cxnSp>
      <p:pic>
        <p:nvPicPr>
          <p:cNvPr id="7" name="Picture 5">
            <a:extLst>
              <a:ext uri="{FF2B5EF4-FFF2-40B4-BE49-F238E27FC236}">
                <a16:creationId xmlns:a16="http://schemas.microsoft.com/office/drawing/2014/main" id="{FE00BCDB-701D-7416-AA48-6F1594EA3D2B}"/>
              </a:ext>
            </a:extLst>
          </p:cNvPr>
          <p:cNvPicPr>
            <a:picLocks noChangeAspect="1"/>
          </p:cNvPicPr>
          <p:nvPr userDrawn="1"/>
        </p:nvPicPr>
        <p:blipFill>
          <a:blip r:embed="rId5"/>
          <a:srcRect t="209" b="209"/>
          <a:stretch/>
        </p:blipFill>
        <p:spPr>
          <a:xfrm>
            <a:off x="214463" y="6227247"/>
            <a:ext cx="4892611" cy="540000"/>
          </a:xfrm>
          <a:prstGeom prst="rect">
            <a:avLst/>
          </a:prstGeom>
        </p:spPr>
      </p:pic>
    </p:spTree>
    <p:extLst>
      <p:ext uri="{BB962C8B-B14F-4D97-AF65-F5344CB8AC3E}">
        <p14:creationId xmlns:p14="http://schemas.microsoft.com/office/powerpoint/2010/main" val="2696048466"/>
      </p:ext>
    </p:extLst>
  </p:cSld>
  <p:clrMap bg1="lt1" tx1="dk1" bg2="lt2" tx2="dk2" accent1="accent1" accent2="accent2" accent3="accent3" accent4="accent4" accent5="accent5" accent6="accent6" hlink="hlink" folHlink="folHlink"/>
  <p:sldLayoutIdLst>
    <p:sldLayoutId id="2147483832" r:id="rId1"/>
    <p:sldLayoutId id="2147483833" r:id="rId2"/>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dt="0"/>
  <p:txStyles>
    <p:titleStyle>
      <a:lvl1pPr algn="l" defTabSz="914400" rtl="0" eaLnBrk="1" latinLnBrk="0" hangingPunct="1">
        <a:lnSpc>
          <a:spcPct val="100000"/>
        </a:lnSpc>
        <a:spcBef>
          <a:spcPts val="600"/>
        </a:spcBef>
        <a:buNone/>
        <a:defRPr sz="2400" b="1" kern="1200">
          <a:solidFill>
            <a:schemeClr val="bg1"/>
          </a:solidFill>
          <a:latin typeface="+mj-lt"/>
          <a:ea typeface="+mj-ea"/>
          <a:cs typeface="+mj-cs"/>
        </a:defRPr>
      </a:lvl1pPr>
    </p:titleStyle>
    <p:bodyStyle>
      <a:lvl1pPr marL="0" indent="0" algn="l" defTabSz="914400" rtl="0" eaLnBrk="1" latinLnBrk="0" hangingPunct="1">
        <a:lnSpc>
          <a:spcPct val="100000"/>
        </a:lnSpc>
        <a:spcBef>
          <a:spcPts val="1200"/>
        </a:spcBef>
        <a:buFont typeface="Arial" panose="020B0604020202020204" pitchFamily="34" charset="0"/>
        <a:buNone/>
        <a:defRPr sz="1600" kern="1200">
          <a:solidFill>
            <a:schemeClr val="bg1"/>
          </a:solidFill>
          <a:latin typeface="+mn-lt"/>
          <a:ea typeface="+mn-ea"/>
          <a:cs typeface="+mn-cs"/>
        </a:defRPr>
      </a:lvl1pPr>
      <a:lvl2pPr marL="180975" indent="-180975" algn="l" defTabSz="914400" rtl="0" eaLnBrk="1" latinLnBrk="0" hangingPunct="1">
        <a:lnSpc>
          <a:spcPct val="100000"/>
        </a:lnSpc>
        <a:spcBef>
          <a:spcPts val="600"/>
        </a:spcBef>
        <a:buFont typeface="Arial" panose="020B0604020202020204" pitchFamily="34" charset="0"/>
        <a:buChar char="ꟷ"/>
        <a:defRPr sz="1600" kern="1200">
          <a:solidFill>
            <a:schemeClr val="bg1"/>
          </a:solidFill>
          <a:latin typeface="+mn-lt"/>
          <a:ea typeface="+mn-ea"/>
          <a:cs typeface="+mn-cs"/>
        </a:defRPr>
      </a:lvl2pPr>
      <a:lvl3pPr marL="360000" indent="-180975" algn="l" defTabSz="914400" rtl="0" eaLnBrk="1" latinLnBrk="0" hangingPunct="1">
        <a:lnSpc>
          <a:spcPct val="100000"/>
        </a:lnSpc>
        <a:spcBef>
          <a:spcPts val="600"/>
        </a:spcBef>
        <a:buFont typeface="Arial" panose="020B0604020202020204" pitchFamily="34" charset="0"/>
        <a:buChar char="ꟷ"/>
        <a:defRPr sz="1600" kern="1200">
          <a:solidFill>
            <a:schemeClr val="bg1"/>
          </a:solidFill>
          <a:latin typeface="+mn-lt"/>
          <a:ea typeface="+mn-ea"/>
          <a:cs typeface="+mn-cs"/>
        </a:defRPr>
      </a:lvl3pPr>
      <a:lvl4pPr marL="540000" indent="-180975" algn="l" defTabSz="914400" rtl="0" eaLnBrk="1" latinLnBrk="0" hangingPunct="1">
        <a:lnSpc>
          <a:spcPct val="100000"/>
        </a:lnSpc>
        <a:spcBef>
          <a:spcPts val="600"/>
        </a:spcBef>
        <a:buFont typeface="Arial" panose="020B0604020202020204" pitchFamily="34" charset="0"/>
        <a:buChar char="ꟷ"/>
        <a:defRPr sz="1600" kern="1200">
          <a:solidFill>
            <a:schemeClr val="bg1"/>
          </a:solidFill>
          <a:latin typeface="+mn-lt"/>
          <a:ea typeface="+mn-ea"/>
          <a:cs typeface="+mn-cs"/>
        </a:defRPr>
      </a:lvl4pPr>
      <a:lvl5pPr marL="720000" indent="-180000" algn="l" defTabSz="914400" rtl="0" eaLnBrk="1" latinLnBrk="0" hangingPunct="1">
        <a:lnSpc>
          <a:spcPct val="100000"/>
        </a:lnSpc>
        <a:spcBef>
          <a:spcPts val="600"/>
        </a:spcBef>
        <a:buFont typeface="Arial" panose="020B0604020202020204" pitchFamily="34" charset="0"/>
        <a:buChar char="ꟷ"/>
        <a:defRPr sz="16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2" orient="horz" pos="2160">
          <p15:clr>
            <a:srgbClr val="F26B43"/>
          </p15:clr>
        </p15:guide>
        <p15:guide id="14" pos="7453">
          <p15:clr>
            <a:srgbClr val="F26B43"/>
          </p15:clr>
        </p15:guide>
        <p15:guide id="28" orient="horz" pos="1076">
          <p15:clr>
            <a:srgbClr val="F26B43"/>
          </p15:clr>
        </p15:guide>
        <p15:guide id="29" orient="horz" pos="270">
          <p15:clr>
            <a:srgbClr val="F26B43"/>
          </p15:clr>
        </p15:guide>
        <p15:guide id="33" orient="horz" pos="3600">
          <p15:clr>
            <a:srgbClr val="F26B43"/>
          </p15:clr>
        </p15:guide>
        <p15:guide id="35" pos="228">
          <p15:clr>
            <a:srgbClr val="F26B43"/>
          </p15:clr>
        </p15:guide>
        <p15:guide id="36" pos="3840">
          <p15:clr>
            <a:srgbClr val="F26B43"/>
          </p15:clr>
        </p15:guide>
        <p15:guide id="37" pos="3782">
          <p15:clr>
            <a:srgbClr val="F26B43"/>
          </p15:clr>
        </p15:guide>
        <p15:guide id="38" pos="3900">
          <p15:clr>
            <a:srgbClr val="F26B43"/>
          </p15:clr>
        </p15:guide>
        <p15:guide id="39" orient="horz" pos="3871">
          <p15:clr>
            <a:srgbClr val="F26B43"/>
          </p15:clr>
        </p15:guide>
      </p15:sldGuideLst>
    </p:ext>
  </p:extLst>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solidFill>
          <a:srgbClr val="000000"/>
        </a:solidFill>
        <a:effectLst/>
      </p:bgPr>
    </p:bg>
    <p:spTree>
      <p:nvGrpSpPr>
        <p:cNvPr id="1" name=""/>
        <p:cNvGrpSpPr/>
        <p:nvPr/>
      </p:nvGrpSpPr>
      <p:grpSpPr>
        <a:xfrm>
          <a:off x="0" y="0"/>
          <a:ext cx="0" cy="0"/>
          <a:chOff x="0" y="0"/>
          <a:chExt cx="0" cy="0"/>
        </a:xfrm>
      </p:grpSpPr>
      <p:sp>
        <p:nvSpPr>
          <p:cNvPr id="91" name="Title Placeholder 1"/>
          <p:cNvSpPr>
            <a:spLocks noGrp="1"/>
          </p:cNvSpPr>
          <p:nvPr>
            <p:ph type="title"/>
          </p:nvPr>
        </p:nvSpPr>
        <p:spPr>
          <a:xfrm>
            <a:off x="359999" y="430718"/>
            <a:ext cx="11466875" cy="403200"/>
          </a:xfrm>
          <a:prstGeom prst="rect">
            <a:avLst/>
          </a:prstGeom>
        </p:spPr>
        <p:txBody>
          <a:bodyPr vert="horz" lIns="0" tIns="0" rIns="0" bIns="0" rtlCol="0" anchor="t">
            <a:noAutofit/>
          </a:bodyPr>
          <a:lstStyle/>
          <a:p>
            <a:r>
              <a:rPr lang="en-US" dirty="0"/>
              <a:t>Click to add title</a:t>
            </a:r>
            <a:endParaRPr lang="en-GB" dirty="0"/>
          </a:p>
        </p:txBody>
      </p:sp>
      <p:sp>
        <p:nvSpPr>
          <p:cNvPr id="92" name="Text Placeholder 2"/>
          <p:cNvSpPr>
            <a:spLocks noGrp="1"/>
          </p:cNvSpPr>
          <p:nvPr>
            <p:ph type="body" idx="1"/>
          </p:nvPr>
        </p:nvSpPr>
        <p:spPr>
          <a:xfrm>
            <a:off x="359999" y="1710000"/>
            <a:ext cx="11466875" cy="3999600"/>
          </a:xfrm>
          <a:prstGeom prst="rect">
            <a:avLst/>
          </a:prstGeom>
        </p:spPr>
        <p:txBody>
          <a:bodyPr vert="horz" lIns="0" tIns="0" rIns="0" bIns="0" rtlCol="0">
            <a:noAutofit/>
          </a:body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93" name="Slide Number Placeholder 5"/>
          <p:cNvSpPr>
            <a:spLocks noGrp="1"/>
          </p:cNvSpPr>
          <p:nvPr>
            <p:ph type="sldNum" sz="quarter" idx="4"/>
          </p:nvPr>
        </p:nvSpPr>
        <p:spPr>
          <a:xfrm>
            <a:off x="10856913" y="6390000"/>
            <a:ext cx="969962" cy="196850"/>
          </a:xfrm>
          <a:prstGeom prst="rect">
            <a:avLst/>
          </a:prstGeom>
        </p:spPr>
        <p:txBody>
          <a:bodyPr vert="horz" lIns="0" tIns="0" rIns="0" bIns="0" rtlCol="0" anchor="ctr"/>
          <a:lstStyle>
            <a:lvl1pPr algn="r">
              <a:defRPr sz="1000">
                <a:solidFill>
                  <a:schemeClr val="bg1"/>
                </a:solidFill>
              </a:defRPr>
            </a:lvl1pPr>
          </a:lstStyle>
          <a:p>
            <a:fld id="{4034BEE3-566C-4068-A777-C3A4762E861B}" type="slidenum">
              <a:rPr lang="en-GB" smtClean="0"/>
              <a:pPr/>
              <a:t>‹#›</a:t>
            </a:fld>
            <a:endParaRPr lang="en-GB"/>
          </a:p>
        </p:txBody>
      </p:sp>
      <p:grpSp>
        <p:nvGrpSpPr>
          <p:cNvPr id="2" name="Group 1"/>
          <p:cNvGrpSpPr/>
          <p:nvPr userDrawn="1"/>
        </p:nvGrpSpPr>
        <p:grpSpPr>
          <a:xfrm>
            <a:off x="-1143000" y="-600255"/>
            <a:ext cx="13680281" cy="6913023"/>
            <a:chOff x="-1143000" y="-600255"/>
            <a:chExt cx="13680281" cy="6913023"/>
          </a:xfrm>
        </p:grpSpPr>
        <p:cxnSp>
          <p:nvCxnSpPr>
            <p:cNvPr id="14" name="Straight Connector 13"/>
            <p:cNvCxnSpPr/>
            <p:nvPr userDrawn="1"/>
          </p:nvCxnSpPr>
          <p:spPr>
            <a:xfrm>
              <a:off x="-256200" y="1710267"/>
              <a:ext cx="180000" cy="0"/>
            </a:xfrm>
            <a:prstGeom prst="line">
              <a:avLst/>
            </a:prstGeom>
            <a:ln w="6350">
              <a:gradFill>
                <a:gsLst>
                  <a:gs pos="0">
                    <a:srgbClr val="F2DA64"/>
                  </a:gs>
                  <a:gs pos="18000">
                    <a:srgbClr val="A27700"/>
                  </a:gs>
                  <a:gs pos="71000">
                    <a:srgbClr val="D7B446"/>
                  </a:gs>
                  <a:gs pos="51000">
                    <a:srgbClr val="F2DA64"/>
                  </a:gs>
                  <a:gs pos="100000">
                    <a:srgbClr val="987000"/>
                  </a:gs>
                </a:gsLst>
                <a:lin ang="0" scaled="0"/>
              </a:gra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256200" y="6143820"/>
              <a:ext cx="180000" cy="0"/>
            </a:xfrm>
            <a:prstGeom prst="line">
              <a:avLst/>
            </a:prstGeom>
            <a:ln w="6350">
              <a:gradFill>
                <a:gsLst>
                  <a:gs pos="0">
                    <a:srgbClr val="F2DA64"/>
                  </a:gs>
                  <a:gs pos="18000">
                    <a:srgbClr val="A27700"/>
                  </a:gs>
                  <a:gs pos="71000">
                    <a:srgbClr val="D7B446"/>
                  </a:gs>
                  <a:gs pos="51000">
                    <a:srgbClr val="F2DA64"/>
                  </a:gs>
                  <a:gs pos="100000">
                    <a:srgbClr val="987000"/>
                  </a:gs>
                </a:gsLst>
                <a:lin ang="0" scaled="0"/>
              </a:gradFil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userDrawn="1"/>
          </p:nvCxnSpPr>
          <p:spPr>
            <a:xfrm>
              <a:off x="-256200" y="3426354"/>
              <a:ext cx="180000" cy="0"/>
            </a:xfrm>
            <a:prstGeom prst="line">
              <a:avLst/>
            </a:prstGeom>
            <a:ln w="6350">
              <a:gradFill>
                <a:gsLst>
                  <a:gs pos="0">
                    <a:srgbClr val="F2DA64"/>
                  </a:gs>
                  <a:gs pos="18000">
                    <a:srgbClr val="A27700"/>
                  </a:gs>
                  <a:gs pos="71000">
                    <a:srgbClr val="D7B446"/>
                  </a:gs>
                  <a:gs pos="51000">
                    <a:srgbClr val="F2DA64"/>
                  </a:gs>
                  <a:gs pos="100000">
                    <a:srgbClr val="987000"/>
                  </a:gs>
                </a:gsLst>
                <a:lin ang="0" scaled="0"/>
              </a:gradFil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userDrawn="1"/>
          </p:nvCxnSpPr>
          <p:spPr>
            <a:xfrm>
              <a:off x="-256200" y="5714470"/>
              <a:ext cx="180000" cy="0"/>
            </a:xfrm>
            <a:prstGeom prst="line">
              <a:avLst/>
            </a:prstGeom>
            <a:ln w="6350">
              <a:gradFill>
                <a:gsLst>
                  <a:gs pos="0">
                    <a:srgbClr val="F2DA64"/>
                  </a:gs>
                  <a:gs pos="18000">
                    <a:srgbClr val="A27700"/>
                  </a:gs>
                  <a:gs pos="71000">
                    <a:srgbClr val="D7B446"/>
                  </a:gs>
                  <a:gs pos="51000">
                    <a:srgbClr val="F2DA64"/>
                  </a:gs>
                  <a:gs pos="100000">
                    <a:srgbClr val="987000"/>
                  </a:gs>
                </a:gsLst>
                <a:lin ang="0" scaled="0"/>
              </a:gradFill>
            </a:ln>
          </p:spPr>
          <p:style>
            <a:lnRef idx="1">
              <a:schemeClr val="accent1"/>
            </a:lnRef>
            <a:fillRef idx="0">
              <a:schemeClr val="accent1"/>
            </a:fillRef>
            <a:effectRef idx="0">
              <a:schemeClr val="accent1"/>
            </a:effectRef>
            <a:fontRef idx="minor">
              <a:schemeClr val="tx1"/>
            </a:fontRef>
          </p:style>
        </p:cxnSp>
        <p:sp>
          <p:nvSpPr>
            <p:cNvPr id="51" name="TextBox 50"/>
            <p:cNvSpPr txBox="1"/>
            <p:nvPr userDrawn="1"/>
          </p:nvSpPr>
          <p:spPr>
            <a:xfrm>
              <a:off x="-747711" y="1646156"/>
              <a:ext cx="438671" cy="123111"/>
            </a:xfrm>
            <a:prstGeom prst="rect">
              <a:avLst/>
            </a:prstGeom>
            <a:noFill/>
          </p:spPr>
          <p:txBody>
            <a:bodyPr wrap="square" lIns="0" tIns="0" rIns="0" bIns="0" rtlCol="0">
              <a:spAutoFit/>
            </a:bodyPr>
            <a:lstStyle/>
            <a:p>
              <a:pPr algn="r"/>
              <a:r>
                <a:rPr lang="en-GB" sz="800">
                  <a:solidFill>
                    <a:schemeClr val="tx1"/>
                  </a:solidFill>
                </a:rPr>
                <a:t>4.78cm</a:t>
              </a:r>
            </a:p>
          </p:txBody>
        </p:sp>
        <p:sp>
          <p:nvSpPr>
            <p:cNvPr id="54" name="TextBox 53"/>
            <p:cNvSpPr txBox="1"/>
            <p:nvPr userDrawn="1"/>
          </p:nvSpPr>
          <p:spPr>
            <a:xfrm>
              <a:off x="-747711" y="3357884"/>
              <a:ext cx="438671" cy="123111"/>
            </a:xfrm>
            <a:prstGeom prst="rect">
              <a:avLst/>
            </a:prstGeom>
            <a:noFill/>
          </p:spPr>
          <p:txBody>
            <a:bodyPr wrap="square" lIns="0" tIns="0" rIns="0" bIns="0" rtlCol="0">
              <a:spAutoFit/>
            </a:bodyPr>
            <a:lstStyle/>
            <a:p>
              <a:pPr algn="r"/>
              <a:r>
                <a:rPr lang="en-GB" sz="800">
                  <a:solidFill>
                    <a:schemeClr val="tx1"/>
                  </a:solidFill>
                </a:rPr>
                <a:t>0 cm</a:t>
              </a:r>
            </a:p>
          </p:txBody>
        </p:sp>
        <p:sp>
          <p:nvSpPr>
            <p:cNvPr id="58" name="TextBox 57"/>
            <p:cNvSpPr txBox="1"/>
            <p:nvPr userDrawn="1"/>
          </p:nvSpPr>
          <p:spPr>
            <a:xfrm>
              <a:off x="-747711" y="5640188"/>
              <a:ext cx="438671" cy="123111"/>
            </a:xfrm>
            <a:prstGeom prst="rect">
              <a:avLst/>
            </a:prstGeom>
            <a:noFill/>
          </p:spPr>
          <p:txBody>
            <a:bodyPr wrap="square" lIns="0" tIns="0" rIns="0" bIns="0" rtlCol="0">
              <a:spAutoFit/>
            </a:bodyPr>
            <a:lstStyle/>
            <a:p>
              <a:pPr algn="r"/>
              <a:r>
                <a:rPr lang="en-GB" sz="800">
                  <a:solidFill>
                    <a:schemeClr val="tx1"/>
                  </a:solidFill>
                </a:rPr>
                <a:t>6.35 cm</a:t>
              </a:r>
            </a:p>
          </p:txBody>
        </p:sp>
        <p:sp>
          <p:nvSpPr>
            <p:cNvPr id="60" name="TextBox 59"/>
            <p:cNvSpPr txBox="1"/>
            <p:nvPr userDrawn="1"/>
          </p:nvSpPr>
          <p:spPr>
            <a:xfrm>
              <a:off x="304800" y="-437436"/>
              <a:ext cx="438671" cy="123111"/>
            </a:xfrm>
            <a:prstGeom prst="rect">
              <a:avLst/>
            </a:prstGeom>
            <a:noFill/>
          </p:spPr>
          <p:txBody>
            <a:bodyPr wrap="square" lIns="0" tIns="0" rIns="0" bIns="0" rtlCol="0">
              <a:spAutoFit/>
            </a:bodyPr>
            <a:lstStyle/>
            <a:p>
              <a:pPr algn="l"/>
              <a:r>
                <a:rPr lang="en-GB" sz="800">
                  <a:solidFill>
                    <a:schemeClr val="tx1"/>
                  </a:solidFill>
                </a:rPr>
                <a:t>15.93cm</a:t>
              </a:r>
            </a:p>
          </p:txBody>
        </p:sp>
        <p:sp>
          <p:nvSpPr>
            <p:cNvPr id="72" name="TextBox 71"/>
            <p:cNvSpPr txBox="1"/>
            <p:nvPr userDrawn="1"/>
          </p:nvSpPr>
          <p:spPr>
            <a:xfrm>
              <a:off x="11426031" y="-437436"/>
              <a:ext cx="438671" cy="123111"/>
            </a:xfrm>
            <a:prstGeom prst="rect">
              <a:avLst/>
            </a:prstGeom>
            <a:noFill/>
          </p:spPr>
          <p:txBody>
            <a:bodyPr wrap="square" lIns="0" tIns="0" rIns="0" bIns="0" rtlCol="0">
              <a:spAutoFit/>
            </a:bodyPr>
            <a:lstStyle/>
            <a:p>
              <a:pPr algn="r"/>
              <a:r>
                <a:rPr lang="en-GB" sz="800">
                  <a:solidFill>
                    <a:schemeClr val="tx1"/>
                  </a:solidFill>
                </a:rPr>
                <a:t>15.93 cm</a:t>
              </a:r>
            </a:p>
          </p:txBody>
        </p:sp>
        <p:cxnSp>
          <p:nvCxnSpPr>
            <p:cNvPr id="5" name="Straight Connector 4"/>
            <p:cNvCxnSpPr/>
            <p:nvPr userDrawn="1"/>
          </p:nvCxnSpPr>
          <p:spPr>
            <a:xfrm>
              <a:off x="361588" y="-265725"/>
              <a:ext cx="0" cy="180000"/>
            </a:xfrm>
            <a:prstGeom prst="line">
              <a:avLst/>
            </a:prstGeom>
            <a:ln w="6350">
              <a:gradFill>
                <a:gsLst>
                  <a:gs pos="0">
                    <a:srgbClr val="F2DA64"/>
                  </a:gs>
                  <a:gs pos="18000">
                    <a:srgbClr val="A27700"/>
                  </a:gs>
                  <a:gs pos="71000">
                    <a:srgbClr val="D7B446"/>
                  </a:gs>
                  <a:gs pos="51000">
                    <a:srgbClr val="F2DA64"/>
                  </a:gs>
                  <a:gs pos="100000">
                    <a:srgbClr val="987000"/>
                  </a:gs>
                </a:gsLst>
                <a:lin ang="5400000" scaled="0"/>
              </a:gradFill>
            </a:ln>
          </p:spPr>
          <p:style>
            <a:lnRef idx="1">
              <a:schemeClr val="accent1"/>
            </a:lnRef>
            <a:fillRef idx="0">
              <a:schemeClr val="accent1"/>
            </a:fillRef>
            <a:effectRef idx="0">
              <a:schemeClr val="accent1"/>
            </a:effectRef>
            <a:fontRef idx="minor">
              <a:schemeClr val="tx1"/>
            </a:fontRef>
          </p:style>
        </p:cxnSp>
        <p:sp>
          <p:nvSpPr>
            <p:cNvPr id="85" name="TextBox 84"/>
            <p:cNvSpPr txBox="1"/>
            <p:nvPr userDrawn="1"/>
          </p:nvSpPr>
          <p:spPr>
            <a:xfrm>
              <a:off x="-1143000" y="5763299"/>
              <a:ext cx="833960" cy="123111"/>
            </a:xfrm>
            <a:prstGeom prst="rect">
              <a:avLst/>
            </a:prstGeom>
            <a:noFill/>
          </p:spPr>
          <p:txBody>
            <a:bodyPr wrap="square" lIns="0" tIns="0" rIns="0" bIns="0" rtlCol="0">
              <a:spAutoFit/>
            </a:bodyPr>
            <a:lstStyle/>
            <a:p>
              <a:pPr algn="r"/>
              <a:r>
                <a:rPr lang="en-GB" sz="800">
                  <a:solidFill>
                    <a:schemeClr val="tx1"/>
                  </a:solidFill>
                </a:rPr>
                <a:t>Content Bottom</a:t>
              </a:r>
            </a:p>
          </p:txBody>
        </p:sp>
        <p:sp>
          <p:nvSpPr>
            <p:cNvPr id="86" name="TextBox 85"/>
            <p:cNvSpPr txBox="1"/>
            <p:nvPr userDrawn="1"/>
          </p:nvSpPr>
          <p:spPr>
            <a:xfrm>
              <a:off x="-1143000" y="1769267"/>
              <a:ext cx="833960" cy="123111"/>
            </a:xfrm>
            <a:prstGeom prst="rect">
              <a:avLst/>
            </a:prstGeom>
            <a:noFill/>
          </p:spPr>
          <p:txBody>
            <a:bodyPr wrap="square" lIns="0" tIns="0" rIns="0" bIns="0" rtlCol="0">
              <a:spAutoFit/>
            </a:bodyPr>
            <a:lstStyle/>
            <a:p>
              <a:pPr algn="r"/>
              <a:r>
                <a:rPr lang="en-GB" sz="800">
                  <a:solidFill>
                    <a:schemeClr val="tx1"/>
                  </a:solidFill>
                </a:rPr>
                <a:t>Content Top</a:t>
              </a:r>
            </a:p>
          </p:txBody>
        </p:sp>
        <p:sp>
          <p:nvSpPr>
            <p:cNvPr id="88" name="TextBox 87"/>
            <p:cNvSpPr txBox="1"/>
            <p:nvPr userDrawn="1"/>
          </p:nvSpPr>
          <p:spPr>
            <a:xfrm>
              <a:off x="-590537" y="-438330"/>
              <a:ext cx="833960" cy="123111"/>
            </a:xfrm>
            <a:prstGeom prst="rect">
              <a:avLst/>
            </a:prstGeom>
            <a:noFill/>
          </p:spPr>
          <p:txBody>
            <a:bodyPr wrap="square" lIns="0" tIns="0" rIns="0" bIns="0" rtlCol="0">
              <a:spAutoFit/>
            </a:bodyPr>
            <a:lstStyle/>
            <a:p>
              <a:pPr algn="r"/>
              <a:r>
                <a:rPr lang="en-GB" sz="800">
                  <a:solidFill>
                    <a:schemeClr val="tx1"/>
                  </a:solidFill>
                </a:rPr>
                <a:t>Left Margin</a:t>
              </a:r>
            </a:p>
          </p:txBody>
        </p:sp>
        <p:sp>
          <p:nvSpPr>
            <p:cNvPr id="89" name="TextBox 88"/>
            <p:cNvSpPr txBox="1"/>
            <p:nvPr userDrawn="1"/>
          </p:nvSpPr>
          <p:spPr>
            <a:xfrm>
              <a:off x="11898039" y="-438330"/>
              <a:ext cx="639242" cy="123111"/>
            </a:xfrm>
            <a:prstGeom prst="rect">
              <a:avLst/>
            </a:prstGeom>
            <a:noFill/>
          </p:spPr>
          <p:txBody>
            <a:bodyPr wrap="square" lIns="0" tIns="0" rIns="0" bIns="0" rtlCol="0">
              <a:spAutoFit/>
            </a:bodyPr>
            <a:lstStyle/>
            <a:p>
              <a:pPr algn="l"/>
              <a:r>
                <a:rPr lang="en-GB" sz="800">
                  <a:solidFill>
                    <a:schemeClr val="tx1"/>
                  </a:solidFill>
                </a:rPr>
                <a:t>Right Margin</a:t>
              </a:r>
            </a:p>
          </p:txBody>
        </p:sp>
        <p:cxnSp>
          <p:nvCxnSpPr>
            <p:cNvPr id="98" name="Straight Connector 97"/>
            <p:cNvCxnSpPr/>
            <p:nvPr userDrawn="1"/>
          </p:nvCxnSpPr>
          <p:spPr>
            <a:xfrm>
              <a:off x="6096000" y="-363357"/>
              <a:ext cx="0" cy="180000"/>
            </a:xfrm>
            <a:prstGeom prst="line">
              <a:avLst/>
            </a:prstGeom>
            <a:ln w="6350">
              <a:gradFill>
                <a:gsLst>
                  <a:gs pos="0">
                    <a:srgbClr val="F2DA64"/>
                  </a:gs>
                  <a:gs pos="18000">
                    <a:srgbClr val="A27700"/>
                  </a:gs>
                  <a:gs pos="71000">
                    <a:srgbClr val="D7B446"/>
                  </a:gs>
                  <a:gs pos="51000">
                    <a:srgbClr val="F2DA64"/>
                  </a:gs>
                  <a:gs pos="100000">
                    <a:srgbClr val="987000"/>
                  </a:gs>
                </a:gsLst>
                <a:lin ang="5400000" scaled="0"/>
              </a:gradFill>
            </a:ln>
          </p:spPr>
          <p:style>
            <a:lnRef idx="1">
              <a:schemeClr val="accent1"/>
            </a:lnRef>
            <a:fillRef idx="0">
              <a:schemeClr val="accent1"/>
            </a:fillRef>
            <a:effectRef idx="0">
              <a:schemeClr val="accent1"/>
            </a:effectRef>
            <a:fontRef idx="minor">
              <a:schemeClr val="tx1"/>
            </a:fontRef>
          </p:style>
        </p:cxnSp>
        <p:sp>
          <p:nvSpPr>
            <p:cNvPr id="99" name="TextBox 98"/>
            <p:cNvSpPr txBox="1"/>
            <p:nvPr userDrawn="1"/>
          </p:nvSpPr>
          <p:spPr>
            <a:xfrm>
              <a:off x="5914719" y="-600255"/>
              <a:ext cx="362256" cy="246221"/>
            </a:xfrm>
            <a:prstGeom prst="rect">
              <a:avLst/>
            </a:prstGeom>
            <a:noFill/>
          </p:spPr>
          <p:txBody>
            <a:bodyPr wrap="square" lIns="0" tIns="0" rIns="0" bIns="0" rtlCol="0">
              <a:spAutoFit/>
            </a:bodyPr>
            <a:lstStyle/>
            <a:p>
              <a:pPr algn="ctr"/>
              <a:r>
                <a:rPr lang="en-GB" sz="800">
                  <a:solidFill>
                    <a:schemeClr val="tx1"/>
                  </a:solidFill>
                </a:rPr>
                <a:t>Middle </a:t>
              </a:r>
              <a:br>
                <a:rPr lang="en-GB" sz="800">
                  <a:solidFill>
                    <a:schemeClr val="tx1"/>
                  </a:solidFill>
                </a:rPr>
              </a:br>
              <a:r>
                <a:rPr lang="en-GB" sz="800">
                  <a:solidFill>
                    <a:schemeClr val="tx1"/>
                  </a:solidFill>
                </a:rPr>
                <a:t>0cm </a:t>
              </a:r>
            </a:p>
          </p:txBody>
        </p:sp>
        <p:sp>
          <p:nvSpPr>
            <p:cNvPr id="101" name="TextBox 100"/>
            <p:cNvSpPr txBox="1"/>
            <p:nvPr userDrawn="1"/>
          </p:nvSpPr>
          <p:spPr>
            <a:xfrm>
              <a:off x="5636264" y="-208836"/>
              <a:ext cx="362256" cy="123111"/>
            </a:xfrm>
            <a:prstGeom prst="rect">
              <a:avLst/>
            </a:prstGeom>
            <a:noFill/>
          </p:spPr>
          <p:txBody>
            <a:bodyPr wrap="square" lIns="0" tIns="0" rIns="0" bIns="0" rtlCol="0">
              <a:spAutoFit/>
            </a:bodyPr>
            <a:lstStyle/>
            <a:p>
              <a:pPr algn="ctr"/>
              <a:r>
                <a:rPr lang="en-GB" sz="800">
                  <a:solidFill>
                    <a:schemeClr val="tx1"/>
                  </a:solidFill>
                </a:rPr>
                <a:t>0.26cm</a:t>
              </a:r>
            </a:p>
          </p:txBody>
        </p:sp>
        <p:cxnSp>
          <p:nvCxnSpPr>
            <p:cNvPr id="104" name="Straight Connector 103"/>
            <p:cNvCxnSpPr/>
            <p:nvPr userDrawn="1"/>
          </p:nvCxnSpPr>
          <p:spPr>
            <a:xfrm>
              <a:off x="6000389" y="-265725"/>
              <a:ext cx="0" cy="180000"/>
            </a:xfrm>
            <a:prstGeom prst="line">
              <a:avLst/>
            </a:prstGeom>
            <a:ln w="6350">
              <a:gradFill>
                <a:gsLst>
                  <a:gs pos="0">
                    <a:srgbClr val="F2DA64"/>
                  </a:gs>
                  <a:gs pos="18000">
                    <a:srgbClr val="A27700"/>
                  </a:gs>
                  <a:gs pos="71000">
                    <a:srgbClr val="D7B446"/>
                  </a:gs>
                  <a:gs pos="51000">
                    <a:srgbClr val="F2DA64"/>
                  </a:gs>
                  <a:gs pos="100000">
                    <a:srgbClr val="987000"/>
                  </a:gs>
                </a:gsLst>
                <a:lin ang="5400000" scaled="0"/>
              </a:gradFill>
            </a:ln>
          </p:spPr>
          <p:style>
            <a:lnRef idx="1">
              <a:schemeClr val="accent1"/>
            </a:lnRef>
            <a:fillRef idx="0">
              <a:schemeClr val="accent1"/>
            </a:fillRef>
            <a:effectRef idx="0">
              <a:schemeClr val="accent1"/>
            </a:effectRef>
            <a:fontRef idx="minor">
              <a:schemeClr val="tx1"/>
            </a:fontRef>
          </p:style>
        </p:cxnSp>
        <p:cxnSp>
          <p:nvCxnSpPr>
            <p:cNvPr id="105" name="Straight Connector 104"/>
            <p:cNvCxnSpPr/>
            <p:nvPr userDrawn="1"/>
          </p:nvCxnSpPr>
          <p:spPr>
            <a:xfrm>
              <a:off x="6190362" y="-265725"/>
              <a:ext cx="0" cy="180000"/>
            </a:xfrm>
            <a:prstGeom prst="line">
              <a:avLst/>
            </a:prstGeom>
            <a:ln w="6350">
              <a:gradFill>
                <a:gsLst>
                  <a:gs pos="0">
                    <a:srgbClr val="F2DA64"/>
                  </a:gs>
                  <a:gs pos="18000">
                    <a:srgbClr val="A27700"/>
                  </a:gs>
                  <a:gs pos="71000">
                    <a:srgbClr val="D7B446"/>
                  </a:gs>
                  <a:gs pos="51000">
                    <a:srgbClr val="F2DA64"/>
                  </a:gs>
                  <a:gs pos="100000">
                    <a:srgbClr val="987000"/>
                  </a:gs>
                </a:gsLst>
                <a:lin ang="5400000" scaled="0"/>
              </a:gradFill>
            </a:ln>
          </p:spPr>
          <p:style>
            <a:lnRef idx="1">
              <a:schemeClr val="accent1"/>
            </a:lnRef>
            <a:fillRef idx="0">
              <a:schemeClr val="accent1"/>
            </a:fillRef>
            <a:effectRef idx="0">
              <a:schemeClr val="accent1"/>
            </a:effectRef>
            <a:fontRef idx="minor">
              <a:schemeClr val="tx1"/>
            </a:fontRef>
          </p:style>
        </p:cxnSp>
        <p:sp>
          <p:nvSpPr>
            <p:cNvPr id="106" name="TextBox 105"/>
            <p:cNvSpPr txBox="1"/>
            <p:nvPr userDrawn="1"/>
          </p:nvSpPr>
          <p:spPr>
            <a:xfrm>
              <a:off x="6191102" y="-208836"/>
              <a:ext cx="362256" cy="123111"/>
            </a:xfrm>
            <a:prstGeom prst="rect">
              <a:avLst/>
            </a:prstGeom>
            <a:noFill/>
          </p:spPr>
          <p:txBody>
            <a:bodyPr wrap="square" lIns="0" tIns="0" rIns="0" bIns="0" rtlCol="0">
              <a:spAutoFit/>
            </a:bodyPr>
            <a:lstStyle/>
            <a:p>
              <a:pPr algn="ctr"/>
              <a:r>
                <a:rPr lang="en-GB" sz="800">
                  <a:solidFill>
                    <a:schemeClr val="tx1"/>
                  </a:solidFill>
                </a:rPr>
                <a:t>0.26cm</a:t>
              </a:r>
            </a:p>
          </p:txBody>
        </p:sp>
        <p:cxnSp>
          <p:nvCxnSpPr>
            <p:cNvPr id="107" name="Straight Connector 106"/>
            <p:cNvCxnSpPr/>
            <p:nvPr userDrawn="1"/>
          </p:nvCxnSpPr>
          <p:spPr>
            <a:xfrm>
              <a:off x="11836111" y="-265725"/>
              <a:ext cx="0" cy="180000"/>
            </a:xfrm>
            <a:prstGeom prst="line">
              <a:avLst/>
            </a:prstGeom>
            <a:ln w="6350">
              <a:gradFill>
                <a:gsLst>
                  <a:gs pos="0">
                    <a:srgbClr val="F2DA64"/>
                  </a:gs>
                  <a:gs pos="18000">
                    <a:srgbClr val="A27700"/>
                  </a:gs>
                  <a:gs pos="71000">
                    <a:srgbClr val="D7B446"/>
                  </a:gs>
                  <a:gs pos="51000">
                    <a:srgbClr val="F2DA64"/>
                  </a:gs>
                  <a:gs pos="100000">
                    <a:srgbClr val="987000"/>
                  </a:gs>
                </a:gsLst>
                <a:lin ang="5400000" scaled="0"/>
              </a:gradFill>
            </a:ln>
          </p:spPr>
          <p:style>
            <a:lnRef idx="1">
              <a:schemeClr val="accent1"/>
            </a:lnRef>
            <a:fillRef idx="0">
              <a:schemeClr val="accent1"/>
            </a:fillRef>
            <a:effectRef idx="0">
              <a:schemeClr val="accent1"/>
            </a:effectRef>
            <a:fontRef idx="minor">
              <a:schemeClr val="tx1"/>
            </a:fontRef>
          </p:style>
        </p:cxnSp>
        <p:cxnSp>
          <p:nvCxnSpPr>
            <p:cNvPr id="108" name="Straight Connector 107"/>
            <p:cNvCxnSpPr/>
            <p:nvPr userDrawn="1"/>
          </p:nvCxnSpPr>
          <p:spPr>
            <a:xfrm>
              <a:off x="-256200" y="430824"/>
              <a:ext cx="180000" cy="0"/>
            </a:xfrm>
            <a:prstGeom prst="line">
              <a:avLst/>
            </a:prstGeom>
            <a:ln w="6350">
              <a:gradFill>
                <a:gsLst>
                  <a:gs pos="0">
                    <a:srgbClr val="F2DA64"/>
                  </a:gs>
                  <a:gs pos="18000">
                    <a:srgbClr val="A27700"/>
                  </a:gs>
                  <a:gs pos="71000">
                    <a:srgbClr val="D7B446"/>
                  </a:gs>
                  <a:gs pos="51000">
                    <a:srgbClr val="F2DA64"/>
                  </a:gs>
                  <a:gs pos="100000">
                    <a:srgbClr val="987000"/>
                  </a:gs>
                </a:gsLst>
                <a:lin ang="0" scaled="0"/>
              </a:gradFill>
            </a:ln>
          </p:spPr>
          <p:style>
            <a:lnRef idx="1">
              <a:schemeClr val="accent1"/>
            </a:lnRef>
            <a:fillRef idx="0">
              <a:schemeClr val="accent1"/>
            </a:fillRef>
            <a:effectRef idx="0">
              <a:schemeClr val="accent1"/>
            </a:effectRef>
            <a:fontRef idx="minor">
              <a:schemeClr val="tx1"/>
            </a:fontRef>
          </p:style>
        </p:cxnSp>
        <p:sp>
          <p:nvSpPr>
            <p:cNvPr id="109" name="TextBox 108"/>
            <p:cNvSpPr txBox="1"/>
            <p:nvPr userDrawn="1"/>
          </p:nvSpPr>
          <p:spPr>
            <a:xfrm>
              <a:off x="-747711" y="404813"/>
              <a:ext cx="438671" cy="123111"/>
            </a:xfrm>
            <a:prstGeom prst="rect">
              <a:avLst/>
            </a:prstGeom>
            <a:noFill/>
          </p:spPr>
          <p:txBody>
            <a:bodyPr wrap="square" lIns="0" tIns="0" rIns="0" bIns="0" rtlCol="0">
              <a:spAutoFit/>
            </a:bodyPr>
            <a:lstStyle/>
            <a:p>
              <a:pPr algn="r"/>
              <a:r>
                <a:rPr lang="en-GB" sz="800">
                  <a:solidFill>
                    <a:schemeClr val="tx1"/>
                  </a:solidFill>
                </a:rPr>
                <a:t>8.33cm</a:t>
              </a:r>
            </a:p>
          </p:txBody>
        </p:sp>
        <p:sp>
          <p:nvSpPr>
            <p:cNvPr id="110" name="TextBox 109"/>
            <p:cNvSpPr txBox="1"/>
            <p:nvPr userDrawn="1"/>
          </p:nvSpPr>
          <p:spPr>
            <a:xfrm>
              <a:off x="-1143000" y="527924"/>
              <a:ext cx="833960" cy="123111"/>
            </a:xfrm>
            <a:prstGeom prst="rect">
              <a:avLst/>
            </a:prstGeom>
            <a:noFill/>
          </p:spPr>
          <p:txBody>
            <a:bodyPr wrap="square" lIns="0" tIns="0" rIns="0" bIns="0" rtlCol="0">
              <a:spAutoFit/>
            </a:bodyPr>
            <a:lstStyle/>
            <a:p>
              <a:pPr algn="r"/>
              <a:r>
                <a:rPr lang="en-GB" sz="800">
                  <a:solidFill>
                    <a:schemeClr val="tx1"/>
                  </a:solidFill>
                </a:rPr>
                <a:t>Title Top</a:t>
              </a:r>
            </a:p>
          </p:txBody>
        </p:sp>
        <p:sp>
          <p:nvSpPr>
            <p:cNvPr id="33" name="TextBox 32">
              <a:extLst>
                <a:ext uri="{FF2B5EF4-FFF2-40B4-BE49-F238E27FC236}">
                  <a16:creationId xmlns:a16="http://schemas.microsoft.com/office/drawing/2014/main" id="{A925CEB6-6DDA-49BF-824C-CFA9D8A07E3F}"/>
                </a:ext>
              </a:extLst>
            </p:cNvPr>
            <p:cNvSpPr txBox="1"/>
            <p:nvPr userDrawn="1"/>
          </p:nvSpPr>
          <p:spPr>
            <a:xfrm>
              <a:off x="-747711" y="6066546"/>
              <a:ext cx="438671" cy="123111"/>
            </a:xfrm>
            <a:prstGeom prst="rect">
              <a:avLst/>
            </a:prstGeom>
            <a:noFill/>
          </p:spPr>
          <p:txBody>
            <a:bodyPr wrap="square" lIns="0" tIns="0" rIns="0" bIns="0" rtlCol="0">
              <a:spAutoFit/>
            </a:bodyPr>
            <a:lstStyle/>
            <a:p>
              <a:pPr algn="r"/>
              <a:r>
                <a:rPr lang="en-GB" sz="800">
                  <a:solidFill>
                    <a:schemeClr val="tx1"/>
                  </a:solidFill>
                </a:rPr>
                <a:t>7.54 cm</a:t>
              </a:r>
            </a:p>
          </p:txBody>
        </p:sp>
        <p:sp>
          <p:nvSpPr>
            <p:cNvPr id="34" name="TextBox 33">
              <a:extLst>
                <a:ext uri="{FF2B5EF4-FFF2-40B4-BE49-F238E27FC236}">
                  <a16:creationId xmlns:a16="http://schemas.microsoft.com/office/drawing/2014/main" id="{E1658A23-15A2-4406-AF7E-89707B5575E7}"/>
                </a:ext>
              </a:extLst>
            </p:cNvPr>
            <p:cNvSpPr txBox="1"/>
            <p:nvPr userDrawn="1"/>
          </p:nvSpPr>
          <p:spPr>
            <a:xfrm>
              <a:off x="-1143000" y="6189657"/>
              <a:ext cx="833960" cy="123111"/>
            </a:xfrm>
            <a:prstGeom prst="rect">
              <a:avLst/>
            </a:prstGeom>
            <a:noFill/>
          </p:spPr>
          <p:txBody>
            <a:bodyPr wrap="square" lIns="0" tIns="0" rIns="0" bIns="0" rtlCol="0">
              <a:spAutoFit/>
            </a:bodyPr>
            <a:lstStyle/>
            <a:p>
              <a:pPr algn="r"/>
              <a:r>
                <a:rPr lang="en-GB" sz="800">
                  <a:solidFill>
                    <a:schemeClr val="tx1"/>
                  </a:solidFill>
                </a:rPr>
                <a:t>Image Bottom</a:t>
              </a:r>
            </a:p>
          </p:txBody>
        </p:sp>
      </p:grpSp>
      <p:sp>
        <p:nvSpPr>
          <p:cNvPr id="3" name="Footer Placeholder 2">
            <a:extLst>
              <a:ext uri="{FF2B5EF4-FFF2-40B4-BE49-F238E27FC236}">
                <a16:creationId xmlns:a16="http://schemas.microsoft.com/office/drawing/2014/main" id="{1115639F-9E76-41B0-BB57-8F8A1F600167}"/>
              </a:ext>
            </a:extLst>
          </p:cNvPr>
          <p:cNvSpPr>
            <a:spLocks noGrp="1"/>
          </p:cNvSpPr>
          <p:nvPr>
            <p:ph type="ftr" sz="quarter" idx="3"/>
          </p:nvPr>
        </p:nvSpPr>
        <p:spPr>
          <a:xfrm>
            <a:off x="4964920" y="6390000"/>
            <a:ext cx="5802680" cy="198000"/>
          </a:xfrm>
          <a:prstGeom prst="rect">
            <a:avLst/>
          </a:prstGeom>
        </p:spPr>
        <p:txBody>
          <a:bodyPr vert="horz" lIns="0" tIns="0" rIns="0" bIns="0" rtlCol="0" anchor="ctr"/>
          <a:lstStyle>
            <a:lvl1pPr algn="l">
              <a:defRPr sz="800">
                <a:solidFill>
                  <a:schemeClr val="bg1"/>
                </a:solidFill>
                <a:latin typeface="Kantar Brown Light" panose="020B0404020101010102" pitchFamily="34" charset="0"/>
                <a:cs typeface="Kantar Brown Light" panose="020B0404020101010102" pitchFamily="34" charset="0"/>
              </a:defRPr>
            </a:lvl1pPr>
          </a:lstStyle>
          <a:p>
            <a:endParaRPr lang="en-GB" dirty="0"/>
          </a:p>
        </p:txBody>
      </p:sp>
      <p:cxnSp>
        <p:nvCxnSpPr>
          <p:cNvPr id="36" name="Straight Connector 35">
            <a:extLst>
              <a:ext uri="{FF2B5EF4-FFF2-40B4-BE49-F238E27FC236}">
                <a16:creationId xmlns:a16="http://schemas.microsoft.com/office/drawing/2014/main" id="{01943FCE-6C92-A04D-BC63-76CF90C0113E}"/>
              </a:ext>
            </a:extLst>
          </p:cNvPr>
          <p:cNvCxnSpPr>
            <a:cxnSpLocks/>
          </p:cNvCxnSpPr>
          <p:nvPr userDrawn="1">
            <p:custDataLst>
              <p:tags r:id="rId31"/>
            </p:custDataLst>
          </p:nvPr>
        </p:nvCxnSpPr>
        <p:spPr>
          <a:xfrm>
            <a:off x="355744" y="6120000"/>
            <a:ext cx="11474161" cy="0"/>
          </a:xfrm>
          <a:prstGeom prst="line">
            <a:avLst/>
          </a:prstGeom>
          <a:ln w="38100">
            <a:solidFill>
              <a:schemeClr val="bg1"/>
            </a:solidFill>
            <a:tailEnd type="none"/>
          </a:ln>
        </p:spPr>
        <p:style>
          <a:lnRef idx="1">
            <a:schemeClr val="accent1"/>
          </a:lnRef>
          <a:fillRef idx="0">
            <a:schemeClr val="accent1"/>
          </a:fillRef>
          <a:effectRef idx="0">
            <a:schemeClr val="accent1"/>
          </a:effectRef>
          <a:fontRef idx="minor">
            <a:schemeClr val="tx1"/>
          </a:fontRef>
        </p:style>
      </p:cxnSp>
      <p:pic>
        <p:nvPicPr>
          <p:cNvPr id="6" name="Picture 5">
            <a:extLst>
              <a:ext uri="{FF2B5EF4-FFF2-40B4-BE49-F238E27FC236}">
                <a16:creationId xmlns:a16="http://schemas.microsoft.com/office/drawing/2014/main" id="{B375CEF2-B583-5300-E1BE-776A4F6FC17D}"/>
              </a:ext>
            </a:extLst>
          </p:cNvPr>
          <p:cNvPicPr>
            <a:picLocks noChangeAspect="1"/>
          </p:cNvPicPr>
          <p:nvPr userDrawn="1"/>
        </p:nvPicPr>
        <p:blipFill rotWithShape="1">
          <a:blip r:embed="rId32"/>
          <a:srcRect t="7360" r="41296" b="69185"/>
          <a:stretch/>
        </p:blipFill>
        <p:spPr>
          <a:xfrm>
            <a:off x="152502" y="6312768"/>
            <a:ext cx="2866154" cy="358043"/>
          </a:xfrm>
          <a:prstGeom prst="rect">
            <a:avLst/>
          </a:prstGeom>
        </p:spPr>
      </p:pic>
      <p:pic>
        <p:nvPicPr>
          <p:cNvPr id="7" name="Picture 6">
            <a:extLst>
              <a:ext uri="{FF2B5EF4-FFF2-40B4-BE49-F238E27FC236}">
                <a16:creationId xmlns:a16="http://schemas.microsoft.com/office/drawing/2014/main" id="{74B89174-C690-B507-BCA2-AB2B1F3B834A}"/>
              </a:ext>
            </a:extLst>
          </p:cNvPr>
          <p:cNvPicPr>
            <a:picLocks noChangeAspect="1"/>
          </p:cNvPicPr>
          <p:nvPr userDrawn="1"/>
        </p:nvPicPr>
        <p:blipFill rotWithShape="1">
          <a:blip r:embed="rId32"/>
          <a:srcRect t="42265"/>
          <a:stretch/>
        </p:blipFill>
        <p:spPr>
          <a:xfrm>
            <a:off x="3056693" y="6344653"/>
            <a:ext cx="1780226" cy="321350"/>
          </a:xfrm>
          <a:prstGeom prst="rect">
            <a:avLst/>
          </a:prstGeom>
        </p:spPr>
      </p:pic>
    </p:spTree>
    <p:extLst>
      <p:ext uri="{BB962C8B-B14F-4D97-AF65-F5344CB8AC3E}">
        <p14:creationId xmlns:p14="http://schemas.microsoft.com/office/powerpoint/2010/main" val="3085209453"/>
      </p:ext>
    </p:extLst>
  </p:cSld>
  <p:clrMap bg1="lt1" tx1="dk1" bg2="lt2" tx2="dk2" accent1="accent1" accent2="accent2" accent3="accent3" accent4="accent4" accent5="accent5" accent6="accent6" hlink="hlink" folHlink="folHlink"/>
  <p:sldLayoutIdLst>
    <p:sldLayoutId id="2147483839" r:id="rId1"/>
    <p:sldLayoutId id="2147483840" r:id="rId2"/>
    <p:sldLayoutId id="2147483841" r:id="rId3"/>
    <p:sldLayoutId id="2147483842" r:id="rId4"/>
    <p:sldLayoutId id="2147483843" r:id="rId5"/>
    <p:sldLayoutId id="2147483844" r:id="rId6"/>
    <p:sldLayoutId id="2147483845" r:id="rId7"/>
    <p:sldLayoutId id="2147483846" r:id="rId8"/>
    <p:sldLayoutId id="2147483847" r:id="rId9"/>
    <p:sldLayoutId id="2147483848" r:id="rId10"/>
    <p:sldLayoutId id="2147483849" r:id="rId11"/>
    <p:sldLayoutId id="2147483850" r:id="rId12"/>
    <p:sldLayoutId id="2147483851" r:id="rId13"/>
    <p:sldLayoutId id="2147483852" r:id="rId14"/>
    <p:sldLayoutId id="2147483853" r:id="rId15"/>
    <p:sldLayoutId id="2147483854" r:id="rId16"/>
    <p:sldLayoutId id="2147483855" r:id="rId17"/>
    <p:sldLayoutId id="2147483856" r:id="rId18"/>
    <p:sldLayoutId id="2147483857" r:id="rId19"/>
    <p:sldLayoutId id="2147483858" r:id="rId20"/>
    <p:sldLayoutId id="2147483859" r:id="rId21"/>
    <p:sldLayoutId id="2147483860" r:id="rId22"/>
    <p:sldLayoutId id="2147483861" r:id="rId23"/>
    <p:sldLayoutId id="2147483862" r:id="rId24"/>
    <p:sldLayoutId id="2147483864" r:id="rId25"/>
    <p:sldLayoutId id="2147483865" r:id="rId26"/>
    <p:sldLayoutId id="2147483866" r:id="rId27"/>
    <p:sldLayoutId id="2147483867" r:id="rId28"/>
    <p:sldLayoutId id="2147483868" r:id="rId29"/>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dt="0"/>
  <p:txStyles>
    <p:titleStyle>
      <a:lvl1pPr algn="l" defTabSz="914400" rtl="0" eaLnBrk="1" latinLnBrk="0" hangingPunct="1">
        <a:lnSpc>
          <a:spcPct val="100000"/>
        </a:lnSpc>
        <a:spcBef>
          <a:spcPts val="600"/>
        </a:spcBef>
        <a:buNone/>
        <a:defRPr sz="2400" b="1" kern="1200">
          <a:solidFill>
            <a:schemeClr val="bg1"/>
          </a:solidFill>
          <a:latin typeface="Kantar Brown" panose="020B0504020101010102" pitchFamily="34" charset="0"/>
          <a:ea typeface="+mj-ea"/>
          <a:cs typeface="Kantar Brown" panose="020B0504020101010102" pitchFamily="34" charset="0"/>
        </a:defRPr>
      </a:lvl1pPr>
    </p:titleStyle>
    <p:bodyStyle>
      <a:lvl1pPr marL="0" indent="0" algn="l" defTabSz="914400" rtl="0" eaLnBrk="1" latinLnBrk="0" hangingPunct="1">
        <a:lnSpc>
          <a:spcPct val="100000"/>
        </a:lnSpc>
        <a:spcBef>
          <a:spcPts val="1200"/>
        </a:spcBef>
        <a:buFont typeface="Arial" panose="020B0604020202020204" pitchFamily="34" charset="0"/>
        <a:buNone/>
        <a:defRPr sz="1600" kern="1200">
          <a:solidFill>
            <a:schemeClr val="bg1"/>
          </a:solidFill>
          <a:latin typeface="Kantar Brown Light" panose="020B0404020101010102" pitchFamily="34" charset="0"/>
          <a:ea typeface="+mn-ea"/>
          <a:cs typeface="Kantar Brown Light" panose="020B0404020101010102" pitchFamily="34" charset="0"/>
        </a:defRPr>
      </a:lvl1pPr>
      <a:lvl2pPr marL="180975" indent="-180975" algn="l" defTabSz="914400" rtl="0" eaLnBrk="1" latinLnBrk="0" hangingPunct="1">
        <a:lnSpc>
          <a:spcPct val="100000"/>
        </a:lnSpc>
        <a:spcBef>
          <a:spcPts val="600"/>
        </a:spcBef>
        <a:buFont typeface="Arial" panose="020B0604020202020204" pitchFamily="34" charset="0"/>
        <a:buChar char="ꟷ"/>
        <a:defRPr sz="1600" kern="1200">
          <a:solidFill>
            <a:schemeClr val="bg1"/>
          </a:solidFill>
          <a:latin typeface="Kantar Brown Light" panose="020B0404020101010102" pitchFamily="34" charset="0"/>
          <a:ea typeface="+mn-ea"/>
          <a:cs typeface="Kantar Brown Light" panose="020B0404020101010102" pitchFamily="34" charset="0"/>
        </a:defRPr>
      </a:lvl2pPr>
      <a:lvl3pPr marL="360000" indent="-180975" algn="l" defTabSz="914400" rtl="0" eaLnBrk="1" latinLnBrk="0" hangingPunct="1">
        <a:lnSpc>
          <a:spcPct val="100000"/>
        </a:lnSpc>
        <a:spcBef>
          <a:spcPts val="600"/>
        </a:spcBef>
        <a:buFont typeface="Arial" panose="020B0604020202020204" pitchFamily="34" charset="0"/>
        <a:buChar char="ꟷ"/>
        <a:defRPr sz="1600" kern="1200">
          <a:solidFill>
            <a:schemeClr val="bg1"/>
          </a:solidFill>
          <a:latin typeface="Kantar Brown Light" panose="020B0404020101010102" pitchFamily="34" charset="0"/>
          <a:ea typeface="+mn-ea"/>
          <a:cs typeface="Kantar Brown Light" panose="020B0404020101010102" pitchFamily="34" charset="0"/>
        </a:defRPr>
      </a:lvl3pPr>
      <a:lvl4pPr marL="540000" indent="-180975" algn="l" defTabSz="914400" rtl="0" eaLnBrk="1" latinLnBrk="0" hangingPunct="1">
        <a:lnSpc>
          <a:spcPct val="100000"/>
        </a:lnSpc>
        <a:spcBef>
          <a:spcPts val="600"/>
        </a:spcBef>
        <a:buFont typeface="Arial" panose="020B0604020202020204" pitchFamily="34" charset="0"/>
        <a:buChar char="ꟷ"/>
        <a:defRPr sz="1600" kern="1200">
          <a:solidFill>
            <a:schemeClr val="bg1"/>
          </a:solidFill>
          <a:latin typeface="Kantar Brown Light" panose="020B0404020101010102" pitchFamily="34" charset="0"/>
          <a:ea typeface="+mn-ea"/>
          <a:cs typeface="Kantar Brown Light" panose="020B0404020101010102" pitchFamily="34" charset="0"/>
        </a:defRPr>
      </a:lvl4pPr>
      <a:lvl5pPr marL="720000" indent="-180000" algn="l" defTabSz="914400" rtl="0" eaLnBrk="1" latinLnBrk="0" hangingPunct="1">
        <a:lnSpc>
          <a:spcPct val="100000"/>
        </a:lnSpc>
        <a:spcBef>
          <a:spcPts val="600"/>
        </a:spcBef>
        <a:buFont typeface="Arial" panose="020B0604020202020204" pitchFamily="34" charset="0"/>
        <a:buChar char="ꟷ"/>
        <a:defRPr sz="1600" kern="1200">
          <a:solidFill>
            <a:schemeClr val="bg1"/>
          </a:solidFill>
          <a:latin typeface="Kantar Brown Light" panose="020B0404020101010102" pitchFamily="34" charset="0"/>
          <a:ea typeface="+mn-ea"/>
          <a:cs typeface="Kantar Brown Light" panose="020B0404020101010102"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2" orient="horz" pos="2160">
          <p15:clr>
            <a:srgbClr val="F26B43"/>
          </p15:clr>
        </p15:guide>
        <p15:guide id="14" pos="7453">
          <p15:clr>
            <a:srgbClr val="F26B43"/>
          </p15:clr>
        </p15:guide>
        <p15:guide id="28" orient="horz" pos="1076">
          <p15:clr>
            <a:srgbClr val="F26B43"/>
          </p15:clr>
        </p15:guide>
        <p15:guide id="29" orient="horz" pos="270">
          <p15:clr>
            <a:srgbClr val="F26B43"/>
          </p15:clr>
        </p15:guide>
        <p15:guide id="33" orient="horz" pos="3600">
          <p15:clr>
            <a:srgbClr val="F26B43"/>
          </p15:clr>
        </p15:guide>
        <p15:guide id="35" pos="228">
          <p15:clr>
            <a:srgbClr val="F26B43"/>
          </p15:clr>
        </p15:guide>
        <p15:guide id="36" pos="3840">
          <p15:clr>
            <a:srgbClr val="F26B43"/>
          </p15:clr>
        </p15:guide>
        <p15:guide id="37" pos="3782">
          <p15:clr>
            <a:srgbClr val="F26B43"/>
          </p15:clr>
        </p15:guide>
        <p15:guide id="38" pos="3900">
          <p15:clr>
            <a:srgbClr val="F26B43"/>
          </p15:clr>
        </p15:guide>
        <p15:guide id="39" orient="horz" pos="3871">
          <p15:clr>
            <a:srgbClr val="F26B43"/>
          </p15:clr>
        </p15:guide>
      </p15:sldGuideLst>
    </p:ext>
  </p:extLst>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solidFill>
          <a:srgbClr val="000000"/>
        </a:solidFill>
        <a:effectLst/>
      </p:bgPr>
    </p:bg>
    <p:spTree>
      <p:nvGrpSpPr>
        <p:cNvPr id="1" name=""/>
        <p:cNvGrpSpPr/>
        <p:nvPr/>
      </p:nvGrpSpPr>
      <p:grpSpPr>
        <a:xfrm>
          <a:off x="0" y="0"/>
          <a:ext cx="0" cy="0"/>
          <a:chOff x="0" y="0"/>
          <a:chExt cx="0" cy="0"/>
        </a:xfrm>
      </p:grpSpPr>
      <p:sp>
        <p:nvSpPr>
          <p:cNvPr id="91" name="Title Placeholder 1"/>
          <p:cNvSpPr>
            <a:spLocks noGrp="1"/>
          </p:cNvSpPr>
          <p:nvPr>
            <p:ph type="title"/>
          </p:nvPr>
        </p:nvSpPr>
        <p:spPr>
          <a:xfrm>
            <a:off x="359999" y="430718"/>
            <a:ext cx="11466875" cy="403200"/>
          </a:xfrm>
          <a:prstGeom prst="rect">
            <a:avLst/>
          </a:prstGeom>
        </p:spPr>
        <p:txBody>
          <a:bodyPr vert="horz" lIns="0" tIns="0" rIns="0" bIns="0" rtlCol="0" anchor="t">
            <a:noAutofit/>
          </a:bodyPr>
          <a:lstStyle/>
          <a:p>
            <a:r>
              <a:rPr lang="en-US" dirty="0"/>
              <a:t>Click to add title</a:t>
            </a:r>
            <a:endParaRPr lang="en-GB" dirty="0"/>
          </a:p>
        </p:txBody>
      </p:sp>
      <p:sp>
        <p:nvSpPr>
          <p:cNvPr id="92" name="Text Placeholder 2"/>
          <p:cNvSpPr>
            <a:spLocks noGrp="1"/>
          </p:cNvSpPr>
          <p:nvPr>
            <p:ph type="body" idx="1"/>
          </p:nvPr>
        </p:nvSpPr>
        <p:spPr>
          <a:xfrm>
            <a:off x="359999" y="1710000"/>
            <a:ext cx="11466875" cy="3999600"/>
          </a:xfrm>
          <a:prstGeom prst="rect">
            <a:avLst/>
          </a:prstGeom>
        </p:spPr>
        <p:txBody>
          <a:bodyPr vert="horz" lIns="0" tIns="0" rIns="0" bIns="0" rtlCol="0">
            <a:noAutofit/>
          </a:body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93" name="Slide Number Placeholder 5"/>
          <p:cNvSpPr>
            <a:spLocks noGrp="1"/>
          </p:cNvSpPr>
          <p:nvPr>
            <p:ph type="sldNum" sz="quarter" idx="4"/>
          </p:nvPr>
        </p:nvSpPr>
        <p:spPr>
          <a:xfrm>
            <a:off x="10856913" y="6390000"/>
            <a:ext cx="969962" cy="196850"/>
          </a:xfrm>
          <a:prstGeom prst="rect">
            <a:avLst/>
          </a:prstGeom>
        </p:spPr>
        <p:txBody>
          <a:bodyPr vert="horz" lIns="0" tIns="0" rIns="0" bIns="0" rtlCol="0" anchor="ctr"/>
          <a:lstStyle>
            <a:lvl1pPr algn="r">
              <a:defRPr sz="1000">
                <a:solidFill>
                  <a:schemeClr val="bg1"/>
                </a:solidFill>
              </a:defRPr>
            </a:lvl1pPr>
          </a:lstStyle>
          <a:p>
            <a:fld id="{4034BEE3-566C-4068-A777-C3A4762E861B}" type="slidenum">
              <a:rPr lang="en-GB" smtClean="0"/>
              <a:pPr/>
              <a:t>‹#›</a:t>
            </a:fld>
            <a:endParaRPr lang="en-GB"/>
          </a:p>
        </p:txBody>
      </p:sp>
      <p:grpSp>
        <p:nvGrpSpPr>
          <p:cNvPr id="2" name="Group 1"/>
          <p:cNvGrpSpPr/>
          <p:nvPr userDrawn="1"/>
        </p:nvGrpSpPr>
        <p:grpSpPr>
          <a:xfrm>
            <a:off x="-1143000" y="-600255"/>
            <a:ext cx="13680281" cy="6913023"/>
            <a:chOff x="-1143000" y="-600255"/>
            <a:chExt cx="13680281" cy="6913023"/>
          </a:xfrm>
        </p:grpSpPr>
        <p:cxnSp>
          <p:nvCxnSpPr>
            <p:cNvPr id="14" name="Straight Connector 13"/>
            <p:cNvCxnSpPr/>
            <p:nvPr userDrawn="1"/>
          </p:nvCxnSpPr>
          <p:spPr>
            <a:xfrm>
              <a:off x="-256200" y="1710267"/>
              <a:ext cx="180000" cy="0"/>
            </a:xfrm>
            <a:prstGeom prst="line">
              <a:avLst/>
            </a:prstGeom>
            <a:ln w="6350">
              <a:gradFill>
                <a:gsLst>
                  <a:gs pos="0">
                    <a:srgbClr val="F2DA64"/>
                  </a:gs>
                  <a:gs pos="18000">
                    <a:srgbClr val="A27700"/>
                  </a:gs>
                  <a:gs pos="71000">
                    <a:srgbClr val="D7B446"/>
                  </a:gs>
                  <a:gs pos="51000">
                    <a:srgbClr val="F2DA64"/>
                  </a:gs>
                  <a:gs pos="100000">
                    <a:srgbClr val="987000"/>
                  </a:gs>
                </a:gsLst>
                <a:lin ang="0" scaled="0"/>
              </a:gra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256200" y="6143820"/>
              <a:ext cx="180000" cy="0"/>
            </a:xfrm>
            <a:prstGeom prst="line">
              <a:avLst/>
            </a:prstGeom>
            <a:ln w="6350">
              <a:gradFill>
                <a:gsLst>
                  <a:gs pos="0">
                    <a:srgbClr val="F2DA64"/>
                  </a:gs>
                  <a:gs pos="18000">
                    <a:srgbClr val="A27700"/>
                  </a:gs>
                  <a:gs pos="71000">
                    <a:srgbClr val="D7B446"/>
                  </a:gs>
                  <a:gs pos="51000">
                    <a:srgbClr val="F2DA64"/>
                  </a:gs>
                  <a:gs pos="100000">
                    <a:srgbClr val="987000"/>
                  </a:gs>
                </a:gsLst>
                <a:lin ang="0" scaled="0"/>
              </a:gradFil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userDrawn="1"/>
          </p:nvCxnSpPr>
          <p:spPr>
            <a:xfrm>
              <a:off x="-256200" y="3426354"/>
              <a:ext cx="180000" cy="0"/>
            </a:xfrm>
            <a:prstGeom prst="line">
              <a:avLst/>
            </a:prstGeom>
            <a:ln w="6350">
              <a:gradFill>
                <a:gsLst>
                  <a:gs pos="0">
                    <a:srgbClr val="F2DA64"/>
                  </a:gs>
                  <a:gs pos="18000">
                    <a:srgbClr val="A27700"/>
                  </a:gs>
                  <a:gs pos="71000">
                    <a:srgbClr val="D7B446"/>
                  </a:gs>
                  <a:gs pos="51000">
                    <a:srgbClr val="F2DA64"/>
                  </a:gs>
                  <a:gs pos="100000">
                    <a:srgbClr val="987000"/>
                  </a:gs>
                </a:gsLst>
                <a:lin ang="0" scaled="0"/>
              </a:gradFil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userDrawn="1"/>
          </p:nvCxnSpPr>
          <p:spPr>
            <a:xfrm>
              <a:off x="-256200" y="5714470"/>
              <a:ext cx="180000" cy="0"/>
            </a:xfrm>
            <a:prstGeom prst="line">
              <a:avLst/>
            </a:prstGeom>
            <a:ln w="6350">
              <a:gradFill>
                <a:gsLst>
                  <a:gs pos="0">
                    <a:srgbClr val="F2DA64"/>
                  </a:gs>
                  <a:gs pos="18000">
                    <a:srgbClr val="A27700"/>
                  </a:gs>
                  <a:gs pos="71000">
                    <a:srgbClr val="D7B446"/>
                  </a:gs>
                  <a:gs pos="51000">
                    <a:srgbClr val="F2DA64"/>
                  </a:gs>
                  <a:gs pos="100000">
                    <a:srgbClr val="987000"/>
                  </a:gs>
                </a:gsLst>
                <a:lin ang="0" scaled="0"/>
              </a:gradFill>
            </a:ln>
          </p:spPr>
          <p:style>
            <a:lnRef idx="1">
              <a:schemeClr val="accent1"/>
            </a:lnRef>
            <a:fillRef idx="0">
              <a:schemeClr val="accent1"/>
            </a:fillRef>
            <a:effectRef idx="0">
              <a:schemeClr val="accent1"/>
            </a:effectRef>
            <a:fontRef idx="minor">
              <a:schemeClr val="tx1"/>
            </a:fontRef>
          </p:style>
        </p:cxnSp>
        <p:sp>
          <p:nvSpPr>
            <p:cNvPr id="51" name="TextBox 50"/>
            <p:cNvSpPr txBox="1"/>
            <p:nvPr userDrawn="1"/>
          </p:nvSpPr>
          <p:spPr>
            <a:xfrm>
              <a:off x="-747711" y="1646156"/>
              <a:ext cx="438671" cy="123111"/>
            </a:xfrm>
            <a:prstGeom prst="rect">
              <a:avLst/>
            </a:prstGeom>
            <a:noFill/>
          </p:spPr>
          <p:txBody>
            <a:bodyPr wrap="square" lIns="0" tIns="0" rIns="0" bIns="0" rtlCol="0">
              <a:spAutoFit/>
            </a:bodyPr>
            <a:lstStyle/>
            <a:p>
              <a:pPr algn="r"/>
              <a:r>
                <a:rPr lang="en-GB" sz="800">
                  <a:solidFill>
                    <a:schemeClr val="tx1"/>
                  </a:solidFill>
                </a:rPr>
                <a:t>4.78cm</a:t>
              </a:r>
            </a:p>
          </p:txBody>
        </p:sp>
        <p:sp>
          <p:nvSpPr>
            <p:cNvPr id="54" name="TextBox 53"/>
            <p:cNvSpPr txBox="1"/>
            <p:nvPr userDrawn="1"/>
          </p:nvSpPr>
          <p:spPr>
            <a:xfrm>
              <a:off x="-747711" y="3357884"/>
              <a:ext cx="438671" cy="123111"/>
            </a:xfrm>
            <a:prstGeom prst="rect">
              <a:avLst/>
            </a:prstGeom>
            <a:noFill/>
          </p:spPr>
          <p:txBody>
            <a:bodyPr wrap="square" lIns="0" tIns="0" rIns="0" bIns="0" rtlCol="0">
              <a:spAutoFit/>
            </a:bodyPr>
            <a:lstStyle/>
            <a:p>
              <a:pPr algn="r"/>
              <a:r>
                <a:rPr lang="en-GB" sz="800">
                  <a:solidFill>
                    <a:schemeClr val="tx1"/>
                  </a:solidFill>
                </a:rPr>
                <a:t>0 cm</a:t>
              </a:r>
            </a:p>
          </p:txBody>
        </p:sp>
        <p:sp>
          <p:nvSpPr>
            <p:cNvPr id="58" name="TextBox 57"/>
            <p:cNvSpPr txBox="1"/>
            <p:nvPr userDrawn="1"/>
          </p:nvSpPr>
          <p:spPr>
            <a:xfrm>
              <a:off x="-747711" y="5640188"/>
              <a:ext cx="438671" cy="123111"/>
            </a:xfrm>
            <a:prstGeom prst="rect">
              <a:avLst/>
            </a:prstGeom>
            <a:noFill/>
          </p:spPr>
          <p:txBody>
            <a:bodyPr wrap="square" lIns="0" tIns="0" rIns="0" bIns="0" rtlCol="0">
              <a:spAutoFit/>
            </a:bodyPr>
            <a:lstStyle/>
            <a:p>
              <a:pPr algn="r"/>
              <a:r>
                <a:rPr lang="en-GB" sz="800">
                  <a:solidFill>
                    <a:schemeClr val="tx1"/>
                  </a:solidFill>
                </a:rPr>
                <a:t>6.35 cm</a:t>
              </a:r>
            </a:p>
          </p:txBody>
        </p:sp>
        <p:sp>
          <p:nvSpPr>
            <p:cNvPr id="60" name="TextBox 59"/>
            <p:cNvSpPr txBox="1"/>
            <p:nvPr userDrawn="1"/>
          </p:nvSpPr>
          <p:spPr>
            <a:xfrm>
              <a:off x="304800" y="-437436"/>
              <a:ext cx="438671" cy="123111"/>
            </a:xfrm>
            <a:prstGeom prst="rect">
              <a:avLst/>
            </a:prstGeom>
            <a:noFill/>
          </p:spPr>
          <p:txBody>
            <a:bodyPr wrap="square" lIns="0" tIns="0" rIns="0" bIns="0" rtlCol="0">
              <a:spAutoFit/>
            </a:bodyPr>
            <a:lstStyle/>
            <a:p>
              <a:pPr algn="l"/>
              <a:r>
                <a:rPr lang="en-GB" sz="800">
                  <a:solidFill>
                    <a:schemeClr val="tx1"/>
                  </a:solidFill>
                </a:rPr>
                <a:t>15.93cm</a:t>
              </a:r>
            </a:p>
          </p:txBody>
        </p:sp>
        <p:sp>
          <p:nvSpPr>
            <p:cNvPr id="72" name="TextBox 71"/>
            <p:cNvSpPr txBox="1"/>
            <p:nvPr userDrawn="1"/>
          </p:nvSpPr>
          <p:spPr>
            <a:xfrm>
              <a:off x="11426031" y="-437436"/>
              <a:ext cx="438671" cy="123111"/>
            </a:xfrm>
            <a:prstGeom prst="rect">
              <a:avLst/>
            </a:prstGeom>
            <a:noFill/>
          </p:spPr>
          <p:txBody>
            <a:bodyPr wrap="square" lIns="0" tIns="0" rIns="0" bIns="0" rtlCol="0">
              <a:spAutoFit/>
            </a:bodyPr>
            <a:lstStyle/>
            <a:p>
              <a:pPr algn="r"/>
              <a:r>
                <a:rPr lang="en-GB" sz="800">
                  <a:solidFill>
                    <a:schemeClr val="tx1"/>
                  </a:solidFill>
                </a:rPr>
                <a:t>15.93 cm</a:t>
              </a:r>
            </a:p>
          </p:txBody>
        </p:sp>
        <p:cxnSp>
          <p:nvCxnSpPr>
            <p:cNvPr id="5" name="Straight Connector 4"/>
            <p:cNvCxnSpPr/>
            <p:nvPr userDrawn="1"/>
          </p:nvCxnSpPr>
          <p:spPr>
            <a:xfrm>
              <a:off x="361588" y="-265725"/>
              <a:ext cx="0" cy="180000"/>
            </a:xfrm>
            <a:prstGeom prst="line">
              <a:avLst/>
            </a:prstGeom>
            <a:ln w="6350">
              <a:gradFill>
                <a:gsLst>
                  <a:gs pos="0">
                    <a:srgbClr val="F2DA64"/>
                  </a:gs>
                  <a:gs pos="18000">
                    <a:srgbClr val="A27700"/>
                  </a:gs>
                  <a:gs pos="71000">
                    <a:srgbClr val="D7B446"/>
                  </a:gs>
                  <a:gs pos="51000">
                    <a:srgbClr val="F2DA64"/>
                  </a:gs>
                  <a:gs pos="100000">
                    <a:srgbClr val="987000"/>
                  </a:gs>
                </a:gsLst>
                <a:lin ang="5400000" scaled="0"/>
              </a:gradFill>
            </a:ln>
          </p:spPr>
          <p:style>
            <a:lnRef idx="1">
              <a:schemeClr val="accent1"/>
            </a:lnRef>
            <a:fillRef idx="0">
              <a:schemeClr val="accent1"/>
            </a:fillRef>
            <a:effectRef idx="0">
              <a:schemeClr val="accent1"/>
            </a:effectRef>
            <a:fontRef idx="minor">
              <a:schemeClr val="tx1"/>
            </a:fontRef>
          </p:style>
        </p:cxnSp>
        <p:sp>
          <p:nvSpPr>
            <p:cNvPr id="85" name="TextBox 84"/>
            <p:cNvSpPr txBox="1"/>
            <p:nvPr userDrawn="1"/>
          </p:nvSpPr>
          <p:spPr>
            <a:xfrm>
              <a:off x="-1143000" y="5763299"/>
              <a:ext cx="833960" cy="123111"/>
            </a:xfrm>
            <a:prstGeom prst="rect">
              <a:avLst/>
            </a:prstGeom>
            <a:noFill/>
          </p:spPr>
          <p:txBody>
            <a:bodyPr wrap="square" lIns="0" tIns="0" rIns="0" bIns="0" rtlCol="0">
              <a:spAutoFit/>
            </a:bodyPr>
            <a:lstStyle/>
            <a:p>
              <a:pPr algn="r"/>
              <a:r>
                <a:rPr lang="en-GB" sz="800">
                  <a:solidFill>
                    <a:schemeClr val="tx1"/>
                  </a:solidFill>
                </a:rPr>
                <a:t>Content Bottom</a:t>
              </a:r>
            </a:p>
          </p:txBody>
        </p:sp>
        <p:sp>
          <p:nvSpPr>
            <p:cNvPr id="86" name="TextBox 85"/>
            <p:cNvSpPr txBox="1"/>
            <p:nvPr userDrawn="1"/>
          </p:nvSpPr>
          <p:spPr>
            <a:xfrm>
              <a:off x="-1143000" y="1769267"/>
              <a:ext cx="833960" cy="123111"/>
            </a:xfrm>
            <a:prstGeom prst="rect">
              <a:avLst/>
            </a:prstGeom>
            <a:noFill/>
          </p:spPr>
          <p:txBody>
            <a:bodyPr wrap="square" lIns="0" tIns="0" rIns="0" bIns="0" rtlCol="0">
              <a:spAutoFit/>
            </a:bodyPr>
            <a:lstStyle/>
            <a:p>
              <a:pPr algn="r"/>
              <a:r>
                <a:rPr lang="en-GB" sz="800">
                  <a:solidFill>
                    <a:schemeClr val="tx1"/>
                  </a:solidFill>
                </a:rPr>
                <a:t>Content Top</a:t>
              </a:r>
            </a:p>
          </p:txBody>
        </p:sp>
        <p:sp>
          <p:nvSpPr>
            <p:cNvPr id="88" name="TextBox 87"/>
            <p:cNvSpPr txBox="1"/>
            <p:nvPr userDrawn="1"/>
          </p:nvSpPr>
          <p:spPr>
            <a:xfrm>
              <a:off x="-590537" y="-438330"/>
              <a:ext cx="833960" cy="123111"/>
            </a:xfrm>
            <a:prstGeom prst="rect">
              <a:avLst/>
            </a:prstGeom>
            <a:noFill/>
          </p:spPr>
          <p:txBody>
            <a:bodyPr wrap="square" lIns="0" tIns="0" rIns="0" bIns="0" rtlCol="0">
              <a:spAutoFit/>
            </a:bodyPr>
            <a:lstStyle/>
            <a:p>
              <a:pPr algn="r"/>
              <a:r>
                <a:rPr lang="en-GB" sz="800">
                  <a:solidFill>
                    <a:schemeClr val="tx1"/>
                  </a:solidFill>
                </a:rPr>
                <a:t>Left Margin</a:t>
              </a:r>
            </a:p>
          </p:txBody>
        </p:sp>
        <p:sp>
          <p:nvSpPr>
            <p:cNvPr id="89" name="TextBox 88"/>
            <p:cNvSpPr txBox="1"/>
            <p:nvPr userDrawn="1"/>
          </p:nvSpPr>
          <p:spPr>
            <a:xfrm>
              <a:off x="11898039" y="-438330"/>
              <a:ext cx="639242" cy="123111"/>
            </a:xfrm>
            <a:prstGeom prst="rect">
              <a:avLst/>
            </a:prstGeom>
            <a:noFill/>
          </p:spPr>
          <p:txBody>
            <a:bodyPr wrap="square" lIns="0" tIns="0" rIns="0" bIns="0" rtlCol="0">
              <a:spAutoFit/>
            </a:bodyPr>
            <a:lstStyle/>
            <a:p>
              <a:pPr algn="l"/>
              <a:r>
                <a:rPr lang="en-GB" sz="800">
                  <a:solidFill>
                    <a:schemeClr val="tx1"/>
                  </a:solidFill>
                </a:rPr>
                <a:t>Right Margin</a:t>
              </a:r>
            </a:p>
          </p:txBody>
        </p:sp>
        <p:cxnSp>
          <p:nvCxnSpPr>
            <p:cNvPr id="98" name="Straight Connector 97"/>
            <p:cNvCxnSpPr/>
            <p:nvPr userDrawn="1"/>
          </p:nvCxnSpPr>
          <p:spPr>
            <a:xfrm>
              <a:off x="6096000" y="-363357"/>
              <a:ext cx="0" cy="180000"/>
            </a:xfrm>
            <a:prstGeom prst="line">
              <a:avLst/>
            </a:prstGeom>
            <a:ln w="6350">
              <a:gradFill>
                <a:gsLst>
                  <a:gs pos="0">
                    <a:srgbClr val="F2DA64"/>
                  </a:gs>
                  <a:gs pos="18000">
                    <a:srgbClr val="A27700"/>
                  </a:gs>
                  <a:gs pos="71000">
                    <a:srgbClr val="D7B446"/>
                  </a:gs>
                  <a:gs pos="51000">
                    <a:srgbClr val="F2DA64"/>
                  </a:gs>
                  <a:gs pos="100000">
                    <a:srgbClr val="987000"/>
                  </a:gs>
                </a:gsLst>
                <a:lin ang="5400000" scaled="0"/>
              </a:gradFill>
            </a:ln>
          </p:spPr>
          <p:style>
            <a:lnRef idx="1">
              <a:schemeClr val="accent1"/>
            </a:lnRef>
            <a:fillRef idx="0">
              <a:schemeClr val="accent1"/>
            </a:fillRef>
            <a:effectRef idx="0">
              <a:schemeClr val="accent1"/>
            </a:effectRef>
            <a:fontRef idx="minor">
              <a:schemeClr val="tx1"/>
            </a:fontRef>
          </p:style>
        </p:cxnSp>
        <p:sp>
          <p:nvSpPr>
            <p:cNvPr id="99" name="TextBox 98"/>
            <p:cNvSpPr txBox="1"/>
            <p:nvPr userDrawn="1"/>
          </p:nvSpPr>
          <p:spPr>
            <a:xfrm>
              <a:off x="5914719" y="-600255"/>
              <a:ext cx="362256" cy="246221"/>
            </a:xfrm>
            <a:prstGeom prst="rect">
              <a:avLst/>
            </a:prstGeom>
            <a:noFill/>
          </p:spPr>
          <p:txBody>
            <a:bodyPr wrap="square" lIns="0" tIns="0" rIns="0" bIns="0" rtlCol="0">
              <a:spAutoFit/>
            </a:bodyPr>
            <a:lstStyle/>
            <a:p>
              <a:pPr algn="ctr"/>
              <a:r>
                <a:rPr lang="en-GB" sz="800">
                  <a:solidFill>
                    <a:schemeClr val="tx1"/>
                  </a:solidFill>
                </a:rPr>
                <a:t>Middle </a:t>
              </a:r>
              <a:br>
                <a:rPr lang="en-GB" sz="800">
                  <a:solidFill>
                    <a:schemeClr val="tx1"/>
                  </a:solidFill>
                </a:rPr>
              </a:br>
              <a:r>
                <a:rPr lang="en-GB" sz="800">
                  <a:solidFill>
                    <a:schemeClr val="tx1"/>
                  </a:solidFill>
                </a:rPr>
                <a:t>0cm </a:t>
              </a:r>
            </a:p>
          </p:txBody>
        </p:sp>
        <p:sp>
          <p:nvSpPr>
            <p:cNvPr id="101" name="TextBox 100"/>
            <p:cNvSpPr txBox="1"/>
            <p:nvPr userDrawn="1"/>
          </p:nvSpPr>
          <p:spPr>
            <a:xfrm>
              <a:off x="5636264" y="-208836"/>
              <a:ext cx="362256" cy="123111"/>
            </a:xfrm>
            <a:prstGeom prst="rect">
              <a:avLst/>
            </a:prstGeom>
            <a:noFill/>
          </p:spPr>
          <p:txBody>
            <a:bodyPr wrap="square" lIns="0" tIns="0" rIns="0" bIns="0" rtlCol="0">
              <a:spAutoFit/>
            </a:bodyPr>
            <a:lstStyle/>
            <a:p>
              <a:pPr algn="ctr"/>
              <a:r>
                <a:rPr lang="en-GB" sz="800">
                  <a:solidFill>
                    <a:schemeClr val="tx1"/>
                  </a:solidFill>
                </a:rPr>
                <a:t>0.26cm</a:t>
              </a:r>
            </a:p>
          </p:txBody>
        </p:sp>
        <p:cxnSp>
          <p:nvCxnSpPr>
            <p:cNvPr id="104" name="Straight Connector 103"/>
            <p:cNvCxnSpPr/>
            <p:nvPr userDrawn="1"/>
          </p:nvCxnSpPr>
          <p:spPr>
            <a:xfrm>
              <a:off x="6000389" y="-265725"/>
              <a:ext cx="0" cy="180000"/>
            </a:xfrm>
            <a:prstGeom prst="line">
              <a:avLst/>
            </a:prstGeom>
            <a:ln w="6350">
              <a:gradFill>
                <a:gsLst>
                  <a:gs pos="0">
                    <a:srgbClr val="F2DA64"/>
                  </a:gs>
                  <a:gs pos="18000">
                    <a:srgbClr val="A27700"/>
                  </a:gs>
                  <a:gs pos="71000">
                    <a:srgbClr val="D7B446"/>
                  </a:gs>
                  <a:gs pos="51000">
                    <a:srgbClr val="F2DA64"/>
                  </a:gs>
                  <a:gs pos="100000">
                    <a:srgbClr val="987000"/>
                  </a:gs>
                </a:gsLst>
                <a:lin ang="5400000" scaled="0"/>
              </a:gradFill>
            </a:ln>
          </p:spPr>
          <p:style>
            <a:lnRef idx="1">
              <a:schemeClr val="accent1"/>
            </a:lnRef>
            <a:fillRef idx="0">
              <a:schemeClr val="accent1"/>
            </a:fillRef>
            <a:effectRef idx="0">
              <a:schemeClr val="accent1"/>
            </a:effectRef>
            <a:fontRef idx="minor">
              <a:schemeClr val="tx1"/>
            </a:fontRef>
          </p:style>
        </p:cxnSp>
        <p:cxnSp>
          <p:nvCxnSpPr>
            <p:cNvPr id="105" name="Straight Connector 104"/>
            <p:cNvCxnSpPr/>
            <p:nvPr userDrawn="1"/>
          </p:nvCxnSpPr>
          <p:spPr>
            <a:xfrm>
              <a:off x="6190362" y="-265725"/>
              <a:ext cx="0" cy="180000"/>
            </a:xfrm>
            <a:prstGeom prst="line">
              <a:avLst/>
            </a:prstGeom>
            <a:ln w="6350">
              <a:gradFill>
                <a:gsLst>
                  <a:gs pos="0">
                    <a:srgbClr val="F2DA64"/>
                  </a:gs>
                  <a:gs pos="18000">
                    <a:srgbClr val="A27700"/>
                  </a:gs>
                  <a:gs pos="71000">
                    <a:srgbClr val="D7B446"/>
                  </a:gs>
                  <a:gs pos="51000">
                    <a:srgbClr val="F2DA64"/>
                  </a:gs>
                  <a:gs pos="100000">
                    <a:srgbClr val="987000"/>
                  </a:gs>
                </a:gsLst>
                <a:lin ang="5400000" scaled="0"/>
              </a:gradFill>
            </a:ln>
          </p:spPr>
          <p:style>
            <a:lnRef idx="1">
              <a:schemeClr val="accent1"/>
            </a:lnRef>
            <a:fillRef idx="0">
              <a:schemeClr val="accent1"/>
            </a:fillRef>
            <a:effectRef idx="0">
              <a:schemeClr val="accent1"/>
            </a:effectRef>
            <a:fontRef idx="minor">
              <a:schemeClr val="tx1"/>
            </a:fontRef>
          </p:style>
        </p:cxnSp>
        <p:sp>
          <p:nvSpPr>
            <p:cNvPr id="106" name="TextBox 105"/>
            <p:cNvSpPr txBox="1"/>
            <p:nvPr userDrawn="1"/>
          </p:nvSpPr>
          <p:spPr>
            <a:xfrm>
              <a:off x="6191102" y="-208836"/>
              <a:ext cx="362256" cy="123111"/>
            </a:xfrm>
            <a:prstGeom prst="rect">
              <a:avLst/>
            </a:prstGeom>
            <a:noFill/>
          </p:spPr>
          <p:txBody>
            <a:bodyPr wrap="square" lIns="0" tIns="0" rIns="0" bIns="0" rtlCol="0">
              <a:spAutoFit/>
            </a:bodyPr>
            <a:lstStyle/>
            <a:p>
              <a:pPr algn="ctr"/>
              <a:r>
                <a:rPr lang="en-GB" sz="800">
                  <a:solidFill>
                    <a:schemeClr val="tx1"/>
                  </a:solidFill>
                </a:rPr>
                <a:t>0.26cm</a:t>
              </a:r>
            </a:p>
          </p:txBody>
        </p:sp>
        <p:cxnSp>
          <p:nvCxnSpPr>
            <p:cNvPr id="107" name="Straight Connector 106"/>
            <p:cNvCxnSpPr/>
            <p:nvPr userDrawn="1"/>
          </p:nvCxnSpPr>
          <p:spPr>
            <a:xfrm>
              <a:off x="11836111" y="-265725"/>
              <a:ext cx="0" cy="180000"/>
            </a:xfrm>
            <a:prstGeom prst="line">
              <a:avLst/>
            </a:prstGeom>
            <a:ln w="6350">
              <a:gradFill>
                <a:gsLst>
                  <a:gs pos="0">
                    <a:srgbClr val="F2DA64"/>
                  </a:gs>
                  <a:gs pos="18000">
                    <a:srgbClr val="A27700"/>
                  </a:gs>
                  <a:gs pos="71000">
                    <a:srgbClr val="D7B446"/>
                  </a:gs>
                  <a:gs pos="51000">
                    <a:srgbClr val="F2DA64"/>
                  </a:gs>
                  <a:gs pos="100000">
                    <a:srgbClr val="987000"/>
                  </a:gs>
                </a:gsLst>
                <a:lin ang="5400000" scaled="0"/>
              </a:gradFill>
            </a:ln>
          </p:spPr>
          <p:style>
            <a:lnRef idx="1">
              <a:schemeClr val="accent1"/>
            </a:lnRef>
            <a:fillRef idx="0">
              <a:schemeClr val="accent1"/>
            </a:fillRef>
            <a:effectRef idx="0">
              <a:schemeClr val="accent1"/>
            </a:effectRef>
            <a:fontRef idx="minor">
              <a:schemeClr val="tx1"/>
            </a:fontRef>
          </p:style>
        </p:cxnSp>
        <p:cxnSp>
          <p:nvCxnSpPr>
            <p:cNvPr id="108" name="Straight Connector 107"/>
            <p:cNvCxnSpPr/>
            <p:nvPr userDrawn="1"/>
          </p:nvCxnSpPr>
          <p:spPr>
            <a:xfrm>
              <a:off x="-256200" y="430824"/>
              <a:ext cx="180000" cy="0"/>
            </a:xfrm>
            <a:prstGeom prst="line">
              <a:avLst/>
            </a:prstGeom>
            <a:ln w="6350">
              <a:gradFill>
                <a:gsLst>
                  <a:gs pos="0">
                    <a:srgbClr val="F2DA64"/>
                  </a:gs>
                  <a:gs pos="18000">
                    <a:srgbClr val="A27700"/>
                  </a:gs>
                  <a:gs pos="71000">
                    <a:srgbClr val="D7B446"/>
                  </a:gs>
                  <a:gs pos="51000">
                    <a:srgbClr val="F2DA64"/>
                  </a:gs>
                  <a:gs pos="100000">
                    <a:srgbClr val="987000"/>
                  </a:gs>
                </a:gsLst>
                <a:lin ang="0" scaled="0"/>
              </a:gradFill>
            </a:ln>
          </p:spPr>
          <p:style>
            <a:lnRef idx="1">
              <a:schemeClr val="accent1"/>
            </a:lnRef>
            <a:fillRef idx="0">
              <a:schemeClr val="accent1"/>
            </a:fillRef>
            <a:effectRef idx="0">
              <a:schemeClr val="accent1"/>
            </a:effectRef>
            <a:fontRef idx="minor">
              <a:schemeClr val="tx1"/>
            </a:fontRef>
          </p:style>
        </p:cxnSp>
        <p:sp>
          <p:nvSpPr>
            <p:cNvPr id="109" name="TextBox 108"/>
            <p:cNvSpPr txBox="1"/>
            <p:nvPr userDrawn="1"/>
          </p:nvSpPr>
          <p:spPr>
            <a:xfrm>
              <a:off x="-747711" y="404813"/>
              <a:ext cx="438671" cy="123111"/>
            </a:xfrm>
            <a:prstGeom prst="rect">
              <a:avLst/>
            </a:prstGeom>
            <a:noFill/>
          </p:spPr>
          <p:txBody>
            <a:bodyPr wrap="square" lIns="0" tIns="0" rIns="0" bIns="0" rtlCol="0">
              <a:spAutoFit/>
            </a:bodyPr>
            <a:lstStyle/>
            <a:p>
              <a:pPr algn="r"/>
              <a:r>
                <a:rPr lang="en-GB" sz="800">
                  <a:solidFill>
                    <a:schemeClr val="tx1"/>
                  </a:solidFill>
                </a:rPr>
                <a:t>8.33cm</a:t>
              </a:r>
            </a:p>
          </p:txBody>
        </p:sp>
        <p:sp>
          <p:nvSpPr>
            <p:cNvPr id="110" name="TextBox 109"/>
            <p:cNvSpPr txBox="1"/>
            <p:nvPr userDrawn="1"/>
          </p:nvSpPr>
          <p:spPr>
            <a:xfrm>
              <a:off x="-1143000" y="527924"/>
              <a:ext cx="833960" cy="123111"/>
            </a:xfrm>
            <a:prstGeom prst="rect">
              <a:avLst/>
            </a:prstGeom>
            <a:noFill/>
          </p:spPr>
          <p:txBody>
            <a:bodyPr wrap="square" lIns="0" tIns="0" rIns="0" bIns="0" rtlCol="0">
              <a:spAutoFit/>
            </a:bodyPr>
            <a:lstStyle/>
            <a:p>
              <a:pPr algn="r"/>
              <a:r>
                <a:rPr lang="en-GB" sz="800">
                  <a:solidFill>
                    <a:schemeClr val="tx1"/>
                  </a:solidFill>
                </a:rPr>
                <a:t>Title Top</a:t>
              </a:r>
            </a:p>
          </p:txBody>
        </p:sp>
        <p:sp>
          <p:nvSpPr>
            <p:cNvPr id="33" name="TextBox 32">
              <a:extLst>
                <a:ext uri="{FF2B5EF4-FFF2-40B4-BE49-F238E27FC236}">
                  <a16:creationId xmlns:a16="http://schemas.microsoft.com/office/drawing/2014/main" id="{A925CEB6-6DDA-49BF-824C-CFA9D8A07E3F}"/>
                </a:ext>
              </a:extLst>
            </p:cNvPr>
            <p:cNvSpPr txBox="1"/>
            <p:nvPr userDrawn="1"/>
          </p:nvSpPr>
          <p:spPr>
            <a:xfrm>
              <a:off x="-747711" y="6066546"/>
              <a:ext cx="438671" cy="123111"/>
            </a:xfrm>
            <a:prstGeom prst="rect">
              <a:avLst/>
            </a:prstGeom>
            <a:noFill/>
          </p:spPr>
          <p:txBody>
            <a:bodyPr wrap="square" lIns="0" tIns="0" rIns="0" bIns="0" rtlCol="0">
              <a:spAutoFit/>
            </a:bodyPr>
            <a:lstStyle/>
            <a:p>
              <a:pPr algn="r"/>
              <a:r>
                <a:rPr lang="en-GB" sz="800">
                  <a:solidFill>
                    <a:schemeClr val="tx1"/>
                  </a:solidFill>
                </a:rPr>
                <a:t>7.54 cm</a:t>
              </a:r>
            </a:p>
          </p:txBody>
        </p:sp>
        <p:sp>
          <p:nvSpPr>
            <p:cNvPr id="34" name="TextBox 33">
              <a:extLst>
                <a:ext uri="{FF2B5EF4-FFF2-40B4-BE49-F238E27FC236}">
                  <a16:creationId xmlns:a16="http://schemas.microsoft.com/office/drawing/2014/main" id="{E1658A23-15A2-4406-AF7E-89707B5575E7}"/>
                </a:ext>
              </a:extLst>
            </p:cNvPr>
            <p:cNvSpPr txBox="1"/>
            <p:nvPr userDrawn="1"/>
          </p:nvSpPr>
          <p:spPr>
            <a:xfrm>
              <a:off x="-1143000" y="6189657"/>
              <a:ext cx="833960" cy="123111"/>
            </a:xfrm>
            <a:prstGeom prst="rect">
              <a:avLst/>
            </a:prstGeom>
            <a:noFill/>
          </p:spPr>
          <p:txBody>
            <a:bodyPr wrap="square" lIns="0" tIns="0" rIns="0" bIns="0" rtlCol="0">
              <a:spAutoFit/>
            </a:bodyPr>
            <a:lstStyle/>
            <a:p>
              <a:pPr algn="r"/>
              <a:r>
                <a:rPr lang="en-GB" sz="800">
                  <a:solidFill>
                    <a:schemeClr val="tx1"/>
                  </a:solidFill>
                </a:rPr>
                <a:t>Image Bottom</a:t>
              </a:r>
            </a:p>
          </p:txBody>
        </p:sp>
      </p:grpSp>
      <p:sp>
        <p:nvSpPr>
          <p:cNvPr id="3" name="Footer Placeholder 2">
            <a:extLst>
              <a:ext uri="{FF2B5EF4-FFF2-40B4-BE49-F238E27FC236}">
                <a16:creationId xmlns:a16="http://schemas.microsoft.com/office/drawing/2014/main" id="{1115639F-9E76-41B0-BB57-8F8A1F600167}"/>
              </a:ext>
            </a:extLst>
          </p:cNvPr>
          <p:cNvSpPr>
            <a:spLocks noGrp="1"/>
          </p:cNvSpPr>
          <p:nvPr>
            <p:ph type="ftr" sz="quarter" idx="3"/>
          </p:nvPr>
        </p:nvSpPr>
        <p:spPr>
          <a:xfrm>
            <a:off x="4964920" y="6390000"/>
            <a:ext cx="5802680" cy="198000"/>
          </a:xfrm>
          <a:prstGeom prst="rect">
            <a:avLst/>
          </a:prstGeom>
        </p:spPr>
        <p:txBody>
          <a:bodyPr vert="horz" lIns="0" tIns="0" rIns="0" bIns="0" rtlCol="0" anchor="ctr"/>
          <a:lstStyle>
            <a:lvl1pPr algn="l">
              <a:defRPr sz="800">
                <a:solidFill>
                  <a:schemeClr val="bg1"/>
                </a:solidFill>
                <a:latin typeface="Kantar Brown Light" panose="020B0404020101010102" pitchFamily="34" charset="0"/>
                <a:cs typeface="Kantar Brown Light" panose="020B0404020101010102" pitchFamily="34" charset="0"/>
              </a:defRPr>
            </a:lvl1pPr>
          </a:lstStyle>
          <a:p>
            <a:endParaRPr lang="en-GB" dirty="0"/>
          </a:p>
        </p:txBody>
      </p:sp>
      <p:cxnSp>
        <p:nvCxnSpPr>
          <p:cNvPr id="36" name="Straight Connector 35">
            <a:extLst>
              <a:ext uri="{FF2B5EF4-FFF2-40B4-BE49-F238E27FC236}">
                <a16:creationId xmlns:a16="http://schemas.microsoft.com/office/drawing/2014/main" id="{01943FCE-6C92-A04D-BC63-76CF90C0113E}"/>
              </a:ext>
            </a:extLst>
          </p:cNvPr>
          <p:cNvCxnSpPr>
            <a:cxnSpLocks/>
          </p:cNvCxnSpPr>
          <p:nvPr userDrawn="1">
            <p:custDataLst>
              <p:tags r:id="rId32"/>
            </p:custDataLst>
          </p:nvPr>
        </p:nvCxnSpPr>
        <p:spPr>
          <a:xfrm>
            <a:off x="355744" y="6120000"/>
            <a:ext cx="11474161" cy="0"/>
          </a:xfrm>
          <a:prstGeom prst="line">
            <a:avLst/>
          </a:prstGeom>
          <a:ln w="38100">
            <a:solidFill>
              <a:schemeClr val="bg1"/>
            </a:solidFill>
            <a:tailEnd type="none"/>
          </a:ln>
        </p:spPr>
        <p:style>
          <a:lnRef idx="1">
            <a:schemeClr val="accent1"/>
          </a:lnRef>
          <a:fillRef idx="0">
            <a:schemeClr val="accent1"/>
          </a:fillRef>
          <a:effectRef idx="0">
            <a:schemeClr val="accent1"/>
          </a:effectRef>
          <a:fontRef idx="minor">
            <a:schemeClr val="tx1"/>
          </a:fontRef>
        </p:style>
      </p:cxnSp>
      <p:pic>
        <p:nvPicPr>
          <p:cNvPr id="6" name="Picture 5">
            <a:extLst>
              <a:ext uri="{FF2B5EF4-FFF2-40B4-BE49-F238E27FC236}">
                <a16:creationId xmlns:a16="http://schemas.microsoft.com/office/drawing/2014/main" id="{B375CEF2-B583-5300-E1BE-776A4F6FC17D}"/>
              </a:ext>
            </a:extLst>
          </p:cNvPr>
          <p:cNvPicPr>
            <a:picLocks noChangeAspect="1"/>
          </p:cNvPicPr>
          <p:nvPr userDrawn="1"/>
        </p:nvPicPr>
        <p:blipFill rotWithShape="1">
          <a:blip r:embed="rId33"/>
          <a:srcRect t="7360" r="41296" b="69185"/>
          <a:stretch/>
        </p:blipFill>
        <p:spPr>
          <a:xfrm>
            <a:off x="152502" y="6312768"/>
            <a:ext cx="2866154" cy="358043"/>
          </a:xfrm>
          <a:prstGeom prst="rect">
            <a:avLst/>
          </a:prstGeom>
        </p:spPr>
      </p:pic>
      <p:pic>
        <p:nvPicPr>
          <p:cNvPr id="7" name="Picture 6">
            <a:extLst>
              <a:ext uri="{FF2B5EF4-FFF2-40B4-BE49-F238E27FC236}">
                <a16:creationId xmlns:a16="http://schemas.microsoft.com/office/drawing/2014/main" id="{74B89174-C690-B507-BCA2-AB2B1F3B834A}"/>
              </a:ext>
            </a:extLst>
          </p:cNvPr>
          <p:cNvPicPr>
            <a:picLocks noChangeAspect="1"/>
          </p:cNvPicPr>
          <p:nvPr userDrawn="1"/>
        </p:nvPicPr>
        <p:blipFill rotWithShape="1">
          <a:blip r:embed="rId33"/>
          <a:srcRect t="42265"/>
          <a:stretch/>
        </p:blipFill>
        <p:spPr>
          <a:xfrm>
            <a:off x="3056693" y="6344653"/>
            <a:ext cx="1780226" cy="321350"/>
          </a:xfrm>
          <a:prstGeom prst="rect">
            <a:avLst/>
          </a:prstGeom>
        </p:spPr>
      </p:pic>
    </p:spTree>
    <p:extLst>
      <p:ext uri="{BB962C8B-B14F-4D97-AF65-F5344CB8AC3E}">
        <p14:creationId xmlns:p14="http://schemas.microsoft.com/office/powerpoint/2010/main" val="1752711283"/>
      </p:ext>
    </p:extLst>
  </p:cSld>
  <p:clrMap bg1="lt1" tx1="dk1" bg2="lt2" tx2="dk2" accent1="accent1" accent2="accent2" accent3="accent3" accent4="accent4" accent5="accent5" accent6="accent6" hlink="hlink" folHlink="folHlink"/>
  <p:sldLayoutIdLst>
    <p:sldLayoutId id="2147483904" r:id="rId1"/>
    <p:sldLayoutId id="2147483905" r:id="rId2"/>
    <p:sldLayoutId id="2147483906" r:id="rId3"/>
    <p:sldLayoutId id="2147483907" r:id="rId4"/>
    <p:sldLayoutId id="2147483908" r:id="rId5"/>
    <p:sldLayoutId id="2147483909" r:id="rId6"/>
    <p:sldLayoutId id="2147483910" r:id="rId7"/>
    <p:sldLayoutId id="2147483911" r:id="rId8"/>
    <p:sldLayoutId id="2147483912" r:id="rId9"/>
    <p:sldLayoutId id="2147483913" r:id="rId10"/>
    <p:sldLayoutId id="2147483914" r:id="rId11"/>
    <p:sldLayoutId id="2147483915" r:id="rId12"/>
    <p:sldLayoutId id="2147483916" r:id="rId13"/>
    <p:sldLayoutId id="2147483917" r:id="rId14"/>
    <p:sldLayoutId id="2147483918" r:id="rId15"/>
    <p:sldLayoutId id="2147483919" r:id="rId16"/>
    <p:sldLayoutId id="2147483920" r:id="rId17"/>
    <p:sldLayoutId id="2147483921" r:id="rId18"/>
    <p:sldLayoutId id="2147483922" r:id="rId19"/>
    <p:sldLayoutId id="2147483923" r:id="rId20"/>
    <p:sldLayoutId id="2147483924" r:id="rId21"/>
    <p:sldLayoutId id="2147483925" r:id="rId22"/>
    <p:sldLayoutId id="2147483926" r:id="rId23"/>
    <p:sldLayoutId id="2147483927" r:id="rId24"/>
    <p:sldLayoutId id="2147483928" r:id="rId25"/>
    <p:sldLayoutId id="2147483929" r:id="rId26"/>
    <p:sldLayoutId id="2147483930" r:id="rId27"/>
    <p:sldLayoutId id="2147483931" r:id="rId28"/>
    <p:sldLayoutId id="2147483932" r:id="rId29"/>
    <p:sldLayoutId id="2147483933" r:id="rId30"/>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dt="0"/>
  <p:txStyles>
    <p:titleStyle>
      <a:lvl1pPr algn="l" defTabSz="914400" rtl="0" eaLnBrk="1" latinLnBrk="0" hangingPunct="1">
        <a:lnSpc>
          <a:spcPct val="100000"/>
        </a:lnSpc>
        <a:spcBef>
          <a:spcPts val="600"/>
        </a:spcBef>
        <a:buNone/>
        <a:defRPr sz="2400" b="1" kern="1200">
          <a:solidFill>
            <a:schemeClr val="bg1"/>
          </a:solidFill>
          <a:latin typeface="Kantar Brown" panose="020B0504020101010102" pitchFamily="34" charset="0"/>
          <a:ea typeface="+mj-ea"/>
          <a:cs typeface="Kantar Brown" panose="020B0504020101010102" pitchFamily="34" charset="0"/>
        </a:defRPr>
      </a:lvl1pPr>
    </p:titleStyle>
    <p:bodyStyle>
      <a:lvl1pPr marL="0" indent="0" algn="l" defTabSz="914400" rtl="0" eaLnBrk="1" latinLnBrk="0" hangingPunct="1">
        <a:lnSpc>
          <a:spcPct val="100000"/>
        </a:lnSpc>
        <a:spcBef>
          <a:spcPts val="1200"/>
        </a:spcBef>
        <a:buFont typeface="Arial" panose="020B0604020202020204" pitchFamily="34" charset="0"/>
        <a:buNone/>
        <a:defRPr sz="1600" kern="1200">
          <a:solidFill>
            <a:schemeClr val="bg1"/>
          </a:solidFill>
          <a:latin typeface="Kantar Brown Light" panose="020B0404020101010102" pitchFamily="34" charset="0"/>
          <a:ea typeface="+mn-ea"/>
          <a:cs typeface="Kantar Brown Light" panose="020B0404020101010102" pitchFamily="34" charset="0"/>
        </a:defRPr>
      </a:lvl1pPr>
      <a:lvl2pPr marL="180975" indent="-180975" algn="l" defTabSz="914400" rtl="0" eaLnBrk="1" latinLnBrk="0" hangingPunct="1">
        <a:lnSpc>
          <a:spcPct val="100000"/>
        </a:lnSpc>
        <a:spcBef>
          <a:spcPts val="600"/>
        </a:spcBef>
        <a:buFont typeface="Arial" panose="020B0604020202020204" pitchFamily="34" charset="0"/>
        <a:buChar char="ꟷ"/>
        <a:defRPr sz="1600" kern="1200">
          <a:solidFill>
            <a:schemeClr val="bg1"/>
          </a:solidFill>
          <a:latin typeface="Kantar Brown Light" panose="020B0404020101010102" pitchFamily="34" charset="0"/>
          <a:ea typeface="+mn-ea"/>
          <a:cs typeface="Kantar Brown Light" panose="020B0404020101010102" pitchFamily="34" charset="0"/>
        </a:defRPr>
      </a:lvl2pPr>
      <a:lvl3pPr marL="360000" indent="-180975" algn="l" defTabSz="914400" rtl="0" eaLnBrk="1" latinLnBrk="0" hangingPunct="1">
        <a:lnSpc>
          <a:spcPct val="100000"/>
        </a:lnSpc>
        <a:spcBef>
          <a:spcPts val="600"/>
        </a:spcBef>
        <a:buFont typeface="Arial" panose="020B0604020202020204" pitchFamily="34" charset="0"/>
        <a:buChar char="ꟷ"/>
        <a:defRPr sz="1600" kern="1200">
          <a:solidFill>
            <a:schemeClr val="bg1"/>
          </a:solidFill>
          <a:latin typeface="Kantar Brown Light" panose="020B0404020101010102" pitchFamily="34" charset="0"/>
          <a:ea typeface="+mn-ea"/>
          <a:cs typeface="Kantar Brown Light" panose="020B0404020101010102" pitchFamily="34" charset="0"/>
        </a:defRPr>
      </a:lvl3pPr>
      <a:lvl4pPr marL="540000" indent="-180975" algn="l" defTabSz="914400" rtl="0" eaLnBrk="1" latinLnBrk="0" hangingPunct="1">
        <a:lnSpc>
          <a:spcPct val="100000"/>
        </a:lnSpc>
        <a:spcBef>
          <a:spcPts val="600"/>
        </a:spcBef>
        <a:buFont typeface="Arial" panose="020B0604020202020204" pitchFamily="34" charset="0"/>
        <a:buChar char="ꟷ"/>
        <a:defRPr sz="1600" kern="1200">
          <a:solidFill>
            <a:schemeClr val="bg1"/>
          </a:solidFill>
          <a:latin typeface="Kantar Brown Light" panose="020B0404020101010102" pitchFamily="34" charset="0"/>
          <a:ea typeface="+mn-ea"/>
          <a:cs typeface="Kantar Brown Light" panose="020B0404020101010102" pitchFamily="34" charset="0"/>
        </a:defRPr>
      </a:lvl4pPr>
      <a:lvl5pPr marL="720000" indent="-180000" algn="l" defTabSz="914400" rtl="0" eaLnBrk="1" latinLnBrk="0" hangingPunct="1">
        <a:lnSpc>
          <a:spcPct val="100000"/>
        </a:lnSpc>
        <a:spcBef>
          <a:spcPts val="600"/>
        </a:spcBef>
        <a:buFont typeface="Arial" panose="020B0604020202020204" pitchFamily="34" charset="0"/>
        <a:buChar char="ꟷ"/>
        <a:defRPr sz="1600" kern="1200">
          <a:solidFill>
            <a:schemeClr val="bg1"/>
          </a:solidFill>
          <a:latin typeface="Kantar Brown Light" panose="020B0404020101010102" pitchFamily="34" charset="0"/>
          <a:ea typeface="+mn-ea"/>
          <a:cs typeface="Kantar Brown Light" panose="020B0404020101010102"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2" orient="horz" pos="2160">
          <p15:clr>
            <a:srgbClr val="F26B43"/>
          </p15:clr>
        </p15:guide>
        <p15:guide id="14" pos="7453">
          <p15:clr>
            <a:srgbClr val="F26B43"/>
          </p15:clr>
        </p15:guide>
        <p15:guide id="28" orient="horz" pos="1076">
          <p15:clr>
            <a:srgbClr val="F26B43"/>
          </p15:clr>
        </p15:guide>
        <p15:guide id="29" orient="horz" pos="270">
          <p15:clr>
            <a:srgbClr val="F26B43"/>
          </p15:clr>
        </p15:guide>
        <p15:guide id="33" orient="horz" pos="3600">
          <p15:clr>
            <a:srgbClr val="F26B43"/>
          </p15:clr>
        </p15:guide>
        <p15:guide id="35" pos="228">
          <p15:clr>
            <a:srgbClr val="F26B43"/>
          </p15:clr>
        </p15:guide>
        <p15:guide id="36" pos="3840">
          <p15:clr>
            <a:srgbClr val="F26B43"/>
          </p15:clr>
        </p15:guide>
        <p15:guide id="37" pos="3782">
          <p15:clr>
            <a:srgbClr val="F26B43"/>
          </p15:clr>
        </p15:guide>
        <p15:guide id="38" pos="3900">
          <p15:clr>
            <a:srgbClr val="F26B43"/>
          </p15:clr>
        </p15:guide>
        <p15:guide id="39" orient="horz" pos="3871">
          <p15:clr>
            <a:srgbClr val="F26B43"/>
          </p15:clr>
        </p15:guide>
      </p15:sldGuideLst>
    </p:ext>
  </p:extLst>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91" name="Title Placeholder 1"/>
          <p:cNvSpPr>
            <a:spLocks noGrp="1"/>
          </p:cNvSpPr>
          <p:nvPr>
            <p:ph type="title"/>
          </p:nvPr>
        </p:nvSpPr>
        <p:spPr>
          <a:xfrm>
            <a:off x="359999" y="430718"/>
            <a:ext cx="11466875" cy="403200"/>
          </a:xfrm>
          <a:prstGeom prst="rect">
            <a:avLst/>
          </a:prstGeom>
        </p:spPr>
        <p:txBody>
          <a:bodyPr vert="horz" lIns="0" tIns="0" rIns="0" bIns="0" rtlCol="0" anchor="t">
            <a:noAutofit/>
          </a:bodyPr>
          <a:lstStyle/>
          <a:p>
            <a:r>
              <a:rPr lang="en-US"/>
              <a:t>Click to add title</a:t>
            </a:r>
            <a:endParaRPr lang="en-GB"/>
          </a:p>
        </p:txBody>
      </p:sp>
      <p:sp>
        <p:nvSpPr>
          <p:cNvPr id="92" name="Text Placeholder 2"/>
          <p:cNvSpPr>
            <a:spLocks noGrp="1"/>
          </p:cNvSpPr>
          <p:nvPr>
            <p:ph type="body" idx="1"/>
          </p:nvPr>
        </p:nvSpPr>
        <p:spPr>
          <a:xfrm>
            <a:off x="359999" y="1710000"/>
            <a:ext cx="11466875" cy="3999600"/>
          </a:xfrm>
          <a:prstGeom prst="rect">
            <a:avLst/>
          </a:prstGeom>
        </p:spPr>
        <p:txBody>
          <a:bodyPr vert="horz" lIns="0" tIns="0" rIns="0" bIns="0" rtlCol="0">
            <a:noAutofit/>
          </a:bodyPr>
          <a:lstStyle/>
          <a:p>
            <a:pPr lvl="0"/>
            <a:r>
              <a:rPr lang="en-US"/>
              <a:t>Click to add text</a:t>
            </a:r>
          </a:p>
          <a:p>
            <a:pPr lvl="1"/>
            <a:r>
              <a:rPr lang="en-US"/>
              <a:t>Second level</a:t>
            </a:r>
          </a:p>
          <a:p>
            <a:pPr lvl="2"/>
            <a:r>
              <a:rPr lang="en-US"/>
              <a:t>Third level</a:t>
            </a:r>
          </a:p>
          <a:p>
            <a:pPr lvl="3"/>
            <a:r>
              <a:rPr lang="en-US"/>
              <a:t>Fourth level</a:t>
            </a:r>
          </a:p>
          <a:p>
            <a:pPr lvl="4"/>
            <a:r>
              <a:rPr lang="en-US"/>
              <a:t>Fifth level</a:t>
            </a:r>
            <a:endParaRPr lang="en-GB"/>
          </a:p>
        </p:txBody>
      </p:sp>
      <p:grpSp>
        <p:nvGrpSpPr>
          <p:cNvPr id="2" name="Group 1"/>
          <p:cNvGrpSpPr/>
          <p:nvPr userDrawn="1"/>
        </p:nvGrpSpPr>
        <p:grpSpPr>
          <a:xfrm>
            <a:off x="-1143000" y="-600255"/>
            <a:ext cx="13680281" cy="6913023"/>
            <a:chOff x="-1143000" y="-600255"/>
            <a:chExt cx="13680281" cy="6913023"/>
          </a:xfrm>
        </p:grpSpPr>
        <p:cxnSp>
          <p:nvCxnSpPr>
            <p:cNvPr id="14" name="Straight Connector 13"/>
            <p:cNvCxnSpPr/>
            <p:nvPr userDrawn="1"/>
          </p:nvCxnSpPr>
          <p:spPr>
            <a:xfrm>
              <a:off x="-256200" y="1710267"/>
              <a:ext cx="180000" cy="0"/>
            </a:xfrm>
            <a:prstGeom prst="line">
              <a:avLst/>
            </a:prstGeom>
            <a:ln w="6350">
              <a:gradFill>
                <a:gsLst>
                  <a:gs pos="0">
                    <a:srgbClr val="F2DA64"/>
                  </a:gs>
                  <a:gs pos="18000">
                    <a:srgbClr val="A27700"/>
                  </a:gs>
                  <a:gs pos="71000">
                    <a:srgbClr val="D7B446"/>
                  </a:gs>
                  <a:gs pos="51000">
                    <a:srgbClr val="F2DA64"/>
                  </a:gs>
                  <a:gs pos="100000">
                    <a:srgbClr val="987000"/>
                  </a:gs>
                </a:gsLst>
                <a:lin ang="0" scaled="0"/>
              </a:gra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256200" y="6143820"/>
              <a:ext cx="180000" cy="0"/>
            </a:xfrm>
            <a:prstGeom prst="line">
              <a:avLst/>
            </a:prstGeom>
            <a:ln w="6350">
              <a:gradFill>
                <a:gsLst>
                  <a:gs pos="0">
                    <a:srgbClr val="F2DA64"/>
                  </a:gs>
                  <a:gs pos="18000">
                    <a:srgbClr val="A27700"/>
                  </a:gs>
                  <a:gs pos="71000">
                    <a:srgbClr val="D7B446"/>
                  </a:gs>
                  <a:gs pos="51000">
                    <a:srgbClr val="F2DA64"/>
                  </a:gs>
                  <a:gs pos="100000">
                    <a:srgbClr val="987000"/>
                  </a:gs>
                </a:gsLst>
                <a:lin ang="0" scaled="0"/>
              </a:gradFil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userDrawn="1"/>
          </p:nvCxnSpPr>
          <p:spPr>
            <a:xfrm>
              <a:off x="-256200" y="3426354"/>
              <a:ext cx="180000" cy="0"/>
            </a:xfrm>
            <a:prstGeom prst="line">
              <a:avLst/>
            </a:prstGeom>
            <a:ln w="6350">
              <a:gradFill>
                <a:gsLst>
                  <a:gs pos="0">
                    <a:srgbClr val="F2DA64"/>
                  </a:gs>
                  <a:gs pos="18000">
                    <a:srgbClr val="A27700"/>
                  </a:gs>
                  <a:gs pos="71000">
                    <a:srgbClr val="D7B446"/>
                  </a:gs>
                  <a:gs pos="51000">
                    <a:srgbClr val="F2DA64"/>
                  </a:gs>
                  <a:gs pos="100000">
                    <a:srgbClr val="987000"/>
                  </a:gs>
                </a:gsLst>
                <a:lin ang="0" scaled="0"/>
              </a:gradFil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userDrawn="1"/>
          </p:nvCxnSpPr>
          <p:spPr>
            <a:xfrm>
              <a:off x="-256200" y="5714470"/>
              <a:ext cx="180000" cy="0"/>
            </a:xfrm>
            <a:prstGeom prst="line">
              <a:avLst/>
            </a:prstGeom>
            <a:ln w="6350">
              <a:gradFill>
                <a:gsLst>
                  <a:gs pos="0">
                    <a:srgbClr val="F2DA64"/>
                  </a:gs>
                  <a:gs pos="18000">
                    <a:srgbClr val="A27700"/>
                  </a:gs>
                  <a:gs pos="71000">
                    <a:srgbClr val="D7B446"/>
                  </a:gs>
                  <a:gs pos="51000">
                    <a:srgbClr val="F2DA64"/>
                  </a:gs>
                  <a:gs pos="100000">
                    <a:srgbClr val="987000"/>
                  </a:gs>
                </a:gsLst>
                <a:lin ang="0" scaled="0"/>
              </a:gradFill>
            </a:ln>
          </p:spPr>
          <p:style>
            <a:lnRef idx="1">
              <a:schemeClr val="accent1"/>
            </a:lnRef>
            <a:fillRef idx="0">
              <a:schemeClr val="accent1"/>
            </a:fillRef>
            <a:effectRef idx="0">
              <a:schemeClr val="accent1"/>
            </a:effectRef>
            <a:fontRef idx="minor">
              <a:schemeClr val="tx1"/>
            </a:fontRef>
          </p:style>
        </p:cxnSp>
        <p:sp>
          <p:nvSpPr>
            <p:cNvPr id="51" name="TextBox 50"/>
            <p:cNvSpPr txBox="1"/>
            <p:nvPr userDrawn="1"/>
          </p:nvSpPr>
          <p:spPr>
            <a:xfrm>
              <a:off x="-747711" y="1646156"/>
              <a:ext cx="438671" cy="123111"/>
            </a:xfrm>
            <a:prstGeom prst="rect">
              <a:avLst/>
            </a:prstGeom>
            <a:noFill/>
          </p:spPr>
          <p:txBody>
            <a:bodyPr wrap="square" lIns="0" tIns="0" rIns="0" bIns="0" rtlCol="0">
              <a:spAutoFit/>
            </a:bodyPr>
            <a:lstStyle/>
            <a:p>
              <a:pPr algn="r"/>
              <a:r>
                <a:rPr lang="en-GB" sz="800">
                  <a:solidFill>
                    <a:schemeClr val="tx1"/>
                  </a:solidFill>
                  <a:latin typeface="Kantar Brown" panose="020B0504020101010102" pitchFamily="34" charset="77"/>
                  <a:cs typeface="Kantar Brown" panose="020B0504020101010102" pitchFamily="34" charset="77"/>
                </a:rPr>
                <a:t>4.78cm</a:t>
              </a:r>
            </a:p>
          </p:txBody>
        </p:sp>
        <p:sp>
          <p:nvSpPr>
            <p:cNvPr id="54" name="TextBox 53"/>
            <p:cNvSpPr txBox="1"/>
            <p:nvPr userDrawn="1"/>
          </p:nvSpPr>
          <p:spPr>
            <a:xfrm>
              <a:off x="-747711" y="3357884"/>
              <a:ext cx="438671" cy="123111"/>
            </a:xfrm>
            <a:prstGeom prst="rect">
              <a:avLst/>
            </a:prstGeom>
            <a:noFill/>
          </p:spPr>
          <p:txBody>
            <a:bodyPr wrap="square" lIns="0" tIns="0" rIns="0" bIns="0" rtlCol="0">
              <a:spAutoFit/>
            </a:bodyPr>
            <a:lstStyle/>
            <a:p>
              <a:pPr algn="r"/>
              <a:r>
                <a:rPr lang="en-GB" sz="800">
                  <a:solidFill>
                    <a:schemeClr val="tx1"/>
                  </a:solidFill>
                  <a:latin typeface="Kantar Brown" panose="020B0504020101010102" pitchFamily="34" charset="77"/>
                  <a:cs typeface="Kantar Brown" panose="020B0504020101010102" pitchFamily="34" charset="77"/>
                </a:rPr>
                <a:t>0 cm</a:t>
              </a:r>
            </a:p>
          </p:txBody>
        </p:sp>
        <p:sp>
          <p:nvSpPr>
            <p:cNvPr id="58" name="TextBox 57"/>
            <p:cNvSpPr txBox="1"/>
            <p:nvPr userDrawn="1"/>
          </p:nvSpPr>
          <p:spPr>
            <a:xfrm>
              <a:off x="-747711" y="5640188"/>
              <a:ext cx="438671" cy="123111"/>
            </a:xfrm>
            <a:prstGeom prst="rect">
              <a:avLst/>
            </a:prstGeom>
            <a:noFill/>
          </p:spPr>
          <p:txBody>
            <a:bodyPr wrap="square" lIns="0" tIns="0" rIns="0" bIns="0" rtlCol="0">
              <a:spAutoFit/>
            </a:bodyPr>
            <a:lstStyle/>
            <a:p>
              <a:pPr algn="r"/>
              <a:r>
                <a:rPr lang="en-GB" sz="800">
                  <a:solidFill>
                    <a:schemeClr val="tx1"/>
                  </a:solidFill>
                  <a:latin typeface="Kantar Brown" panose="020B0504020101010102" pitchFamily="34" charset="77"/>
                  <a:cs typeface="Kantar Brown" panose="020B0504020101010102" pitchFamily="34" charset="77"/>
                </a:rPr>
                <a:t>6.35 cm</a:t>
              </a:r>
            </a:p>
          </p:txBody>
        </p:sp>
        <p:sp>
          <p:nvSpPr>
            <p:cNvPr id="60" name="TextBox 59"/>
            <p:cNvSpPr txBox="1"/>
            <p:nvPr userDrawn="1"/>
          </p:nvSpPr>
          <p:spPr>
            <a:xfrm>
              <a:off x="304800" y="-437436"/>
              <a:ext cx="438671" cy="123111"/>
            </a:xfrm>
            <a:prstGeom prst="rect">
              <a:avLst/>
            </a:prstGeom>
            <a:noFill/>
          </p:spPr>
          <p:txBody>
            <a:bodyPr wrap="square" lIns="0" tIns="0" rIns="0" bIns="0" rtlCol="0">
              <a:spAutoFit/>
            </a:bodyPr>
            <a:lstStyle/>
            <a:p>
              <a:pPr algn="l"/>
              <a:r>
                <a:rPr lang="en-GB" sz="800">
                  <a:solidFill>
                    <a:schemeClr val="tx1"/>
                  </a:solidFill>
                  <a:latin typeface="Kantar Brown" panose="020B0504020101010102" pitchFamily="34" charset="77"/>
                  <a:cs typeface="Kantar Brown" panose="020B0504020101010102" pitchFamily="34" charset="77"/>
                </a:rPr>
                <a:t>15.93cm</a:t>
              </a:r>
            </a:p>
          </p:txBody>
        </p:sp>
        <p:sp>
          <p:nvSpPr>
            <p:cNvPr id="72" name="TextBox 71"/>
            <p:cNvSpPr txBox="1"/>
            <p:nvPr userDrawn="1"/>
          </p:nvSpPr>
          <p:spPr>
            <a:xfrm>
              <a:off x="11426031" y="-437436"/>
              <a:ext cx="438671" cy="123111"/>
            </a:xfrm>
            <a:prstGeom prst="rect">
              <a:avLst/>
            </a:prstGeom>
            <a:noFill/>
          </p:spPr>
          <p:txBody>
            <a:bodyPr wrap="square" lIns="0" tIns="0" rIns="0" bIns="0" rtlCol="0">
              <a:spAutoFit/>
            </a:bodyPr>
            <a:lstStyle/>
            <a:p>
              <a:pPr algn="r"/>
              <a:r>
                <a:rPr lang="en-GB" sz="800">
                  <a:solidFill>
                    <a:schemeClr val="tx1"/>
                  </a:solidFill>
                  <a:latin typeface="Kantar Brown" panose="020B0504020101010102" pitchFamily="34" charset="77"/>
                  <a:cs typeface="Kantar Brown" panose="020B0504020101010102" pitchFamily="34" charset="77"/>
                </a:rPr>
                <a:t>15.93 cm</a:t>
              </a:r>
            </a:p>
          </p:txBody>
        </p:sp>
        <p:cxnSp>
          <p:nvCxnSpPr>
            <p:cNvPr id="5" name="Straight Connector 4"/>
            <p:cNvCxnSpPr/>
            <p:nvPr userDrawn="1"/>
          </p:nvCxnSpPr>
          <p:spPr>
            <a:xfrm>
              <a:off x="361588" y="-265725"/>
              <a:ext cx="0" cy="180000"/>
            </a:xfrm>
            <a:prstGeom prst="line">
              <a:avLst/>
            </a:prstGeom>
            <a:ln w="6350">
              <a:gradFill>
                <a:gsLst>
                  <a:gs pos="0">
                    <a:srgbClr val="F2DA64"/>
                  </a:gs>
                  <a:gs pos="18000">
                    <a:srgbClr val="A27700"/>
                  </a:gs>
                  <a:gs pos="71000">
                    <a:srgbClr val="D7B446"/>
                  </a:gs>
                  <a:gs pos="51000">
                    <a:srgbClr val="F2DA64"/>
                  </a:gs>
                  <a:gs pos="100000">
                    <a:srgbClr val="987000"/>
                  </a:gs>
                </a:gsLst>
                <a:lin ang="5400000" scaled="0"/>
              </a:gradFill>
            </a:ln>
          </p:spPr>
          <p:style>
            <a:lnRef idx="1">
              <a:schemeClr val="accent1"/>
            </a:lnRef>
            <a:fillRef idx="0">
              <a:schemeClr val="accent1"/>
            </a:fillRef>
            <a:effectRef idx="0">
              <a:schemeClr val="accent1"/>
            </a:effectRef>
            <a:fontRef idx="minor">
              <a:schemeClr val="tx1"/>
            </a:fontRef>
          </p:style>
        </p:cxnSp>
        <p:sp>
          <p:nvSpPr>
            <p:cNvPr id="85" name="TextBox 84"/>
            <p:cNvSpPr txBox="1"/>
            <p:nvPr userDrawn="1"/>
          </p:nvSpPr>
          <p:spPr>
            <a:xfrm>
              <a:off x="-1143000" y="5763299"/>
              <a:ext cx="833960" cy="123111"/>
            </a:xfrm>
            <a:prstGeom prst="rect">
              <a:avLst/>
            </a:prstGeom>
            <a:noFill/>
          </p:spPr>
          <p:txBody>
            <a:bodyPr wrap="square" lIns="0" tIns="0" rIns="0" bIns="0" rtlCol="0">
              <a:spAutoFit/>
            </a:bodyPr>
            <a:lstStyle/>
            <a:p>
              <a:pPr algn="r"/>
              <a:r>
                <a:rPr lang="en-GB" sz="800">
                  <a:solidFill>
                    <a:schemeClr val="tx1"/>
                  </a:solidFill>
                  <a:latin typeface="Kantar Brown" panose="020B0504020101010102" pitchFamily="34" charset="77"/>
                  <a:cs typeface="Kantar Brown" panose="020B0504020101010102" pitchFamily="34" charset="77"/>
                </a:rPr>
                <a:t>Content Bottom</a:t>
              </a:r>
            </a:p>
          </p:txBody>
        </p:sp>
        <p:sp>
          <p:nvSpPr>
            <p:cNvPr id="86" name="TextBox 85"/>
            <p:cNvSpPr txBox="1"/>
            <p:nvPr userDrawn="1"/>
          </p:nvSpPr>
          <p:spPr>
            <a:xfrm>
              <a:off x="-1143000" y="1769267"/>
              <a:ext cx="833960" cy="123111"/>
            </a:xfrm>
            <a:prstGeom prst="rect">
              <a:avLst/>
            </a:prstGeom>
            <a:noFill/>
          </p:spPr>
          <p:txBody>
            <a:bodyPr wrap="square" lIns="0" tIns="0" rIns="0" bIns="0" rtlCol="0">
              <a:spAutoFit/>
            </a:bodyPr>
            <a:lstStyle/>
            <a:p>
              <a:pPr algn="r"/>
              <a:r>
                <a:rPr lang="en-GB" sz="800">
                  <a:solidFill>
                    <a:schemeClr val="tx1"/>
                  </a:solidFill>
                  <a:latin typeface="Kantar Brown" panose="020B0504020101010102" pitchFamily="34" charset="77"/>
                  <a:cs typeface="Kantar Brown" panose="020B0504020101010102" pitchFamily="34" charset="77"/>
                </a:rPr>
                <a:t>Content Top</a:t>
              </a:r>
            </a:p>
          </p:txBody>
        </p:sp>
        <p:sp>
          <p:nvSpPr>
            <p:cNvPr id="88" name="TextBox 87"/>
            <p:cNvSpPr txBox="1"/>
            <p:nvPr userDrawn="1"/>
          </p:nvSpPr>
          <p:spPr>
            <a:xfrm>
              <a:off x="-590537" y="-438330"/>
              <a:ext cx="833960" cy="123111"/>
            </a:xfrm>
            <a:prstGeom prst="rect">
              <a:avLst/>
            </a:prstGeom>
            <a:noFill/>
          </p:spPr>
          <p:txBody>
            <a:bodyPr wrap="square" lIns="0" tIns="0" rIns="0" bIns="0" rtlCol="0">
              <a:spAutoFit/>
            </a:bodyPr>
            <a:lstStyle/>
            <a:p>
              <a:pPr algn="r"/>
              <a:r>
                <a:rPr lang="en-GB" sz="800">
                  <a:solidFill>
                    <a:schemeClr val="tx1"/>
                  </a:solidFill>
                  <a:latin typeface="Kantar Brown" panose="020B0504020101010102" pitchFamily="34" charset="77"/>
                  <a:cs typeface="Kantar Brown" panose="020B0504020101010102" pitchFamily="34" charset="77"/>
                </a:rPr>
                <a:t>Left Margin</a:t>
              </a:r>
            </a:p>
          </p:txBody>
        </p:sp>
        <p:sp>
          <p:nvSpPr>
            <p:cNvPr id="89" name="TextBox 88"/>
            <p:cNvSpPr txBox="1"/>
            <p:nvPr userDrawn="1"/>
          </p:nvSpPr>
          <p:spPr>
            <a:xfrm>
              <a:off x="11898039" y="-438330"/>
              <a:ext cx="639242" cy="123111"/>
            </a:xfrm>
            <a:prstGeom prst="rect">
              <a:avLst/>
            </a:prstGeom>
            <a:noFill/>
          </p:spPr>
          <p:txBody>
            <a:bodyPr wrap="square" lIns="0" tIns="0" rIns="0" bIns="0" rtlCol="0">
              <a:spAutoFit/>
            </a:bodyPr>
            <a:lstStyle/>
            <a:p>
              <a:pPr algn="l"/>
              <a:r>
                <a:rPr lang="en-GB" sz="800">
                  <a:solidFill>
                    <a:schemeClr val="tx1"/>
                  </a:solidFill>
                  <a:latin typeface="Kantar Brown" panose="020B0504020101010102" pitchFamily="34" charset="77"/>
                  <a:cs typeface="Kantar Brown" panose="020B0504020101010102" pitchFamily="34" charset="77"/>
                </a:rPr>
                <a:t>Right Margin</a:t>
              </a:r>
            </a:p>
          </p:txBody>
        </p:sp>
        <p:cxnSp>
          <p:nvCxnSpPr>
            <p:cNvPr id="98" name="Straight Connector 97"/>
            <p:cNvCxnSpPr/>
            <p:nvPr userDrawn="1"/>
          </p:nvCxnSpPr>
          <p:spPr>
            <a:xfrm>
              <a:off x="6096000" y="-363357"/>
              <a:ext cx="0" cy="180000"/>
            </a:xfrm>
            <a:prstGeom prst="line">
              <a:avLst/>
            </a:prstGeom>
            <a:ln w="6350">
              <a:gradFill>
                <a:gsLst>
                  <a:gs pos="0">
                    <a:srgbClr val="F2DA64"/>
                  </a:gs>
                  <a:gs pos="18000">
                    <a:srgbClr val="A27700"/>
                  </a:gs>
                  <a:gs pos="71000">
                    <a:srgbClr val="D7B446"/>
                  </a:gs>
                  <a:gs pos="51000">
                    <a:srgbClr val="F2DA64"/>
                  </a:gs>
                  <a:gs pos="100000">
                    <a:srgbClr val="987000"/>
                  </a:gs>
                </a:gsLst>
                <a:lin ang="5400000" scaled="0"/>
              </a:gradFill>
            </a:ln>
          </p:spPr>
          <p:style>
            <a:lnRef idx="1">
              <a:schemeClr val="accent1"/>
            </a:lnRef>
            <a:fillRef idx="0">
              <a:schemeClr val="accent1"/>
            </a:fillRef>
            <a:effectRef idx="0">
              <a:schemeClr val="accent1"/>
            </a:effectRef>
            <a:fontRef idx="minor">
              <a:schemeClr val="tx1"/>
            </a:fontRef>
          </p:style>
        </p:cxnSp>
        <p:sp>
          <p:nvSpPr>
            <p:cNvPr id="99" name="TextBox 98"/>
            <p:cNvSpPr txBox="1"/>
            <p:nvPr userDrawn="1"/>
          </p:nvSpPr>
          <p:spPr>
            <a:xfrm>
              <a:off x="5914719" y="-600255"/>
              <a:ext cx="362256" cy="246221"/>
            </a:xfrm>
            <a:prstGeom prst="rect">
              <a:avLst/>
            </a:prstGeom>
            <a:noFill/>
          </p:spPr>
          <p:txBody>
            <a:bodyPr wrap="square" lIns="0" tIns="0" rIns="0" bIns="0" rtlCol="0">
              <a:spAutoFit/>
            </a:bodyPr>
            <a:lstStyle/>
            <a:p>
              <a:pPr algn="ctr"/>
              <a:r>
                <a:rPr lang="en-GB" sz="800">
                  <a:solidFill>
                    <a:schemeClr val="tx1"/>
                  </a:solidFill>
                  <a:latin typeface="Kantar Brown" panose="020B0504020101010102" pitchFamily="34" charset="77"/>
                  <a:cs typeface="Kantar Brown" panose="020B0504020101010102" pitchFamily="34" charset="77"/>
                </a:rPr>
                <a:t>Middle </a:t>
              </a:r>
              <a:br>
                <a:rPr lang="en-GB" sz="800">
                  <a:solidFill>
                    <a:schemeClr val="tx1"/>
                  </a:solidFill>
                  <a:latin typeface="Kantar Brown" panose="020B0504020101010102" pitchFamily="34" charset="77"/>
                  <a:cs typeface="Kantar Brown" panose="020B0504020101010102" pitchFamily="34" charset="77"/>
                </a:rPr>
              </a:br>
              <a:r>
                <a:rPr lang="en-GB" sz="800">
                  <a:solidFill>
                    <a:schemeClr val="tx1"/>
                  </a:solidFill>
                  <a:latin typeface="Kantar Brown" panose="020B0504020101010102" pitchFamily="34" charset="77"/>
                  <a:cs typeface="Kantar Brown" panose="020B0504020101010102" pitchFamily="34" charset="77"/>
                </a:rPr>
                <a:t>0cm </a:t>
              </a:r>
            </a:p>
          </p:txBody>
        </p:sp>
        <p:sp>
          <p:nvSpPr>
            <p:cNvPr id="101" name="TextBox 100"/>
            <p:cNvSpPr txBox="1"/>
            <p:nvPr userDrawn="1"/>
          </p:nvSpPr>
          <p:spPr>
            <a:xfrm>
              <a:off x="5636264" y="-208836"/>
              <a:ext cx="362256" cy="123111"/>
            </a:xfrm>
            <a:prstGeom prst="rect">
              <a:avLst/>
            </a:prstGeom>
            <a:noFill/>
          </p:spPr>
          <p:txBody>
            <a:bodyPr wrap="square" lIns="0" tIns="0" rIns="0" bIns="0" rtlCol="0">
              <a:spAutoFit/>
            </a:bodyPr>
            <a:lstStyle/>
            <a:p>
              <a:pPr algn="ctr"/>
              <a:r>
                <a:rPr lang="en-GB" sz="800">
                  <a:solidFill>
                    <a:schemeClr val="tx1"/>
                  </a:solidFill>
                  <a:latin typeface="Kantar Brown" panose="020B0504020101010102" pitchFamily="34" charset="77"/>
                  <a:cs typeface="Kantar Brown" panose="020B0504020101010102" pitchFamily="34" charset="77"/>
                </a:rPr>
                <a:t>0.26cm</a:t>
              </a:r>
            </a:p>
          </p:txBody>
        </p:sp>
        <p:cxnSp>
          <p:nvCxnSpPr>
            <p:cNvPr id="104" name="Straight Connector 103"/>
            <p:cNvCxnSpPr/>
            <p:nvPr userDrawn="1"/>
          </p:nvCxnSpPr>
          <p:spPr>
            <a:xfrm>
              <a:off x="6000389" y="-265725"/>
              <a:ext cx="0" cy="180000"/>
            </a:xfrm>
            <a:prstGeom prst="line">
              <a:avLst/>
            </a:prstGeom>
            <a:ln w="6350">
              <a:gradFill>
                <a:gsLst>
                  <a:gs pos="0">
                    <a:srgbClr val="F2DA64"/>
                  </a:gs>
                  <a:gs pos="18000">
                    <a:srgbClr val="A27700"/>
                  </a:gs>
                  <a:gs pos="71000">
                    <a:srgbClr val="D7B446"/>
                  </a:gs>
                  <a:gs pos="51000">
                    <a:srgbClr val="F2DA64"/>
                  </a:gs>
                  <a:gs pos="100000">
                    <a:srgbClr val="987000"/>
                  </a:gs>
                </a:gsLst>
                <a:lin ang="5400000" scaled="0"/>
              </a:gradFill>
            </a:ln>
          </p:spPr>
          <p:style>
            <a:lnRef idx="1">
              <a:schemeClr val="accent1"/>
            </a:lnRef>
            <a:fillRef idx="0">
              <a:schemeClr val="accent1"/>
            </a:fillRef>
            <a:effectRef idx="0">
              <a:schemeClr val="accent1"/>
            </a:effectRef>
            <a:fontRef idx="minor">
              <a:schemeClr val="tx1"/>
            </a:fontRef>
          </p:style>
        </p:cxnSp>
        <p:cxnSp>
          <p:nvCxnSpPr>
            <p:cNvPr id="105" name="Straight Connector 104"/>
            <p:cNvCxnSpPr/>
            <p:nvPr userDrawn="1"/>
          </p:nvCxnSpPr>
          <p:spPr>
            <a:xfrm>
              <a:off x="6190362" y="-265725"/>
              <a:ext cx="0" cy="180000"/>
            </a:xfrm>
            <a:prstGeom prst="line">
              <a:avLst/>
            </a:prstGeom>
            <a:ln w="6350">
              <a:gradFill>
                <a:gsLst>
                  <a:gs pos="0">
                    <a:srgbClr val="F2DA64"/>
                  </a:gs>
                  <a:gs pos="18000">
                    <a:srgbClr val="A27700"/>
                  </a:gs>
                  <a:gs pos="71000">
                    <a:srgbClr val="D7B446"/>
                  </a:gs>
                  <a:gs pos="51000">
                    <a:srgbClr val="F2DA64"/>
                  </a:gs>
                  <a:gs pos="100000">
                    <a:srgbClr val="987000"/>
                  </a:gs>
                </a:gsLst>
                <a:lin ang="5400000" scaled="0"/>
              </a:gradFill>
            </a:ln>
          </p:spPr>
          <p:style>
            <a:lnRef idx="1">
              <a:schemeClr val="accent1"/>
            </a:lnRef>
            <a:fillRef idx="0">
              <a:schemeClr val="accent1"/>
            </a:fillRef>
            <a:effectRef idx="0">
              <a:schemeClr val="accent1"/>
            </a:effectRef>
            <a:fontRef idx="minor">
              <a:schemeClr val="tx1"/>
            </a:fontRef>
          </p:style>
        </p:cxnSp>
        <p:sp>
          <p:nvSpPr>
            <p:cNvPr id="106" name="TextBox 105"/>
            <p:cNvSpPr txBox="1"/>
            <p:nvPr userDrawn="1"/>
          </p:nvSpPr>
          <p:spPr>
            <a:xfrm>
              <a:off x="6191102" y="-208836"/>
              <a:ext cx="362256" cy="123111"/>
            </a:xfrm>
            <a:prstGeom prst="rect">
              <a:avLst/>
            </a:prstGeom>
            <a:noFill/>
          </p:spPr>
          <p:txBody>
            <a:bodyPr wrap="square" lIns="0" tIns="0" rIns="0" bIns="0" rtlCol="0">
              <a:spAutoFit/>
            </a:bodyPr>
            <a:lstStyle/>
            <a:p>
              <a:pPr algn="ctr"/>
              <a:r>
                <a:rPr lang="en-GB" sz="800">
                  <a:solidFill>
                    <a:schemeClr val="tx1"/>
                  </a:solidFill>
                  <a:latin typeface="Kantar Brown" panose="020B0504020101010102" pitchFamily="34" charset="77"/>
                  <a:cs typeface="Kantar Brown" panose="020B0504020101010102" pitchFamily="34" charset="77"/>
                </a:rPr>
                <a:t>0.26cm</a:t>
              </a:r>
            </a:p>
          </p:txBody>
        </p:sp>
        <p:cxnSp>
          <p:nvCxnSpPr>
            <p:cNvPr id="107" name="Straight Connector 106"/>
            <p:cNvCxnSpPr/>
            <p:nvPr userDrawn="1"/>
          </p:nvCxnSpPr>
          <p:spPr>
            <a:xfrm>
              <a:off x="11836111" y="-265725"/>
              <a:ext cx="0" cy="180000"/>
            </a:xfrm>
            <a:prstGeom prst="line">
              <a:avLst/>
            </a:prstGeom>
            <a:ln w="6350">
              <a:gradFill>
                <a:gsLst>
                  <a:gs pos="0">
                    <a:srgbClr val="F2DA64"/>
                  </a:gs>
                  <a:gs pos="18000">
                    <a:srgbClr val="A27700"/>
                  </a:gs>
                  <a:gs pos="71000">
                    <a:srgbClr val="D7B446"/>
                  </a:gs>
                  <a:gs pos="51000">
                    <a:srgbClr val="F2DA64"/>
                  </a:gs>
                  <a:gs pos="100000">
                    <a:srgbClr val="987000"/>
                  </a:gs>
                </a:gsLst>
                <a:lin ang="5400000" scaled="0"/>
              </a:gradFill>
            </a:ln>
          </p:spPr>
          <p:style>
            <a:lnRef idx="1">
              <a:schemeClr val="accent1"/>
            </a:lnRef>
            <a:fillRef idx="0">
              <a:schemeClr val="accent1"/>
            </a:fillRef>
            <a:effectRef idx="0">
              <a:schemeClr val="accent1"/>
            </a:effectRef>
            <a:fontRef idx="minor">
              <a:schemeClr val="tx1"/>
            </a:fontRef>
          </p:style>
        </p:cxnSp>
        <p:cxnSp>
          <p:nvCxnSpPr>
            <p:cNvPr id="108" name="Straight Connector 107"/>
            <p:cNvCxnSpPr/>
            <p:nvPr userDrawn="1"/>
          </p:nvCxnSpPr>
          <p:spPr>
            <a:xfrm>
              <a:off x="-256200" y="430824"/>
              <a:ext cx="180000" cy="0"/>
            </a:xfrm>
            <a:prstGeom prst="line">
              <a:avLst/>
            </a:prstGeom>
            <a:ln w="6350">
              <a:gradFill>
                <a:gsLst>
                  <a:gs pos="0">
                    <a:srgbClr val="F2DA64"/>
                  </a:gs>
                  <a:gs pos="18000">
                    <a:srgbClr val="A27700"/>
                  </a:gs>
                  <a:gs pos="71000">
                    <a:srgbClr val="D7B446"/>
                  </a:gs>
                  <a:gs pos="51000">
                    <a:srgbClr val="F2DA64"/>
                  </a:gs>
                  <a:gs pos="100000">
                    <a:srgbClr val="987000"/>
                  </a:gs>
                </a:gsLst>
                <a:lin ang="0" scaled="0"/>
              </a:gradFill>
            </a:ln>
          </p:spPr>
          <p:style>
            <a:lnRef idx="1">
              <a:schemeClr val="accent1"/>
            </a:lnRef>
            <a:fillRef idx="0">
              <a:schemeClr val="accent1"/>
            </a:fillRef>
            <a:effectRef idx="0">
              <a:schemeClr val="accent1"/>
            </a:effectRef>
            <a:fontRef idx="minor">
              <a:schemeClr val="tx1"/>
            </a:fontRef>
          </p:style>
        </p:cxnSp>
        <p:sp>
          <p:nvSpPr>
            <p:cNvPr id="109" name="TextBox 108"/>
            <p:cNvSpPr txBox="1"/>
            <p:nvPr userDrawn="1"/>
          </p:nvSpPr>
          <p:spPr>
            <a:xfrm>
              <a:off x="-747711" y="404813"/>
              <a:ext cx="438671" cy="123111"/>
            </a:xfrm>
            <a:prstGeom prst="rect">
              <a:avLst/>
            </a:prstGeom>
            <a:noFill/>
          </p:spPr>
          <p:txBody>
            <a:bodyPr wrap="square" lIns="0" tIns="0" rIns="0" bIns="0" rtlCol="0">
              <a:spAutoFit/>
            </a:bodyPr>
            <a:lstStyle/>
            <a:p>
              <a:pPr algn="r"/>
              <a:r>
                <a:rPr lang="en-GB" sz="800">
                  <a:solidFill>
                    <a:schemeClr val="tx1"/>
                  </a:solidFill>
                  <a:latin typeface="Kantar Brown" panose="020B0504020101010102" pitchFamily="34" charset="77"/>
                  <a:cs typeface="Kantar Brown" panose="020B0504020101010102" pitchFamily="34" charset="77"/>
                </a:rPr>
                <a:t>8.33cm</a:t>
              </a:r>
            </a:p>
          </p:txBody>
        </p:sp>
        <p:sp>
          <p:nvSpPr>
            <p:cNvPr id="110" name="TextBox 109"/>
            <p:cNvSpPr txBox="1"/>
            <p:nvPr userDrawn="1"/>
          </p:nvSpPr>
          <p:spPr>
            <a:xfrm>
              <a:off x="-1143000" y="527924"/>
              <a:ext cx="833960" cy="123111"/>
            </a:xfrm>
            <a:prstGeom prst="rect">
              <a:avLst/>
            </a:prstGeom>
            <a:noFill/>
          </p:spPr>
          <p:txBody>
            <a:bodyPr wrap="square" lIns="0" tIns="0" rIns="0" bIns="0" rtlCol="0">
              <a:spAutoFit/>
            </a:bodyPr>
            <a:lstStyle/>
            <a:p>
              <a:pPr algn="r"/>
              <a:r>
                <a:rPr lang="en-GB" sz="800">
                  <a:solidFill>
                    <a:schemeClr val="tx1"/>
                  </a:solidFill>
                  <a:latin typeface="Kantar Brown" panose="020B0504020101010102" pitchFamily="34" charset="77"/>
                  <a:cs typeface="Kantar Brown" panose="020B0504020101010102" pitchFamily="34" charset="77"/>
                </a:rPr>
                <a:t>Title Top</a:t>
              </a:r>
            </a:p>
          </p:txBody>
        </p:sp>
        <p:sp>
          <p:nvSpPr>
            <p:cNvPr id="33" name="TextBox 32">
              <a:extLst>
                <a:ext uri="{FF2B5EF4-FFF2-40B4-BE49-F238E27FC236}">
                  <a16:creationId xmlns:a16="http://schemas.microsoft.com/office/drawing/2014/main" id="{A925CEB6-6DDA-49BF-824C-CFA9D8A07E3F}"/>
                </a:ext>
              </a:extLst>
            </p:cNvPr>
            <p:cNvSpPr txBox="1"/>
            <p:nvPr userDrawn="1"/>
          </p:nvSpPr>
          <p:spPr>
            <a:xfrm>
              <a:off x="-747711" y="6066546"/>
              <a:ext cx="438671" cy="123111"/>
            </a:xfrm>
            <a:prstGeom prst="rect">
              <a:avLst/>
            </a:prstGeom>
            <a:noFill/>
          </p:spPr>
          <p:txBody>
            <a:bodyPr wrap="square" lIns="0" tIns="0" rIns="0" bIns="0" rtlCol="0">
              <a:spAutoFit/>
            </a:bodyPr>
            <a:lstStyle/>
            <a:p>
              <a:pPr algn="r"/>
              <a:r>
                <a:rPr lang="en-GB" sz="800">
                  <a:solidFill>
                    <a:schemeClr val="tx1"/>
                  </a:solidFill>
                  <a:latin typeface="Kantar Brown" panose="020B0504020101010102" pitchFamily="34" charset="77"/>
                  <a:cs typeface="Kantar Brown" panose="020B0504020101010102" pitchFamily="34" charset="77"/>
                </a:rPr>
                <a:t>7.54 cm</a:t>
              </a:r>
            </a:p>
          </p:txBody>
        </p:sp>
        <p:sp>
          <p:nvSpPr>
            <p:cNvPr id="34" name="TextBox 33">
              <a:extLst>
                <a:ext uri="{FF2B5EF4-FFF2-40B4-BE49-F238E27FC236}">
                  <a16:creationId xmlns:a16="http://schemas.microsoft.com/office/drawing/2014/main" id="{E1658A23-15A2-4406-AF7E-89707B5575E7}"/>
                </a:ext>
              </a:extLst>
            </p:cNvPr>
            <p:cNvSpPr txBox="1"/>
            <p:nvPr userDrawn="1"/>
          </p:nvSpPr>
          <p:spPr>
            <a:xfrm>
              <a:off x="-1143000" y="6189657"/>
              <a:ext cx="833960" cy="123111"/>
            </a:xfrm>
            <a:prstGeom prst="rect">
              <a:avLst/>
            </a:prstGeom>
            <a:noFill/>
          </p:spPr>
          <p:txBody>
            <a:bodyPr wrap="square" lIns="0" tIns="0" rIns="0" bIns="0" rtlCol="0">
              <a:spAutoFit/>
            </a:bodyPr>
            <a:lstStyle/>
            <a:p>
              <a:pPr algn="r"/>
              <a:r>
                <a:rPr lang="en-GB" sz="800">
                  <a:solidFill>
                    <a:schemeClr val="tx1"/>
                  </a:solidFill>
                  <a:latin typeface="Kantar Brown" panose="020B0504020101010102" pitchFamily="34" charset="77"/>
                  <a:cs typeface="Kantar Brown" panose="020B0504020101010102" pitchFamily="34" charset="77"/>
                </a:rPr>
                <a:t>Image Bottom</a:t>
              </a:r>
            </a:p>
          </p:txBody>
        </p:sp>
      </p:grpSp>
      <p:cxnSp>
        <p:nvCxnSpPr>
          <p:cNvPr id="6" name="Straight Connector 5">
            <a:extLst>
              <a:ext uri="{FF2B5EF4-FFF2-40B4-BE49-F238E27FC236}">
                <a16:creationId xmlns:a16="http://schemas.microsoft.com/office/drawing/2014/main" id="{6805F70E-6BF1-451B-AC5F-64819FD40883}"/>
              </a:ext>
            </a:extLst>
          </p:cNvPr>
          <p:cNvCxnSpPr>
            <a:cxnSpLocks/>
          </p:cNvCxnSpPr>
          <p:nvPr userDrawn="1">
            <p:custDataLst>
              <p:tags r:id="rId24"/>
            </p:custDataLst>
          </p:nvPr>
        </p:nvCxnSpPr>
        <p:spPr>
          <a:xfrm>
            <a:off x="360000" y="6120000"/>
            <a:ext cx="11474161" cy="0"/>
          </a:xfrm>
          <a:prstGeom prst="line">
            <a:avLst/>
          </a:prstGeom>
          <a:ln w="38100">
            <a:solidFill>
              <a:schemeClr val="tx1"/>
            </a:solidFill>
            <a:tailEnd type="none"/>
          </a:ln>
        </p:spPr>
        <p:style>
          <a:lnRef idx="1">
            <a:schemeClr val="accent1"/>
          </a:lnRef>
          <a:fillRef idx="0">
            <a:schemeClr val="accent1"/>
          </a:fillRef>
          <a:effectRef idx="0">
            <a:schemeClr val="accent1"/>
          </a:effectRef>
          <a:fontRef idx="minor">
            <a:schemeClr val="tx1"/>
          </a:fontRef>
        </p:style>
      </p:cxnSp>
      <p:pic>
        <p:nvPicPr>
          <p:cNvPr id="56" name="Graphic 55">
            <a:extLst>
              <a:ext uri="{FF2B5EF4-FFF2-40B4-BE49-F238E27FC236}">
                <a16:creationId xmlns:a16="http://schemas.microsoft.com/office/drawing/2014/main" id="{5A5F53F9-52D3-7D41-8391-73E0B9F594D2}"/>
              </a:ext>
            </a:extLst>
          </p:cNvPr>
          <p:cNvPicPr>
            <a:picLocks noChangeAspect="1"/>
          </p:cNvPicPr>
          <p:nvPr userDrawn="1">
            <p:custDataLst>
              <p:tags r:id="rId25"/>
            </p:custDataLst>
          </p:nvPr>
        </p:nvPicPr>
        <p:blipFill>
          <a:blip r:embed="rId26">
            <a:extLst>
              <a:ext uri="{96DAC541-7B7A-43D3-8B79-37D633B846F1}">
                <asvg:svgBlip xmlns:asvg="http://schemas.microsoft.com/office/drawing/2016/SVG/main" r:embed="rId27"/>
              </a:ext>
            </a:extLst>
          </a:blip>
          <a:stretch>
            <a:fillRect/>
          </a:stretch>
        </p:blipFill>
        <p:spPr>
          <a:xfrm>
            <a:off x="359999" y="6390412"/>
            <a:ext cx="1080272" cy="204376"/>
          </a:xfrm>
          <a:prstGeom prst="rect">
            <a:avLst/>
          </a:prstGeom>
        </p:spPr>
      </p:pic>
      <p:sp>
        <p:nvSpPr>
          <p:cNvPr id="35" name="Slide Number Placeholder 5">
            <a:extLst>
              <a:ext uri="{FF2B5EF4-FFF2-40B4-BE49-F238E27FC236}">
                <a16:creationId xmlns:a16="http://schemas.microsoft.com/office/drawing/2014/main" id="{2DDAE45C-9273-F370-67ED-428298BC54B3}"/>
              </a:ext>
            </a:extLst>
          </p:cNvPr>
          <p:cNvSpPr>
            <a:spLocks noGrp="1"/>
          </p:cNvSpPr>
          <p:nvPr>
            <p:ph type="sldNum" sz="quarter" idx="4"/>
          </p:nvPr>
        </p:nvSpPr>
        <p:spPr>
          <a:xfrm>
            <a:off x="10856913" y="6390000"/>
            <a:ext cx="969962" cy="196850"/>
          </a:xfrm>
          <a:prstGeom prst="rect">
            <a:avLst/>
          </a:prstGeom>
        </p:spPr>
        <p:txBody>
          <a:bodyPr vert="horz" lIns="0" tIns="0" rIns="0" bIns="0" rtlCol="0" anchor="ctr"/>
          <a:lstStyle>
            <a:lvl1pPr algn="r">
              <a:defRPr sz="1000">
                <a:solidFill>
                  <a:schemeClr val="tx1"/>
                </a:solidFill>
                <a:latin typeface="Kantar Brown" panose="020B0504020101010102" pitchFamily="34" charset="77"/>
                <a:cs typeface="Kantar Brown" panose="020B0504020101010102" pitchFamily="34" charset="77"/>
              </a:defRPr>
            </a:lvl1pPr>
          </a:lstStyle>
          <a:p>
            <a:fld id="{4034BEE3-566C-4068-A777-C3A4762E861B}" type="slidenum">
              <a:rPr lang="en-GB" smtClean="0"/>
              <a:pPr/>
              <a:t>‹#›</a:t>
            </a:fld>
            <a:endParaRPr lang="en-GB"/>
          </a:p>
        </p:txBody>
      </p:sp>
      <p:sp>
        <p:nvSpPr>
          <p:cNvPr id="36" name="Footer Placeholder 2">
            <a:extLst>
              <a:ext uri="{FF2B5EF4-FFF2-40B4-BE49-F238E27FC236}">
                <a16:creationId xmlns:a16="http://schemas.microsoft.com/office/drawing/2014/main" id="{0A03573B-0926-62EB-5862-597D7FD0FDC2}"/>
              </a:ext>
            </a:extLst>
          </p:cNvPr>
          <p:cNvSpPr>
            <a:spLocks noGrp="1"/>
          </p:cNvSpPr>
          <p:nvPr>
            <p:ph type="ftr" sz="quarter" idx="3"/>
          </p:nvPr>
        </p:nvSpPr>
        <p:spPr>
          <a:xfrm>
            <a:off x="3272400" y="6390000"/>
            <a:ext cx="7495200" cy="198000"/>
          </a:xfrm>
          <a:prstGeom prst="rect">
            <a:avLst/>
          </a:prstGeom>
        </p:spPr>
        <p:txBody>
          <a:bodyPr vert="horz" lIns="0" tIns="0" rIns="0" bIns="0" rtlCol="0" anchor="ctr"/>
          <a:lstStyle>
            <a:lvl1pPr algn="l">
              <a:defRPr sz="800">
                <a:solidFill>
                  <a:schemeClr val="tx1"/>
                </a:solidFill>
                <a:latin typeface="Kantar Brown" panose="020B0504020101010102" pitchFamily="34" charset="77"/>
                <a:cs typeface="Kantar Brown" panose="020B0504020101010102" pitchFamily="34" charset="77"/>
              </a:defRPr>
            </a:lvl1pPr>
          </a:lstStyle>
          <a:p>
            <a:endParaRPr lang="en-GB"/>
          </a:p>
        </p:txBody>
      </p:sp>
    </p:spTree>
    <p:extLst>
      <p:ext uri="{BB962C8B-B14F-4D97-AF65-F5344CB8AC3E}">
        <p14:creationId xmlns:p14="http://schemas.microsoft.com/office/powerpoint/2010/main" val="1595278883"/>
      </p:ext>
    </p:extLst>
  </p:cSld>
  <p:clrMap bg1="lt1" tx1="dk1" bg2="lt2" tx2="dk2" accent1="accent1" accent2="accent2" accent3="accent3" accent4="accent4" accent5="accent5" accent6="accent6" hlink="hlink" folHlink="folHlink"/>
  <p:sldLayoutIdLst>
    <p:sldLayoutId id="2147483935" r:id="rId1"/>
    <p:sldLayoutId id="2147483936" r:id="rId2"/>
    <p:sldLayoutId id="2147483937" r:id="rId3"/>
    <p:sldLayoutId id="2147483938" r:id="rId4"/>
    <p:sldLayoutId id="2147483939" r:id="rId5"/>
    <p:sldLayoutId id="2147483940" r:id="rId6"/>
    <p:sldLayoutId id="2147483941" r:id="rId7"/>
    <p:sldLayoutId id="2147483942" r:id="rId8"/>
    <p:sldLayoutId id="2147483943" r:id="rId9"/>
    <p:sldLayoutId id="2147483944" r:id="rId10"/>
    <p:sldLayoutId id="2147483945" r:id="rId11"/>
    <p:sldLayoutId id="2147483946" r:id="rId12"/>
    <p:sldLayoutId id="2147483947" r:id="rId13"/>
    <p:sldLayoutId id="2147483948" r:id="rId14"/>
    <p:sldLayoutId id="2147483949" r:id="rId15"/>
    <p:sldLayoutId id="2147483950" r:id="rId16"/>
    <p:sldLayoutId id="2147483951" r:id="rId17"/>
    <p:sldLayoutId id="2147483952" r:id="rId18"/>
    <p:sldLayoutId id="2147483953" r:id="rId19"/>
    <p:sldLayoutId id="2147483954" r:id="rId20"/>
    <p:sldLayoutId id="2147483955" r:id="rId21"/>
    <p:sldLayoutId id="2147483956" r:id="rId22"/>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dt="0"/>
  <p:txStyles>
    <p:titleStyle>
      <a:lvl1pPr algn="l" defTabSz="914400" rtl="0" eaLnBrk="1" latinLnBrk="0" hangingPunct="1">
        <a:lnSpc>
          <a:spcPct val="100000"/>
        </a:lnSpc>
        <a:spcBef>
          <a:spcPts val="600"/>
        </a:spcBef>
        <a:buNone/>
        <a:defRPr sz="2400" b="1" kern="1200">
          <a:solidFill>
            <a:schemeClr val="tx1"/>
          </a:solidFill>
          <a:latin typeface="Kantar Brown" panose="020B0504020101010102" pitchFamily="34" charset="77"/>
          <a:ea typeface="+mj-ea"/>
          <a:cs typeface="Kantar Brown" panose="020B0504020101010102" pitchFamily="34" charset="77"/>
        </a:defRPr>
      </a:lvl1pPr>
    </p:titleStyle>
    <p:bodyStyle>
      <a:lvl1pPr marL="0" indent="0" algn="l" defTabSz="914400" rtl="0" eaLnBrk="1" latinLnBrk="0" hangingPunct="1">
        <a:lnSpc>
          <a:spcPct val="100000"/>
        </a:lnSpc>
        <a:spcBef>
          <a:spcPts val="1200"/>
        </a:spcBef>
        <a:buFont typeface="Arial" panose="020B0604020202020204" pitchFamily="34" charset="0"/>
        <a:buNone/>
        <a:defRPr sz="1600" kern="1200">
          <a:solidFill>
            <a:schemeClr val="tx1"/>
          </a:solidFill>
          <a:latin typeface="Kantar Brown" panose="020B0504020101010102" pitchFamily="34" charset="77"/>
          <a:ea typeface="+mn-ea"/>
          <a:cs typeface="Kantar Brown" panose="020B0504020101010102" pitchFamily="34" charset="77"/>
        </a:defRPr>
      </a:lvl1pPr>
      <a:lvl2pPr marL="180975" indent="-180975" algn="l" defTabSz="914400" rtl="0" eaLnBrk="1" latinLnBrk="0" hangingPunct="1">
        <a:lnSpc>
          <a:spcPct val="100000"/>
        </a:lnSpc>
        <a:spcBef>
          <a:spcPts val="600"/>
        </a:spcBef>
        <a:buFont typeface="Arial" panose="020B0604020202020204" pitchFamily="34" charset="0"/>
        <a:buChar char="ꟷ"/>
        <a:defRPr sz="1600" kern="1200">
          <a:solidFill>
            <a:schemeClr val="tx1"/>
          </a:solidFill>
          <a:latin typeface="Kantar Brown" panose="020B0504020101010102" pitchFamily="34" charset="77"/>
          <a:ea typeface="+mn-ea"/>
          <a:cs typeface="Kantar Brown" panose="020B0504020101010102" pitchFamily="34" charset="77"/>
        </a:defRPr>
      </a:lvl2pPr>
      <a:lvl3pPr marL="360000" indent="-180975" algn="l" defTabSz="914400" rtl="0" eaLnBrk="1" latinLnBrk="0" hangingPunct="1">
        <a:lnSpc>
          <a:spcPct val="100000"/>
        </a:lnSpc>
        <a:spcBef>
          <a:spcPts val="600"/>
        </a:spcBef>
        <a:buFont typeface="Arial" panose="020B0604020202020204" pitchFamily="34" charset="0"/>
        <a:buChar char="ꟷ"/>
        <a:defRPr sz="1600" kern="1200">
          <a:solidFill>
            <a:schemeClr val="tx1"/>
          </a:solidFill>
          <a:latin typeface="Kantar Brown" panose="020B0504020101010102" pitchFamily="34" charset="77"/>
          <a:ea typeface="+mn-ea"/>
          <a:cs typeface="Kantar Brown" panose="020B0504020101010102" pitchFamily="34" charset="77"/>
        </a:defRPr>
      </a:lvl3pPr>
      <a:lvl4pPr marL="540000" indent="-180975" algn="l" defTabSz="914400" rtl="0" eaLnBrk="1" latinLnBrk="0" hangingPunct="1">
        <a:lnSpc>
          <a:spcPct val="100000"/>
        </a:lnSpc>
        <a:spcBef>
          <a:spcPts val="600"/>
        </a:spcBef>
        <a:buFont typeface="Arial" panose="020B0604020202020204" pitchFamily="34" charset="0"/>
        <a:buChar char="ꟷ"/>
        <a:defRPr sz="1600" kern="1200">
          <a:solidFill>
            <a:schemeClr val="tx1"/>
          </a:solidFill>
          <a:latin typeface="Kantar Brown" panose="020B0504020101010102" pitchFamily="34" charset="77"/>
          <a:ea typeface="+mn-ea"/>
          <a:cs typeface="Kantar Brown" panose="020B0504020101010102" pitchFamily="34" charset="77"/>
        </a:defRPr>
      </a:lvl4pPr>
      <a:lvl5pPr marL="720000" indent="-180000" algn="l" defTabSz="914400" rtl="0" eaLnBrk="1" latinLnBrk="0" hangingPunct="1">
        <a:lnSpc>
          <a:spcPct val="100000"/>
        </a:lnSpc>
        <a:spcBef>
          <a:spcPts val="600"/>
        </a:spcBef>
        <a:buFont typeface="Arial" panose="020B0604020202020204" pitchFamily="34" charset="0"/>
        <a:buChar char="ꟷ"/>
        <a:defRPr sz="1600" kern="1200">
          <a:solidFill>
            <a:schemeClr val="tx1"/>
          </a:solidFill>
          <a:latin typeface="Kantar Brown" panose="020B0504020101010102" pitchFamily="34" charset="77"/>
          <a:ea typeface="+mn-ea"/>
          <a:cs typeface="Kantar Brown" panose="020B0504020101010102" pitchFamily="34" charset="77"/>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2" orient="horz" pos="2160">
          <p15:clr>
            <a:srgbClr val="F26B43"/>
          </p15:clr>
        </p15:guide>
        <p15:guide id="14" pos="7453">
          <p15:clr>
            <a:srgbClr val="F26B43"/>
          </p15:clr>
        </p15:guide>
        <p15:guide id="28" orient="horz" pos="1076">
          <p15:clr>
            <a:srgbClr val="F26B43"/>
          </p15:clr>
        </p15:guide>
        <p15:guide id="29" orient="horz" pos="270">
          <p15:clr>
            <a:srgbClr val="F26B43"/>
          </p15:clr>
        </p15:guide>
        <p15:guide id="33" orient="horz" pos="3600">
          <p15:clr>
            <a:srgbClr val="F26B43"/>
          </p15:clr>
        </p15:guide>
        <p15:guide id="35" pos="228">
          <p15:clr>
            <a:srgbClr val="F26B43"/>
          </p15:clr>
        </p15:guide>
        <p15:guide id="36" pos="3840">
          <p15:clr>
            <a:srgbClr val="F26B43"/>
          </p15:clr>
        </p15:guide>
        <p15:guide id="37" pos="3782">
          <p15:clr>
            <a:srgbClr val="F26B43"/>
          </p15:clr>
        </p15:guide>
        <p15:guide id="38" pos="3900">
          <p15:clr>
            <a:srgbClr val="F26B43"/>
          </p15:clr>
        </p15:guide>
        <p15:guide id="39" orient="horz" pos="3871">
          <p15:clr>
            <a:srgbClr val="F26B43"/>
          </p15:clr>
        </p15:guide>
      </p15:sldGuideLst>
    </p:ext>
  </p:extLst>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91" name="Title Placeholder 1"/>
          <p:cNvSpPr>
            <a:spLocks noGrp="1"/>
          </p:cNvSpPr>
          <p:nvPr>
            <p:ph type="title"/>
          </p:nvPr>
        </p:nvSpPr>
        <p:spPr>
          <a:xfrm>
            <a:off x="359999" y="430718"/>
            <a:ext cx="11466875" cy="403200"/>
          </a:xfrm>
          <a:prstGeom prst="rect">
            <a:avLst/>
          </a:prstGeom>
        </p:spPr>
        <p:txBody>
          <a:bodyPr vert="horz" lIns="0" tIns="0" rIns="0" bIns="0" rtlCol="0" anchor="t">
            <a:noAutofit/>
          </a:bodyPr>
          <a:lstStyle/>
          <a:p>
            <a:r>
              <a:rPr lang="en-US"/>
              <a:t>Click to add title</a:t>
            </a:r>
            <a:endParaRPr lang="en-GB"/>
          </a:p>
        </p:txBody>
      </p:sp>
      <p:sp>
        <p:nvSpPr>
          <p:cNvPr id="92" name="Text Placeholder 2"/>
          <p:cNvSpPr>
            <a:spLocks noGrp="1"/>
          </p:cNvSpPr>
          <p:nvPr>
            <p:ph type="body" idx="1"/>
          </p:nvPr>
        </p:nvSpPr>
        <p:spPr>
          <a:xfrm>
            <a:off x="359999" y="1710000"/>
            <a:ext cx="11466875" cy="3999600"/>
          </a:xfrm>
          <a:prstGeom prst="rect">
            <a:avLst/>
          </a:prstGeom>
        </p:spPr>
        <p:txBody>
          <a:bodyPr vert="horz" lIns="0" tIns="0" rIns="0" bIns="0" rtlCol="0">
            <a:noAutofit/>
          </a:bodyPr>
          <a:lstStyle/>
          <a:p>
            <a:pPr lvl="0"/>
            <a:r>
              <a:rPr lang="en-US"/>
              <a:t>Click to add text</a:t>
            </a:r>
          </a:p>
          <a:p>
            <a:pPr lvl="1"/>
            <a:r>
              <a:rPr lang="en-US"/>
              <a:t>Second level</a:t>
            </a:r>
          </a:p>
          <a:p>
            <a:pPr lvl="2"/>
            <a:r>
              <a:rPr lang="en-US"/>
              <a:t>Third level</a:t>
            </a:r>
          </a:p>
          <a:p>
            <a:pPr lvl="3"/>
            <a:r>
              <a:rPr lang="en-US"/>
              <a:t>Fourth level</a:t>
            </a:r>
          </a:p>
          <a:p>
            <a:pPr lvl="4"/>
            <a:r>
              <a:rPr lang="en-US"/>
              <a:t>Fifth level</a:t>
            </a:r>
            <a:endParaRPr lang="en-GB"/>
          </a:p>
        </p:txBody>
      </p:sp>
      <p:sp>
        <p:nvSpPr>
          <p:cNvPr id="93" name="Slide Number Placeholder 5"/>
          <p:cNvSpPr>
            <a:spLocks noGrp="1"/>
          </p:cNvSpPr>
          <p:nvPr>
            <p:ph type="sldNum" sz="quarter" idx="4"/>
          </p:nvPr>
        </p:nvSpPr>
        <p:spPr>
          <a:xfrm>
            <a:off x="10856913" y="6390000"/>
            <a:ext cx="969962" cy="196850"/>
          </a:xfrm>
          <a:prstGeom prst="rect">
            <a:avLst/>
          </a:prstGeom>
        </p:spPr>
        <p:txBody>
          <a:bodyPr vert="horz" lIns="0" tIns="0" rIns="0" bIns="0" rtlCol="0" anchor="ctr"/>
          <a:lstStyle>
            <a:lvl1pPr algn="r">
              <a:defRPr sz="1000">
                <a:solidFill>
                  <a:schemeClr val="tx1"/>
                </a:solidFill>
              </a:defRPr>
            </a:lvl1pPr>
          </a:lstStyle>
          <a:p>
            <a:fld id="{4034BEE3-566C-4068-A777-C3A4762E861B}" type="slidenum">
              <a:rPr lang="en-GB" smtClean="0"/>
              <a:pPr/>
              <a:t>‹#›</a:t>
            </a:fld>
            <a:endParaRPr lang="en-GB"/>
          </a:p>
        </p:txBody>
      </p:sp>
      <p:grpSp>
        <p:nvGrpSpPr>
          <p:cNvPr id="2" name="Group 1"/>
          <p:cNvGrpSpPr/>
          <p:nvPr userDrawn="1"/>
        </p:nvGrpSpPr>
        <p:grpSpPr>
          <a:xfrm>
            <a:off x="-1143000" y="-600255"/>
            <a:ext cx="13680281" cy="6913023"/>
            <a:chOff x="-1143000" y="-600255"/>
            <a:chExt cx="13680281" cy="6913023"/>
          </a:xfrm>
        </p:grpSpPr>
        <p:cxnSp>
          <p:nvCxnSpPr>
            <p:cNvPr id="14" name="Straight Connector 13"/>
            <p:cNvCxnSpPr/>
            <p:nvPr userDrawn="1"/>
          </p:nvCxnSpPr>
          <p:spPr>
            <a:xfrm>
              <a:off x="-256200" y="1710267"/>
              <a:ext cx="180000" cy="0"/>
            </a:xfrm>
            <a:prstGeom prst="line">
              <a:avLst/>
            </a:prstGeom>
            <a:ln w="6350">
              <a:gradFill>
                <a:gsLst>
                  <a:gs pos="0">
                    <a:srgbClr val="F2DA64"/>
                  </a:gs>
                  <a:gs pos="18000">
                    <a:srgbClr val="A27700"/>
                  </a:gs>
                  <a:gs pos="71000">
                    <a:srgbClr val="D7B446"/>
                  </a:gs>
                  <a:gs pos="51000">
                    <a:srgbClr val="F2DA64"/>
                  </a:gs>
                  <a:gs pos="100000">
                    <a:srgbClr val="987000"/>
                  </a:gs>
                </a:gsLst>
                <a:lin ang="0" scaled="0"/>
              </a:gra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256200" y="6143820"/>
              <a:ext cx="180000" cy="0"/>
            </a:xfrm>
            <a:prstGeom prst="line">
              <a:avLst/>
            </a:prstGeom>
            <a:ln w="6350">
              <a:gradFill>
                <a:gsLst>
                  <a:gs pos="0">
                    <a:srgbClr val="F2DA64"/>
                  </a:gs>
                  <a:gs pos="18000">
                    <a:srgbClr val="A27700"/>
                  </a:gs>
                  <a:gs pos="71000">
                    <a:srgbClr val="D7B446"/>
                  </a:gs>
                  <a:gs pos="51000">
                    <a:srgbClr val="F2DA64"/>
                  </a:gs>
                  <a:gs pos="100000">
                    <a:srgbClr val="987000"/>
                  </a:gs>
                </a:gsLst>
                <a:lin ang="0" scaled="0"/>
              </a:gradFil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userDrawn="1"/>
          </p:nvCxnSpPr>
          <p:spPr>
            <a:xfrm>
              <a:off x="-256200" y="3426354"/>
              <a:ext cx="180000" cy="0"/>
            </a:xfrm>
            <a:prstGeom prst="line">
              <a:avLst/>
            </a:prstGeom>
            <a:ln w="6350">
              <a:gradFill>
                <a:gsLst>
                  <a:gs pos="0">
                    <a:srgbClr val="F2DA64"/>
                  </a:gs>
                  <a:gs pos="18000">
                    <a:srgbClr val="A27700"/>
                  </a:gs>
                  <a:gs pos="71000">
                    <a:srgbClr val="D7B446"/>
                  </a:gs>
                  <a:gs pos="51000">
                    <a:srgbClr val="F2DA64"/>
                  </a:gs>
                  <a:gs pos="100000">
                    <a:srgbClr val="987000"/>
                  </a:gs>
                </a:gsLst>
                <a:lin ang="0" scaled="0"/>
              </a:gradFil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userDrawn="1"/>
          </p:nvCxnSpPr>
          <p:spPr>
            <a:xfrm>
              <a:off x="-256200" y="5714470"/>
              <a:ext cx="180000" cy="0"/>
            </a:xfrm>
            <a:prstGeom prst="line">
              <a:avLst/>
            </a:prstGeom>
            <a:ln w="6350">
              <a:gradFill>
                <a:gsLst>
                  <a:gs pos="0">
                    <a:srgbClr val="F2DA64"/>
                  </a:gs>
                  <a:gs pos="18000">
                    <a:srgbClr val="A27700"/>
                  </a:gs>
                  <a:gs pos="71000">
                    <a:srgbClr val="D7B446"/>
                  </a:gs>
                  <a:gs pos="51000">
                    <a:srgbClr val="F2DA64"/>
                  </a:gs>
                  <a:gs pos="100000">
                    <a:srgbClr val="987000"/>
                  </a:gs>
                </a:gsLst>
                <a:lin ang="0" scaled="0"/>
              </a:gradFill>
            </a:ln>
          </p:spPr>
          <p:style>
            <a:lnRef idx="1">
              <a:schemeClr val="accent1"/>
            </a:lnRef>
            <a:fillRef idx="0">
              <a:schemeClr val="accent1"/>
            </a:fillRef>
            <a:effectRef idx="0">
              <a:schemeClr val="accent1"/>
            </a:effectRef>
            <a:fontRef idx="minor">
              <a:schemeClr val="tx1"/>
            </a:fontRef>
          </p:style>
        </p:cxnSp>
        <p:sp>
          <p:nvSpPr>
            <p:cNvPr id="51" name="TextBox 50"/>
            <p:cNvSpPr txBox="1"/>
            <p:nvPr userDrawn="1"/>
          </p:nvSpPr>
          <p:spPr>
            <a:xfrm>
              <a:off x="-747711" y="1646156"/>
              <a:ext cx="438671" cy="123111"/>
            </a:xfrm>
            <a:prstGeom prst="rect">
              <a:avLst/>
            </a:prstGeom>
            <a:noFill/>
          </p:spPr>
          <p:txBody>
            <a:bodyPr wrap="square" lIns="0" tIns="0" rIns="0" bIns="0" rtlCol="0">
              <a:spAutoFit/>
            </a:bodyPr>
            <a:lstStyle/>
            <a:p>
              <a:pPr algn="r"/>
              <a:r>
                <a:rPr lang="en-GB" sz="800">
                  <a:solidFill>
                    <a:schemeClr val="tx1"/>
                  </a:solidFill>
                </a:rPr>
                <a:t>4.78cm</a:t>
              </a:r>
            </a:p>
          </p:txBody>
        </p:sp>
        <p:sp>
          <p:nvSpPr>
            <p:cNvPr id="54" name="TextBox 53"/>
            <p:cNvSpPr txBox="1"/>
            <p:nvPr userDrawn="1"/>
          </p:nvSpPr>
          <p:spPr>
            <a:xfrm>
              <a:off x="-747711" y="3357884"/>
              <a:ext cx="438671" cy="123111"/>
            </a:xfrm>
            <a:prstGeom prst="rect">
              <a:avLst/>
            </a:prstGeom>
            <a:noFill/>
          </p:spPr>
          <p:txBody>
            <a:bodyPr wrap="square" lIns="0" tIns="0" rIns="0" bIns="0" rtlCol="0">
              <a:spAutoFit/>
            </a:bodyPr>
            <a:lstStyle/>
            <a:p>
              <a:pPr algn="r"/>
              <a:r>
                <a:rPr lang="en-GB" sz="800">
                  <a:solidFill>
                    <a:schemeClr val="tx1"/>
                  </a:solidFill>
                </a:rPr>
                <a:t>0 cm</a:t>
              </a:r>
            </a:p>
          </p:txBody>
        </p:sp>
        <p:sp>
          <p:nvSpPr>
            <p:cNvPr id="58" name="TextBox 57"/>
            <p:cNvSpPr txBox="1"/>
            <p:nvPr userDrawn="1"/>
          </p:nvSpPr>
          <p:spPr>
            <a:xfrm>
              <a:off x="-747711" y="5640188"/>
              <a:ext cx="438671" cy="123111"/>
            </a:xfrm>
            <a:prstGeom prst="rect">
              <a:avLst/>
            </a:prstGeom>
            <a:noFill/>
          </p:spPr>
          <p:txBody>
            <a:bodyPr wrap="square" lIns="0" tIns="0" rIns="0" bIns="0" rtlCol="0">
              <a:spAutoFit/>
            </a:bodyPr>
            <a:lstStyle/>
            <a:p>
              <a:pPr algn="r"/>
              <a:r>
                <a:rPr lang="en-GB" sz="800">
                  <a:solidFill>
                    <a:schemeClr val="tx1"/>
                  </a:solidFill>
                </a:rPr>
                <a:t>6.35 cm</a:t>
              </a:r>
            </a:p>
          </p:txBody>
        </p:sp>
        <p:sp>
          <p:nvSpPr>
            <p:cNvPr id="60" name="TextBox 59"/>
            <p:cNvSpPr txBox="1"/>
            <p:nvPr userDrawn="1"/>
          </p:nvSpPr>
          <p:spPr>
            <a:xfrm>
              <a:off x="304800" y="-437436"/>
              <a:ext cx="438671" cy="123111"/>
            </a:xfrm>
            <a:prstGeom prst="rect">
              <a:avLst/>
            </a:prstGeom>
            <a:noFill/>
          </p:spPr>
          <p:txBody>
            <a:bodyPr wrap="square" lIns="0" tIns="0" rIns="0" bIns="0" rtlCol="0">
              <a:spAutoFit/>
            </a:bodyPr>
            <a:lstStyle/>
            <a:p>
              <a:pPr algn="l"/>
              <a:r>
                <a:rPr lang="en-GB" sz="800">
                  <a:solidFill>
                    <a:schemeClr val="tx1"/>
                  </a:solidFill>
                </a:rPr>
                <a:t>15.93cm</a:t>
              </a:r>
            </a:p>
          </p:txBody>
        </p:sp>
        <p:sp>
          <p:nvSpPr>
            <p:cNvPr id="72" name="TextBox 71"/>
            <p:cNvSpPr txBox="1"/>
            <p:nvPr userDrawn="1"/>
          </p:nvSpPr>
          <p:spPr>
            <a:xfrm>
              <a:off x="11426031" y="-437436"/>
              <a:ext cx="438671" cy="123111"/>
            </a:xfrm>
            <a:prstGeom prst="rect">
              <a:avLst/>
            </a:prstGeom>
            <a:noFill/>
          </p:spPr>
          <p:txBody>
            <a:bodyPr wrap="square" lIns="0" tIns="0" rIns="0" bIns="0" rtlCol="0">
              <a:spAutoFit/>
            </a:bodyPr>
            <a:lstStyle/>
            <a:p>
              <a:pPr algn="r"/>
              <a:r>
                <a:rPr lang="en-GB" sz="800">
                  <a:solidFill>
                    <a:schemeClr val="tx1"/>
                  </a:solidFill>
                </a:rPr>
                <a:t>15.93 cm</a:t>
              </a:r>
            </a:p>
          </p:txBody>
        </p:sp>
        <p:cxnSp>
          <p:nvCxnSpPr>
            <p:cNvPr id="5" name="Straight Connector 4"/>
            <p:cNvCxnSpPr/>
            <p:nvPr userDrawn="1"/>
          </p:nvCxnSpPr>
          <p:spPr>
            <a:xfrm>
              <a:off x="361588" y="-265725"/>
              <a:ext cx="0" cy="180000"/>
            </a:xfrm>
            <a:prstGeom prst="line">
              <a:avLst/>
            </a:prstGeom>
            <a:ln w="6350">
              <a:gradFill>
                <a:gsLst>
                  <a:gs pos="0">
                    <a:srgbClr val="F2DA64"/>
                  </a:gs>
                  <a:gs pos="18000">
                    <a:srgbClr val="A27700"/>
                  </a:gs>
                  <a:gs pos="71000">
                    <a:srgbClr val="D7B446"/>
                  </a:gs>
                  <a:gs pos="51000">
                    <a:srgbClr val="F2DA64"/>
                  </a:gs>
                  <a:gs pos="100000">
                    <a:srgbClr val="987000"/>
                  </a:gs>
                </a:gsLst>
                <a:lin ang="5400000" scaled="0"/>
              </a:gradFill>
            </a:ln>
          </p:spPr>
          <p:style>
            <a:lnRef idx="1">
              <a:schemeClr val="accent1"/>
            </a:lnRef>
            <a:fillRef idx="0">
              <a:schemeClr val="accent1"/>
            </a:fillRef>
            <a:effectRef idx="0">
              <a:schemeClr val="accent1"/>
            </a:effectRef>
            <a:fontRef idx="minor">
              <a:schemeClr val="tx1"/>
            </a:fontRef>
          </p:style>
        </p:cxnSp>
        <p:sp>
          <p:nvSpPr>
            <p:cNvPr id="85" name="TextBox 84"/>
            <p:cNvSpPr txBox="1"/>
            <p:nvPr userDrawn="1"/>
          </p:nvSpPr>
          <p:spPr>
            <a:xfrm>
              <a:off x="-1143000" y="5763299"/>
              <a:ext cx="833960" cy="123111"/>
            </a:xfrm>
            <a:prstGeom prst="rect">
              <a:avLst/>
            </a:prstGeom>
            <a:noFill/>
          </p:spPr>
          <p:txBody>
            <a:bodyPr wrap="square" lIns="0" tIns="0" rIns="0" bIns="0" rtlCol="0">
              <a:spAutoFit/>
            </a:bodyPr>
            <a:lstStyle/>
            <a:p>
              <a:pPr algn="r"/>
              <a:r>
                <a:rPr lang="en-GB" sz="800">
                  <a:solidFill>
                    <a:schemeClr val="tx1"/>
                  </a:solidFill>
                </a:rPr>
                <a:t>Content Bottom</a:t>
              </a:r>
            </a:p>
          </p:txBody>
        </p:sp>
        <p:sp>
          <p:nvSpPr>
            <p:cNvPr id="86" name="TextBox 85"/>
            <p:cNvSpPr txBox="1"/>
            <p:nvPr userDrawn="1"/>
          </p:nvSpPr>
          <p:spPr>
            <a:xfrm>
              <a:off x="-1143000" y="1769267"/>
              <a:ext cx="833960" cy="123111"/>
            </a:xfrm>
            <a:prstGeom prst="rect">
              <a:avLst/>
            </a:prstGeom>
            <a:noFill/>
          </p:spPr>
          <p:txBody>
            <a:bodyPr wrap="square" lIns="0" tIns="0" rIns="0" bIns="0" rtlCol="0">
              <a:spAutoFit/>
            </a:bodyPr>
            <a:lstStyle/>
            <a:p>
              <a:pPr algn="r"/>
              <a:r>
                <a:rPr lang="en-GB" sz="800">
                  <a:solidFill>
                    <a:schemeClr val="tx1"/>
                  </a:solidFill>
                </a:rPr>
                <a:t>Content Top</a:t>
              </a:r>
            </a:p>
          </p:txBody>
        </p:sp>
        <p:sp>
          <p:nvSpPr>
            <p:cNvPr id="88" name="TextBox 87"/>
            <p:cNvSpPr txBox="1"/>
            <p:nvPr userDrawn="1"/>
          </p:nvSpPr>
          <p:spPr>
            <a:xfrm>
              <a:off x="-590537" y="-438330"/>
              <a:ext cx="833960" cy="123111"/>
            </a:xfrm>
            <a:prstGeom prst="rect">
              <a:avLst/>
            </a:prstGeom>
            <a:noFill/>
          </p:spPr>
          <p:txBody>
            <a:bodyPr wrap="square" lIns="0" tIns="0" rIns="0" bIns="0" rtlCol="0">
              <a:spAutoFit/>
            </a:bodyPr>
            <a:lstStyle/>
            <a:p>
              <a:pPr algn="r"/>
              <a:r>
                <a:rPr lang="en-GB" sz="800">
                  <a:solidFill>
                    <a:schemeClr val="tx1"/>
                  </a:solidFill>
                </a:rPr>
                <a:t>Left Margin</a:t>
              </a:r>
            </a:p>
          </p:txBody>
        </p:sp>
        <p:sp>
          <p:nvSpPr>
            <p:cNvPr id="89" name="TextBox 88"/>
            <p:cNvSpPr txBox="1"/>
            <p:nvPr userDrawn="1"/>
          </p:nvSpPr>
          <p:spPr>
            <a:xfrm>
              <a:off x="11898039" y="-438330"/>
              <a:ext cx="639242" cy="123111"/>
            </a:xfrm>
            <a:prstGeom prst="rect">
              <a:avLst/>
            </a:prstGeom>
            <a:noFill/>
          </p:spPr>
          <p:txBody>
            <a:bodyPr wrap="square" lIns="0" tIns="0" rIns="0" bIns="0" rtlCol="0">
              <a:spAutoFit/>
            </a:bodyPr>
            <a:lstStyle/>
            <a:p>
              <a:pPr algn="l"/>
              <a:r>
                <a:rPr lang="en-GB" sz="800">
                  <a:solidFill>
                    <a:schemeClr val="tx1"/>
                  </a:solidFill>
                </a:rPr>
                <a:t>Right Margin</a:t>
              </a:r>
            </a:p>
          </p:txBody>
        </p:sp>
        <p:cxnSp>
          <p:nvCxnSpPr>
            <p:cNvPr id="98" name="Straight Connector 97"/>
            <p:cNvCxnSpPr/>
            <p:nvPr userDrawn="1"/>
          </p:nvCxnSpPr>
          <p:spPr>
            <a:xfrm>
              <a:off x="6096000" y="-363357"/>
              <a:ext cx="0" cy="180000"/>
            </a:xfrm>
            <a:prstGeom prst="line">
              <a:avLst/>
            </a:prstGeom>
            <a:ln w="6350">
              <a:gradFill>
                <a:gsLst>
                  <a:gs pos="0">
                    <a:srgbClr val="F2DA64"/>
                  </a:gs>
                  <a:gs pos="18000">
                    <a:srgbClr val="A27700"/>
                  </a:gs>
                  <a:gs pos="71000">
                    <a:srgbClr val="D7B446"/>
                  </a:gs>
                  <a:gs pos="51000">
                    <a:srgbClr val="F2DA64"/>
                  </a:gs>
                  <a:gs pos="100000">
                    <a:srgbClr val="987000"/>
                  </a:gs>
                </a:gsLst>
                <a:lin ang="5400000" scaled="0"/>
              </a:gradFill>
            </a:ln>
          </p:spPr>
          <p:style>
            <a:lnRef idx="1">
              <a:schemeClr val="accent1"/>
            </a:lnRef>
            <a:fillRef idx="0">
              <a:schemeClr val="accent1"/>
            </a:fillRef>
            <a:effectRef idx="0">
              <a:schemeClr val="accent1"/>
            </a:effectRef>
            <a:fontRef idx="minor">
              <a:schemeClr val="tx1"/>
            </a:fontRef>
          </p:style>
        </p:cxnSp>
        <p:sp>
          <p:nvSpPr>
            <p:cNvPr id="99" name="TextBox 98"/>
            <p:cNvSpPr txBox="1"/>
            <p:nvPr userDrawn="1"/>
          </p:nvSpPr>
          <p:spPr>
            <a:xfrm>
              <a:off x="5914719" y="-600255"/>
              <a:ext cx="362256" cy="246221"/>
            </a:xfrm>
            <a:prstGeom prst="rect">
              <a:avLst/>
            </a:prstGeom>
            <a:noFill/>
          </p:spPr>
          <p:txBody>
            <a:bodyPr wrap="square" lIns="0" tIns="0" rIns="0" bIns="0" rtlCol="0">
              <a:spAutoFit/>
            </a:bodyPr>
            <a:lstStyle/>
            <a:p>
              <a:pPr algn="ctr"/>
              <a:r>
                <a:rPr lang="en-GB" sz="800">
                  <a:solidFill>
                    <a:schemeClr val="tx1"/>
                  </a:solidFill>
                </a:rPr>
                <a:t>Middle </a:t>
              </a:r>
              <a:br>
                <a:rPr lang="en-GB" sz="800">
                  <a:solidFill>
                    <a:schemeClr val="tx1"/>
                  </a:solidFill>
                </a:rPr>
              </a:br>
              <a:r>
                <a:rPr lang="en-GB" sz="800">
                  <a:solidFill>
                    <a:schemeClr val="tx1"/>
                  </a:solidFill>
                </a:rPr>
                <a:t>0cm </a:t>
              </a:r>
            </a:p>
          </p:txBody>
        </p:sp>
        <p:sp>
          <p:nvSpPr>
            <p:cNvPr id="101" name="TextBox 100"/>
            <p:cNvSpPr txBox="1"/>
            <p:nvPr userDrawn="1"/>
          </p:nvSpPr>
          <p:spPr>
            <a:xfrm>
              <a:off x="5636264" y="-208836"/>
              <a:ext cx="362256" cy="123111"/>
            </a:xfrm>
            <a:prstGeom prst="rect">
              <a:avLst/>
            </a:prstGeom>
            <a:noFill/>
          </p:spPr>
          <p:txBody>
            <a:bodyPr wrap="square" lIns="0" tIns="0" rIns="0" bIns="0" rtlCol="0">
              <a:spAutoFit/>
            </a:bodyPr>
            <a:lstStyle/>
            <a:p>
              <a:pPr algn="ctr"/>
              <a:r>
                <a:rPr lang="en-GB" sz="800">
                  <a:solidFill>
                    <a:schemeClr val="tx1"/>
                  </a:solidFill>
                </a:rPr>
                <a:t>0.26cm</a:t>
              </a:r>
            </a:p>
          </p:txBody>
        </p:sp>
        <p:cxnSp>
          <p:nvCxnSpPr>
            <p:cNvPr id="104" name="Straight Connector 103"/>
            <p:cNvCxnSpPr/>
            <p:nvPr userDrawn="1"/>
          </p:nvCxnSpPr>
          <p:spPr>
            <a:xfrm>
              <a:off x="6000389" y="-265725"/>
              <a:ext cx="0" cy="180000"/>
            </a:xfrm>
            <a:prstGeom prst="line">
              <a:avLst/>
            </a:prstGeom>
            <a:ln w="6350">
              <a:gradFill>
                <a:gsLst>
                  <a:gs pos="0">
                    <a:srgbClr val="F2DA64"/>
                  </a:gs>
                  <a:gs pos="18000">
                    <a:srgbClr val="A27700"/>
                  </a:gs>
                  <a:gs pos="71000">
                    <a:srgbClr val="D7B446"/>
                  </a:gs>
                  <a:gs pos="51000">
                    <a:srgbClr val="F2DA64"/>
                  </a:gs>
                  <a:gs pos="100000">
                    <a:srgbClr val="987000"/>
                  </a:gs>
                </a:gsLst>
                <a:lin ang="5400000" scaled="0"/>
              </a:gradFill>
            </a:ln>
          </p:spPr>
          <p:style>
            <a:lnRef idx="1">
              <a:schemeClr val="accent1"/>
            </a:lnRef>
            <a:fillRef idx="0">
              <a:schemeClr val="accent1"/>
            </a:fillRef>
            <a:effectRef idx="0">
              <a:schemeClr val="accent1"/>
            </a:effectRef>
            <a:fontRef idx="minor">
              <a:schemeClr val="tx1"/>
            </a:fontRef>
          </p:style>
        </p:cxnSp>
        <p:cxnSp>
          <p:nvCxnSpPr>
            <p:cNvPr id="105" name="Straight Connector 104"/>
            <p:cNvCxnSpPr/>
            <p:nvPr userDrawn="1"/>
          </p:nvCxnSpPr>
          <p:spPr>
            <a:xfrm>
              <a:off x="6190362" y="-265725"/>
              <a:ext cx="0" cy="180000"/>
            </a:xfrm>
            <a:prstGeom prst="line">
              <a:avLst/>
            </a:prstGeom>
            <a:ln w="6350">
              <a:gradFill>
                <a:gsLst>
                  <a:gs pos="0">
                    <a:srgbClr val="F2DA64"/>
                  </a:gs>
                  <a:gs pos="18000">
                    <a:srgbClr val="A27700"/>
                  </a:gs>
                  <a:gs pos="71000">
                    <a:srgbClr val="D7B446"/>
                  </a:gs>
                  <a:gs pos="51000">
                    <a:srgbClr val="F2DA64"/>
                  </a:gs>
                  <a:gs pos="100000">
                    <a:srgbClr val="987000"/>
                  </a:gs>
                </a:gsLst>
                <a:lin ang="5400000" scaled="0"/>
              </a:gradFill>
            </a:ln>
          </p:spPr>
          <p:style>
            <a:lnRef idx="1">
              <a:schemeClr val="accent1"/>
            </a:lnRef>
            <a:fillRef idx="0">
              <a:schemeClr val="accent1"/>
            </a:fillRef>
            <a:effectRef idx="0">
              <a:schemeClr val="accent1"/>
            </a:effectRef>
            <a:fontRef idx="minor">
              <a:schemeClr val="tx1"/>
            </a:fontRef>
          </p:style>
        </p:cxnSp>
        <p:sp>
          <p:nvSpPr>
            <p:cNvPr id="106" name="TextBox 105"/>
            <p:cNvSpPr txBox="1"/>
            <p:nvPr userDrawn="1"/>
          </p:nvSpPr>
          <p:spPr>
            <a:xfrm>
              <a:off x="6191102" y="-208836"/>
              <a:ext cx="362256" cy="123111"/>
            </a:xfrm>
            <a:prstGeom prst="rect">
              <a:avLst/>
            </a:prstGeom>
            <a:noFill/>
          </p:spPr>
          <p:txBody>
            <a:bodyPr wrap="square" lIns="0" tIns="0" rIns="0" bIns="0" rtlCol="0">
              <a:spAutoFit/>
            </a:bodyPr>
            <a:lstStyle/>
            <a:p>
              <a:pPr algn="ctr"/>
              <a:r>
                <a:rPr lang="en-GB" sz="800">
                  <a:solidFill>
                    <a:schemeClr val="tx1"/>
                  </a:solidFill>
                </a:rPr>
                <a:t>0.26cm</a:t>
              </a:r>
            </a:p>
          </p:txBody>
        </p:sp>
        <p:cxnSp>
          <p:nvCxnSpPr>
            <p:cNvPr id="107" name="Straight Connector 106"/>
            <p:cNvCxnSpPr/>
            <p:nvPr userDrawn="1"/>
          </p:nvCxnSpPr>
          <p:spPr>
            <a:xfrm>
              <a:off x="11836111" y="-265725"/>
              <a:ext cx="0" cy="180000"/>
            </a:xfrm>
            <a:prstGeom prst="line">
              <a:avLst/>
            </a:prstGeom>
            <a:ln w="6350">
              <a:gradFill>
                <a:gsLst>
                  <a:gs pos="0">
                    <a:srgbClr val="F2DA64"/>
                  </a:gs>
                  <a:gs pos="18000">
                    <a:srgbClr val="A27700"/>
                  </a:gs>
                  <a:gs pos="71000">
                    <a:srgbClr val="D7B446"/>
                  </a:gs>
                  <a:gs pos="51000">
                    <a:srgbClr val="F2DA64"/>
                  </a:gs>
                  <a:gs pos="100000">
                    <a:srgbClr val="987000"/>
                  </a:gs>
                </a:gsLst>
                <a:lin ang="5400000" scaled="0"/>
              </a:gradFill>
            </a:ln>
          </p:spPr>
          <p:style>
            <a:lnRef idx="1">
              <a:schemeClr val="accent1"/>
            </a:lnRef>
            <a:fillRef idx="0">
              <a:schemeClr val="accent1"/>
            </a:fillRef>
            <a:effectRef idx="0">
              <a:schemeClr val="accent1"/>
            </a:effectRef>
            <a:fontRef idx="minor">
              <a:schemeClr val="tx1"/>
            </a:fontRef>
          </p:style>
        </p:cxnSp>
        <p:cxnSp>
          <p:nvCxnSpPr>
            <p:cNvPr id="108" name="Straight Connector 107"/>
            <p:cNvCxnSpPr/>
            <p:nvPr userDrawn="1"/>
          </p:nvCxnSpPr>
          <p:spPr>
            <a:xfrm>
              <a:off x="-256200" y="430824"/>
              <a:ext cx="180000" cy="0"/>
            </a:xfrm>
            <a:prstGeom prst="line">
              <a:avLst/>
            </a:prstGeom>
            <a:ln w="6350">
              <a:gradFill>
                <a:gsLst>
                  <a:gs pos="0">
                    <a:srgbClr val="F2DA64"/>
                  </a:gs>
                  <a:gs pos="18000">
                    <a:srgbClr val="A27700"/>
                  </a:gs>
                  <a:gs pos="71000">
                    <a:srgbClr val="D7B446"/>
                  </a:gs>
                  <a:gs pos="51000">
                    <a:srgbClr val="F2DA64"/>
                  </a:gs>
                  <a:gs pos="100000">
                    <a:srgbClr val="987000"/>
                  </a:gs>
                </a:gsLst>
                <a:lin ang="0" scaled="0"/>
              </a:gradFill>
            </a:ln>
          </p:spPr>
          <p:style>
            <a:lnRef idx="1">
              <a:schemeClr val="accent1"/>
            </a:lnRef>
            <a:fillRef idx="0">
              <a:schemeClr val="accent1"/>
            </a:fillRef>
            <a:effectRef idx="0">
              <a:schemeClr val="accent1"/>
            </a:effectRef>
            <a:fontRef idx="minor">
              <a:schemeClr val="tx1"/>
            </a:fontRef>
          </p:style>
        </p:cxnSp>
        <p:sp>
          <p:nvSpPr>
            <p:cNvPr id="109" name="TextBox 108"/>
            <p:cNvSpPr txBox="1"/>
            <p:nvPr userDrawn="1"/>
          </p:nvSpPr>
          <p:spPr>
            <a:xfrm>
              <a:off x="-747711" y="404813"/>
              <a:ext cx="438671" cy="123111"/>
            </a:xfrm>
            <a:prstGeom prst="rect">
              <a:avLst/>
            </a:prstGeom>
            <a:noFill/>
          </p:spPr>
          <p:txBody>
            <a:bodyPr wrap="square" lIns="0" tIns="0" rIns="0" bIns="0" rtlCol="0">
              <a:spAutoFit/>
            </a:bodyPr>
            <a:lstStyle/>
            <a:p>
              <a:pPr algn="r"/>
              <a:r>
                <a:rPr lang="en-GB" sz="800">
                  <a:solidFill>
                    <a:schemeClr val="tx1"/>
                  </a:solidFill>
                </a:rPr>
                <a:t>8.33cm</a:t>
              </a:r>
            </a:p>
          </p:txBody>
        </p:sp>
        <p:sp>
          <p:nvSpPr>
            <p:cNvPr id="110" name="TextBox 109"/>
            <p:cNvSpPr txBox="1"/>
            <p:nvPr userDrawn="1"/>
          </p:nvSpPr>
          <p:spPr>
            <a:xfrm>
              <a:off x="-1143000" y="527924"/>
              <a:ext cx="833960" cy="123111"/>
            </a:xfrm>
            <a:prstGeom prst="rect">
              <a:avLst/>
            </a:prstGeom>
            <a:noFill/>
          </p:spPr>
          <p:txBody>
            <a:bodyPr wrap="square" lIns="0" tIns="0" rIns="0" bIns="0" rtlCol="0">
              <a:spAutoFit/>
            </a:bodyPr>
            <a:lstStyle/>
            <a:p>
              <a:pPr algn="r"/>
              <a:r>
                <a:rPr lang="en-GB" sz="800">
                  <a:solidFill>
                    <a:schemeClr val="tx1"/>
                  </a:solidFill>
                </a:rPr>
                <a:t>Title Top</a:t>
              </a:r>
            </a:p>
          </p:txBody>
        </p:sp>
        <p:sp>
          <p:nvSpPr>
            <p:cNvPr id="33" name="TextBox 32">
              <a:extLst>
                <a:ext uri="{FF2B5EF4-FFF2-40B4-BE49-F238E27FC236}">
                  <a16:creationId xmlns:a16="http://schemas.microsoft.com/office/drawing/2014/main" id="{A925CEB6-6DDA-49BF-824C-CFA9D8A07E3F}"/>
                </a:ext>
              </a:extLst>
            </p:cNvPr>
            <p:cNvSpPr txBox="1"/>
            <p:nvPr userDrawn="1"/>
          </p:nvSpPr>
          <p:spPr>
            <a:xfrm>
              <a:off x="-747711" y="6066546"/>
              <a:ext cx="438671" cy="123111"/>
            </a:xfrm>
            <a:prstGeom prst="rect">
              <a:avLst/>
            </a:prstGeom>
            <a:noFill/>
          </p:spPr>
          <p:txBody>
            <a:bodyPr wrap="square" lIns="0" tIns="0" rIns="0" bIns="0" rtlCol="0">
              <a:spAutoFit/>
            </a:bodyPr>
            <a:lstStyle/>
            <a:p>
              <a:pPr algn="r"/>
              <a:r>
                <a:rPr lang="en-GB" sz="800">
                  <a:solidFill>
                    <a:schemeClr val="tx1"/>
                  </a:solidFill>
                </a:rPr>
                <a:t>7.54 cm</a:t>
              </a:r>
            </a:p>
          </p:txBody>
        </p:sp>
        <p:sp>
          <p:nvSpPr>
            <p:cNvPr id="34" name="TextBox 33">
              <a:extLst>
                <a:ext uri="{FF2B5EF4-FFF2-40B4-BE49-F238E27FC236}">
                  <a16:creationId xmlns:a16="http://schemas.microsoft.com/office/drawing/2014/main" id="{E1658A23-15A2-4406-AF7E-89707B5575E7}"/>
                </a:ext>
              </a:extLst>
            </p:cNvPr>
            <p:cNvSpPr txBox="1"/>
            <p:nvPr userDrawn="1"/>
          </p:nvSpPr>
          <p:spPr>
            <a:xfrm>
              <a:off x="-1143000" y="6189657"/>
              <a:ext cx="833960" cy="123111"/>
            </a:xfrm>
            <a:prstGeom prst="rect">
              <a:avLst/>
            </a:prstGeom>
            <a:noFill/>
          </p:spPr>
          <p:txBody>
            <a:bodyPr wrap="square" lIns="0" tIns="0" rIns="0" bIns="0" rtlCol="0">
              <a:spAutoFit/>
            </a:bodyPr>
            <a:lstStyle/>
            <a:p>
              <a:pPr algn="r"/>
              <a:r>
                <a:rPr lang="en-GB" sz="800">
                  <a:solidFill>
                    <a:schemeClr val="tx1"/>
                  </a:solidFill>
                </a:rPr>
                <a:t>Image Bottom</a:t>
              </a:r>
            </a:p>
          </p:txBody>
        </p:sp>
      </p:grpSp>
      <p:sp>
        <p:nvSpPr>
          <p:cNvPr id="3" name="Footer Placeholder 2">
            <a:extLst>
              <a:ext uri="{FF2B5EF4-FFF2-40B4-BE49-F238E27FC236}">
                <a16:creationId xmlns:a16="http://schemas.microsoft.com/office/drawing/2014/main" id="{1115639F-9E76-41B0-BB57-8F8A1F600167}"/>
              </a:ext>
            </a:extLst>
          </p:cNvPr>
          <p:cNvSpPr>
            <a:spLocks noGrp="1"/>
          </p:cNvSpPr>
          <p:nvPr>
            <p:ph type="ftr" sz="quarter" idx="3"/>
          </p:nvPr>
        </p:nvSpPr>
        <p:spPr>
          <a:xfrm>
            <a:off x="3272400" y="6390000"/>
            <a:ext cx="7495200" cy="198000"/>
          </a:xfrm>
          <a:prstGeom prst="rect">
            <a:avLst/>
          </a:prstGeom>
        </p:spPr>
        <p:txBody>
          <a:bodyPr vert="horz" lIns="0" tIns="0" rIns="0" bIns="0" rtlCol="0" anchor="ctr"/>
          <a:lstStyle>
            <a:lvl1pPr algn="l">
              <a:defRPr sz="800">
                <a:solidFill>
                  <a:schemeClr val="tx1"/>
                </a:solidFill>
              </a:defRPr>
            </a:lvl1pPr>
          </a:lstStyle>
          <a:p>
            <a:endParaRPr lang="en-GB"/>
          </a:p>
        </p:txBody>
      </p:sp>
      <p:cxnSp>
        <p:nvCxnSpPr>
          <p:cNvPr id="6" name="Straight Connector 5">
            <a:extLst>
              <a:ext uri="{FF2B5EF4-FFF2-40B4-BE49-F238E27FC236}">
                <a16:creationId xmlns:a16="http://schemas.microsoft.com/office/drawing/2014/main" id="{6805F70E-6BF1-451B-AC5F-64819FD40883}"/>
              </a:ext>
            </a:extLst>
          </p:cNvPr>
          <p:cNvCxnSpPr>
            <a:cxnSpLocks/>
          </p:cNvCxnSpPr>
          <p:nvPr userDrawn="1">
            <p:custDataLst>
              <p:tags r:id="rId24"/>
            </p:custDataLst>
          </p:nvPr>
        </p:nvCxnSpPr>
        <p:spPr>
          <a:xfrm>
            <a:off x="360000" y="6120000"/>
            <a:ext cx="11474161" cy="0"/>
          </a:xfrm>
          <a:prstGeom prst="line">
            <a:avLst/>
          </a:prstGeom>
          <a:ln w="38100">
            <a:solidFill>
              <a:schemeClr val="tx1"/>
            </a:solidFill>
            <a:tailEnd type="none"/>
          </a:ln>
        </p:spPr>
        <p:style>
          <a:lnRef idx="1">
            <a:schemeClr val="accent1"/>
          </a:lnRef>
          <a:fillRef idx="0">
            <a:schemeClr val="accent1"/>
          </a:fillRef>
          <a:effectRef idx="0">
            <a:schemeClr val="accent1"/>
          </a:effectRef>
          <a:fontRef idx="minor">
            <a:schemeClr val="tx1"/>
          </a:fontRef>
        </p:style>
      </p:cxnSp>
      <p:pic>
        <p:nvPicPr>
          <p:cNvPr id="37" name="Graphic 36">
            <a:extLst>
              <a:ext uri="{FF2B5EF4-FFF2-40B4-BE49-F238E27FC236}">
                <a16:creationId xmlns:a16="http://schemas.microsoft.com/office/drawing/2014/main" id="{2CC2F24E-468A-4212-A014-115B799B0109}"/>
              </a:ext>
            </a:extLst>
          </p:cNvPr>
          <p:cNvPicPr>
            <a:picLocks noChangeAspect="1"/>
          </p:cNvPicPr>
          <p:nvPr userDrawn="1">
            <p:custDataLst>
              <p:tags r:id="rId25"/>
            </p:custDataLst>
          </p:nvPr>
        </p:nvPicPr>
        <p:blipFill>
          <a:blip r:embed="rId26">
            <a:extLst>
              <a:ext uri="{96DAC541-7B7A-43D3-8B79-37D633B846F1}">
                <asvg:svgBlip xmlns:asvg="http://schemas.microsoft.com/office/drawing/2016/SVG/main" r:embed="rId27"/>
              </a:ext>
            </a:extLst>
          </a:blip>
          <a:stretch>
            <a:fillRect/>
          </a:stretch>
        </p:blipFill>
        <p:spPr>
          <a:xfrm>
            <a:off x="359999" y="6390412"/>
            <a:ext cx="1080272" cy="204376"/>
          </a:xfrm>
          <a:prstGeom prst="rect">
            <a:avLst/>
          </a:prstGeom>
        </p:spPr>
      </p:pic>
    </p:spTree>
    <p:extLst>
      <p:ext uri="{BB962C8B-B14F-4D97-AF65-F5344CB8AC3E}">
        <p14:creationId xmlns:p14="http://schemas.microsoft.com/office/powerpoint/2010/main" val="1684991382"/>
      </p:ext>
    </p:extLst>
  </p:cSld>
  <p:clrMap bg1="lt1" tx1="dk1" bg2="lt2" tx2="dk2" accent1="accent1" accent2="accent2" accent3="accent3" accent4="accent4" accent5="accent5" accent6="accent6" hlink="hlink" folHlink="folHlink"/>
  <p:sldLayoutIdLst>
    <p:sldLayoutId id="2147483958" r:id="rId1"/>
    <p:sldLayoutId id="2147483959" r:id="rId2"/>
    <p:sldLayoutId id="2147483960" r:id="rId3"/>
    <p:sldLayoutId id="2147483961" r:id="rId4"/>
    <p:sldLayoutId id="2147483962" r:id="rId5"/>
    <p:sldLayoutId id="2147483963" r:id="rId6"/>
    <p:sldLayoutId id="2147483964" r:id="rId7"/>
    <p:sldLayoutId id="2147483965" r:id="rId8"/>
    <p:sldLayoutId id="2147483966" r:id="rId9"/>
    <p:sldLayoutId id="2147483967" r:id="rId10"/>
    <p:sldLayoutId id="2147483968" r:id="rId11"/>
    <p:sldLayoutId id="2147483969" r:id="rId12"/>
    <p:sldLayoutId id="2147483970" r:id="rId13"/>
    <p:sldLayoutId id="2147483971" r:id="rId14"/>
    <p:sldLayoutId id="2147483972" r:id="rId15"/>
    <p:sldLayoutId id="2147483973" r:id="rId16"/>
    <p:sldLayoutId id="2147483974" r:id="rId17"/>
    <p:sldLayoutId id="2147483975" r:id="rId18"/>
    <p:sldLayoutId id="2147483976" r:id="rId19"/>
    <p:sldLayoutId id="2147483977" r:id="rId20"/>
    <p:sldLayoutId id="2147483978" r:id="rId21"/>
    <p:sldLayoutId id="2147483979" r:id="rId22"/>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dt="0"/>
  <p:txStyles>
    <p:titleStyle>
      <a:lvl1pPr algn="l" defTabSz="914400" rtl="0" eaLnBrk="1" latinLnBrk="0" hangingPunct="1">
        <a:lnSpc>
          <a:spcPct val="100000"/>
        </a:lnSpc>
        <a:spcBef>
          <a:spcPts val="600"/>
        </a:spcBef>
        <a:buNone/>
        <a:defRPr sz="2400" b="1" kern="1200">
          <a:solidFill>
            <a:schemeClr val="tx1"/>
          </a:solidFill>
          <a:latin typeface="+mj-lt"/>
          <a:ea typeface="+mj-ea"/>
          <a:cs typeface="+mj-cs"/>
        </a:defRPr>
      </a:lvl1pPr>
    </p:titleStyle>
    <p:bodyStyle>
      <a:lvl1pPr marL="0" indent="0" algn="l" defTabSz="914400" rtl="0" eaLnBrk="1" latinLnBrk="0" hangingPunct="1">
        <a:lnSpc>
          <a:spcPct val="100000"/>
        </a:lnSpc>
        <a:spcBef>
          <a:spcPts val="1200"/>
        </a:spcBef>
        <a:buFont typeface="Arial" panose="020B0604020202020204" pitchFamily="34" charset="0"/>
        <a:buNone/>
        <a:defRPr sz="1600" kern="1200">
          <a:solidFill>
            <a:schemeClr val="tx1"/>
          </a:solidFill>
          <a:latin typeface="+mn-lt"/>
          <a:ea typeface="+mn-ea"/>
          <a:cs typeface="+mn-cs"/>
        </a:defRPr>
      </a:lvl1pPr>
      <a:lvl2pPr marL="180975" indent="-180975" algn="l" defTabSz="914400" rtl="0" eaLnBrk="1" latinLnBrk="0" hangingPunct="1">
        <a:lnSpc>
          <a:spcPct val="100000"/>
        </a:lnSpc>
        <a:spcBef>
          <a:spcPts val="600"/>
        </a:spcBef>
        <a:buFont typeface="Arial" panose="020B0604020202020204" pitchFamily="34" charset="0"/>
        <a:buChar char="ꟷ"/>
        <a:defRPr sz="1600" kern="1200">
          <a:solidFill>
            <a:schemeClr val="tx1"/>
          </a:solidFill>
          <a:latin typeface="+mn-lt"/>
          <a:ea typeface="+mn-ea"/>
          <a:cs typeface="+mn-cs"/>
        </a:defRPr>
      </a:lvl2pPr>
      <a:lvl3pPr marL="360000" indent="-180975" algn="l" defTabSz="914400" rtl="0" eaLnBrk="1" latinLnBrk="0" hangingPunct="1">
        <a:lnSpc>
          <a:spcPct val="100000"/>
        </a:lnSpc>
        <a:spcBef>
          <a:spcPts val="600"/>
        </a:spcBef>
        <a:buFont typeface="Arial" panose="020B0604020202020204" pitchFamily="34" charset="0"/>
        <a:buChar char="ꟷ"/>
        <a:defRPr sz="1600" kern="1200">
          <a:solidFill>
            <a:schemeClr val="tx1"/>
          </a:solidFill>
          <a:latin typeface="+mn-lt"/>
          <a:ea typeface="+mn-ea"/>
          <a:cs typeface="+mn-cs"/>
        </a:defRPr>
      </a:lvl3pPr>
      <a:lvl4pPr marL="540000" indent="-180975" algn="l" defTabSz="914400" rtl="0" eaLnBrk="1" latinLnBrk="0" hangingPunct="1">
        <a:lnSpc>
          <a:spcPct val="100000"/>
        </a:lnSpc>
        <a:spcBef>
          <a:spcPts val="600"/>
        </a:spcBef>
        <a:buFont typeface="Arial" panose="020B0604020202020204" pitchFamily="34" charset="0"/>
        <a:buChar char="ꟷ"/>
        <a:defRPr sz="1600" kern="1200">
          <a:solidFill>
            <a:schemeClr val="tx1"/>
          </a:solidFill>
          <a:latin typeface="+mn-lt"/>
          <a:ea typeface="+mn-ea"/>
          <a:cs typeface="+mn-cs"/>
        </a:defRPr>
      </a:lvl4pPr>
      <a:lvl5pPr marL="720000" indent="-180000" algn="l" defTabSz="914400" rtl="0" eaLnBrk="1" latinLnBrk="0" hangingPunct="1">
        <a:lnSpc>
          <a:spcPct val="100000"/>
        </a:lnSpc>
        <a:spcBef>
          <a:spcPts val="600"/>
        </a:spcBef>
        <a:buFont typeface="Arial" panose="020B0604020202020204" pitchFamily="34" charset="0"/>
        <a:buChar char="ꟷ"/>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2" orient="horz" pos="2160">
          <p15:clr>
            <a:srgbClr val="F26B43"/>
          </p15:clr>
        </p15:guide>
        <p15:guide id="14" pos="7453">
          <p15:clr>
            <a:srgbClr val="F26B43"/>
          </p15:clr>
        </p15:guide>
        <p15:guide id="28" orient="horz" pos="1076">
          <p15:clr>
            <a:srgbClr val="F26B43"/>
          </p15:clr>
        </p15:guide>
        <p15:guide id="29" orient="horz" pos="270">
          <p15:clr>
            <a:srgbClr val="F26B43"/>
          </p15:clr>
        </p15:guide>
        <p15:guide id="33" orient="horz" pos="3600">
          <p15:clr>
            <a:srgbClr val="F26B43"/>
          </p15:clr>
        </p15:guide>
        <p15:guide id="35" pos="228">
          <p15:clr>
            <a:srgbClr val="F26B43"/>
          </p15:clr>
        </p15:guide>
        <p15:guide id="36" pos="3840">
          <p15:clr>
            <a:srgbClr val="F26B43"/>
          </p15:clr>
        </p15:guide>
        <p15:guide id="37" pos="3782">
          <p15:clr>
            <a:srgbClr val="F26B43"/>
          </p15:clr>
        </p15:guide>
        <p15:guide id="38" pos="3900">
          <p15:clr>
            <a:srgbClr val="F26B43"/>
          </p15:clr>
        </p15:guide>
        <p15:guide id="39" orient="horz" pos="387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30.jpg"/><Relationship Id="rId1" Type="http://schemas.openxmlformats.org/officeDocument/2006/relationships/slideLayout" Target="../slideLayouts/slideLayout3.xml"/><Relationship Id="rId4" Type="http://schemas.openxmlformats.org/officeDocument/2006/relationships/image" Target="../media/image4.svg"/></Relationships>
</file>

<file path=ppt/slides/_rels/slide2.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8" Type="http://schemas.openxmlformats.org/officeDocument/2006/relationships/image" Target="../media/image36.png"/><Relationship Id="rId13" Type="http://schemas.openxmlformats.org/officeDocument/2006/relationships/image" Target="../media/image41.png"/><Relationship Id="rId3" Type="http://schemas.openxmlformats.org/officeDocument/2006/relationships/image" Target="../media/image32.png"/><Relationship Id="rId7" Type="http://schemas.openxmlformats.org/officeDocument/2006/relationships/image" Target="../media/image35.png"/><Relationship Id="rId12" Type="http://schemas.openxmlformats.org/officeDocument/2006/relationships/image" Target="../media/image40.png"/><Relationship Id="rId2" Type="http://schemas.openxmlformats.org/officeDocument/2006/relationships/notesSlide" Target="../notesSlides/notesSlide2.xml"/><Relationship Id="rId1" Type="http://schemas.openxmlformats.org/officeDocument/2006/relationships/slideLayout" Target="../slideLayouts/slideLayout97.xml"/><Relationship Id="rId6" Type="http://schemas.openxmlformats.org/officeDocument/2006/relationships/image" Target="../media/image34.png"/><Relationship Id="rId11" Type="http://schemas.openxmlformats.org/officeDocument/2006/relationships/image" Target="../media/image39.png"/><Relationship Id="rId5" Type="http://schemas.microsoft.com/office/2007/relationships/hdphoto" Target="../media/hdphoto2.wdp"/><Relationship Id="rId10" Type="http://schemas.openxmlformats.org/officeDocument/2006/relationships/image" Target="../media/image38.png"/><Relationship Id="rId4" Type="http://schemas.openxmlformats.org/officeDocument/2006/relationships/image" Target="../media/image33.png"/><Relationship Id="rId9" Type="http://schemas.openxmlformats.org/officeDocument/2006/relationships/image" Target="../media/image37.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b="-61000"/>
          </a:stretch>
        </a:blip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1A706988-4228-208D-B84E-83F342F1423C}"/>
              </a:ext>
            </a:extLst>
          </p:cNvPr>
          <p:cNvSpPr/>
          <p:nvPr/>
        </p:nvSpPr>
        <p:spPr bwMode="ltGray">
          <a:xfrm>
            <a:off x="0" y="0"/>
            <a:ext cx="6096000" cy="6858000"/>
          </a:xfrm>
          <a:prstGeom prst="rect">
            <a:avLst/>
          </a:prstGeom>
          <a:gradFill>
            <a:gsLst>
              <a:gs pos="70000">
                <a:srgbClr val="000000">
                  <a:alpha val="30000"/>
                </a:srgbClr>
              </a:gs>
              <a:gs pos="30000">
                <a:srgbClr val="000000">
                  <a:alpha val="70000"/>
                </a:srgbClr>
              </a:gs>
              <a:gs pos="99000">
                <a:srgbClr val="000000">
                  <a:alpha val="0"/>
                </a:srgbClr>
              </a:gs>
            </a:gsLst>
            <a:lin ang="0" scaled="0"/>
          </a:gra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err="1">
              <a:ln>
                <a:noFill/>
              </a:ln>
              <a:solidFill>
                <a:srgbClr val="FFFFFF"/>
              </a:solidFill>
              <a:effectLst/>
              <a:uLnTx/>
              <a:uFillTx/>
              <a:latin typeface="Arial"/>
              <a:ea typeface="+mn-ea"/>
              <a:cs typeface="+mn-cs"/>
            </a:endParaRPr>
          </a:p>
        </p:txBody>
      </p:sp>
      <p:sp>
        <p:nvSpPr>
          <p:cNvPr id="12" name="Text Placeholder 11">
            <a:extLst>
              <a:ext uri="{FF2B5EF4-FFF2-40B4-BE49-F238E27FC236}">
                <a16:creationId xmlns:a16="http://schemas.microsoft.com/office/drawing/2014/main" id="{80B186D6-9E63-0EB8-2359-00CD9EF6A156}"/>
              </a:ext>
            </a:extLst>
          </p:cNvPr>
          <p:cNvSpPr>
            <a:spLocks noGrp="1"/>
          </p:cNvSpPr>
          <p:nvPr>
            <p:ph type="body" sz="quarter" idx="12"/>
          </p:nvPr>
        </p:nvSpPr>
        <p:spPr>
          <a:blipFill dpi="0" rotWithShape="1">
            <a:blip r:embed="rId3">
              <a:extLst>
                <a:ext uri="{96DAC541-7B7A-43D3-8B79-37D633B846F1}">
                  <asvg:svgBlip xmlns:asvg="http://schemas.microsoft.com/office/drawing/2016/SVG/main" r:embed="rId4"/>
                </a:ext>
              </a:extLst>
            </a:blip>
            <a:srcRect/>
            <a:stretch>
              <a:fillRect/>
            </a:stretch>
          </a:blipFill>
        </p:spPr>
        <p:txBody>
          <a:bodyPr/>
          <a:lstStyle/>
          <a:p>
            <a:endParaRPr lang="en-US" dirty="0"/>
          </a:p>
        </p:txBody>
      </p:sp>
      <p:sp>
        <p:nvSpPr>
          <p:cNvPr id="10" name="Text Placeholder 9">
            <a:extLst>
              <a:ext uri="{FF2B5EF4-FFF2-40B4-BE49-F238E27FC236}">
                <a16:creationId xmlns:a16="http://schemas.microsoft.com/office/drawing/2014/main" id="{16130958-B79E-E6CA-90EC-625B497EB7AD}"/>
              </a:ext>
            </a:extLst>
          </p:cNvPr>
          <p:cNvSpPr>
            <a:spLocks noGrp="1"/>
          </p:cNvSpPr>
          <p:nvPr>
            <p:ph type="body" sz="quarter" idx="10"/>
          </p:nvPr>
        </p:nvSpPr>
        <p:spPr>
          <a:xfrm>
            <a:off x="360363" y="5779865"/>
            <a:ext cx="3521075" cy="1022350"/>
          </a:xfrm>
        </p:spPr>
        <p:txBody>
          <a:bodyPr/>
          <a:lstStyle/>
          <a:p>
            <a:r>
              <a:rPr lang="en-US" b="1" dirty="0">
                <a:latin typeface="Kantar Brown Thin" panose="020B0304020101010102" pitchFamily="34" charset="0"/>
                <a:cs typeface="Kantar Brown Thin" panose="020B0304020101010102" pitchFamily="34" charset="0"/>
              </a:rPr>
              <a:t>The Podium, </a:t>
            </a:r>
            <a:r>
              <a:rPr lang="en-US" b="1" dirty="0" err="1">
                <a:latin typeface="Kantar Brown Thin" panose="020B0304020101010102" pitchFamily="34" charset="0"/>
                <a:cs typeface="Kantar Brown Thin" panose="020B0304020101010102" pitchFamily="34" charset="0"/>
              </a:rPr>
              <a:t>HotSpot</a:t>
            </a:r>
            <a:endParaRPr lang="en-US" b="1" dirty="0">
              <a:latin typeface="Kantar Brown Thin" panose="020B0304020101010102" pitchFamily="34" charset="0"/>
              <a:cs typeface="Kantar Brown Thin" panose="020B0304020101010102" pitchFamily="34" charset="0"/>
            </a:endParaRPr>
          </a:p>
          <a:p>
            <a:r>
              <a:rPr lang="en-US" b="1" dirty="0">
                <a:latin typeface="Kantar Brown Thin" panose="020B0304020101010102" pitchFamily="34" charset="0"/>
                <a:cs typeface="Kantar Brown Thin" panose="020B0304020101010102" pitchFamily="34" charset="0"/>
              </a:rPr>
              <a:t>Bucharest, 16 April 2024</a:t>
            </a:r>
          </a:p>
        </p:txBody>
      </p:sp>
      <p:sp>
        <p:nvSpPr>
          <p:cNvPr id="9" name="Subtitle 8">
            <a:extLst>
              <a:ext uri="{FF2B5EF4-FFF2-40B4-BE49-F238E27FC236}">
                <a16:creationId xmlns:a16="http://schemas.microsoft.com/office/drawing/2014/main" id="{474C19AD-D46F-A6EE-5672-247FCF930EF7}"/>
              </a:ext>
            </a:extLst>
          </p:cNvPr>
          <p:cNvSpPr>
            <a:spLocks noGrp="1"/>
          </p:cNvSpPr>
          <p:nvPr>
            <p:ph type="subTitle" idx="1"/>
          </p:nvPr>
        </p:nvSpPr>
        <p:spPr/>
        <p:txBody>
          <a:bodyPr/>
          <a:lstStyle/>
          <a:p>
            <a:r>
              <a:rPr lang="en-US" dirty="0"/>
              <a:t>Annual Client Event</a:t>
            </a:r>
          </a:p>
        </p:txBody>
      </p:sp>
      <p:sp>
        <p:nvSpPr>
          <p:cNvPr id="13" name="Text Placeholder 12">
            <a:extLst>
              <a:ext uri="{FF2B5EF4-FFF2-40B4-BE49-F238E27FC236}">
                <a16:creationId xmlns:a16="http://schemas.microsoft.com/office/drawing/2014/main" id="{39856597-659A-A3DC-CB63-1150702052BE}"/>
              </a:ext>
            </a:extLst>
          </p:cNvPr>
          <p:cNvSpPr>
            <a:spLocks noGrp="1"/>
          </p:cNvSpPr>
          <p:nvPr>
            <p:ph type="body" sz="quarter" idx="13"/>
          </p:nvPr>
        </p:nvSpPr>
        <p:spPr/>
        <p:txBody>
          <a:bodyPr/>
          <a:lstStyle/>
          <a:p>
            <a:endParaRPr lang="en-US" dirty="0"/>
          </a:p>
        </p:txBody>
      </p:sp>
      <p:sp>
        <p:nvSpPr>
          <p:cNvPr id="5" name="Title 7">
            <a:extLst>
              <a:ext uri="{FF2B5EF4-FFF2-40B4-BE49-F238E27FC236}">
                <a16:creationId xmlns:a16="http://schemas.microsoft.com/office/drawing/2014/main" id="{EDA114E3-A5CC-C2A6-2E9F-3D9485E945BE}"/>
              </a:ext>
            </a:extLst>
          </p:cNvPr>
          <p:cNvSpPr>
            <a:spLocks noGrp="1"/>
          </p:cNvSpPr>
          <p:nvPr>
            <p:ph type="ctrTitle"/>
          </p:nvPr>
        </p:nvSpPr>
        <p:spPr>
          <a:xfrm>
            <a:off x="359999" y="2608907"/>
            <a:ext cx="8522743" cy="1976400"/>
          </a:xfrm>
        </p:spPr>
        <p:txBody>
          <a:bodyPr/>
          <a:lstStyle/>
          <a:p>
            <a:r>
              <a:rPr lang="en-US" b="1" i="0" u="none" strike="noStrike" dirty="0">
                <a:solidFill>
                  <a:srgbClr val="FFFFFF"/>
                </a:solidFill>
                <a:effectLst/>
                <a:latin typeface="Kantar Brown" panose="020B0504020101010102" pitchFamily="34" charset="0"/>
              </a:rPr>
              <a:t>The Clarity Code:</a:t>
            </a:r>
            <a:r>
              <a:rPr lang="en-US" b="1" i="0" u="none" strike="noStrike" dirty="0">
                <a:solidFill>
                  <a:srgbClr val="FFFFFF"/>
                </a:solidFill>
                <a:effectLst/>
                <a:latin typeface="Kantar Brown Thin" panose="020B0304020101010102" pitchFamily="34" charset="0"/>
              </a:rPr>
              <a:t> </a:t>
            </a:r>
            <a:r>
              <a:rPr lang="en-US" b="0" i="0" dirty="0">
                <a:solidFill>
                  <a:srgbClr val="000000"/>
                </a:solidFill>
                <a:effectLst/>
                <a:latin typeface="Kantar Brown Thin" panose="020B0304020101010102" pitchFamily="34" charset="0"/>
              </a:rPr>
              <a:t>​</a:t>
            </a:r>
            <a:br>
              <a:rPr lang="en-US" b="0" i="0" dirty="0">
                <a:solidFill>
                  <a:srgbClr val="000000"/>
                </a:solidFill>
                <a:effectLst/>
                <a:latin typeface="Kantar Brown Thin" panose="020B0304020101010102" pitchFamily="34" charset="0"/>
              </a:rPr>
            </a:br>
            <a:r>
              <a:rPr lang="en-US" b="0" i="0" u="none" strike="noStrike" dirty="0">
                <a:solidFill>
                  <a:srgbClr val="FFFFFF"/>
                </a:solidFill>
                <a:effectLst/>
                <a:latin typeface="Kantar Brown Thin" panose="020B0304020101010102" pitchFamily="34" charset="0"/>
              </a:rPr>
              <a:t>How to Achieve Brand Success</a:t>
            </a:r>
            <a:endParaRPr lang="en-US" dirty="0"/>
          </a:p>
        </p:txBody>
      </p:sp>
    </p:spTree>
    <p:extLst>
      <p:ext uri="{BB962C8B-B14F-4D97-AF65-F5344CB8AC3E}">
        <p14:creationId xmlns:p14="http://schemas.microsoft.com/office/powerpoint/2010/main" val="26499129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6">
            <a:extLst>
              <a:ext uri="{FF2B5EF4-FFF2-40B4-BE49-F238E27FC236}">
                <a16:creationId xmlns:a16="http://schemas.microsoft.com/office/drawing/2014/main" id="{B5FE3538-5C03-E37B-0F27-EF873E4C97A7}"/>
              </a:ext>
            </a:extLst>
          </p:cNvPr>
          <p:cNvSpPr txBox="1">
            <a:spLocks/>
          </p:cNvSpPr>
          <p:nvPr/>
        </p:nvSpPr>
        <p:spPr>
          <a:xfrm>
            <a:off x="359999" y="430718"/>
            <a:ext cx="11466875" cy="403200"/>
          </a:xfrm>
          <a:prstGeom prst="rect">
            <a:avLst/>
          </a:prstGeom>
        </p:spPr>
        <p:txBody>
          <a:bodyPr/>
          <a:lstStyle>
            <a:lvl1pPr algn="l" defTabSz="914400" rtl="0" eaLnBrk="1" latinLnBrk="0" hangingPunct="1">
              <a:lnSpc>
                <a:spcPct val="100000"/>
              </a:lnSpc>
              <a:spcBef>
                <a:spcPts val="600"/>
              </a:spcBef>
              <a:buNone/>
              <a:defRPr sz="2000" b="1" kern="1200">
                <a:solidFill>
                  <a:schemeClr val="tx1"/>
                </a:solidFill>
                <a:latin typeface="+mj-lt"/>
                <a:ea typeface="+mj-ea"/>
                <a:cs typeface="+mj-cs"/>
              </a:defRPr>
            </a:lvl1pPr>
          </a:lstStyle>
          <a:p>
            <a:pPr marL="0" marR="0" lvl="0" indent="0" algn="l" defTabSz="914400" rtl="0" eaLnBrk="1" fontAlgn="auto" latinLnBrk="0" hangingPunct="1">
              <a:lnSpc>
                <a:spcPct val="100000"/>
              </a:lnSpc>
              <a:spcBef>
                <a:spcPts val="600"/>
              </a:spcBef>
              <a:spcAft>
                <a:spcPts val="0"/>
              </a:spcAft>
              <a:buClrTx/>
              <a:buSzTx/>
              <a:buFontTx/>
              <a:buNone/>
              <a:tabLst/>
              <a:defRPr/>
            </a:pPr>
            <a:r>
              <a:rPr kumimoji="0" lang="ro-RO" sz="2800" b="1" i="0" u="none" strike="noStrike" kern="1200" cap="none" spc="0" normalizeH="0" baseline="0" noProof="0" dirty="0">
                <a:ln>
                  <a:noFill/>
                </a:ln>
                <a:solidFill>
                  <a:srgbClr val="FFFFFF"/>
                </a:solidFill>
                <a:effectLst/>
                <a:uLnTx/>
                <a:uFillTx/>
                <a:latin typeface="Kantar Brown" panose="020B0504020101010102" pitchFamily="34" charset="0"/>
                <a:ea typeface="+mj-ea"/>
                <a:cs typeface="Kantar Brown" panose="020B0504020101010102" pitchFamily="34" charset="0"/>
              </a:rPr>
              <a:t>Top 30</a:t>
            </a:r>
          </a:p>
        </p:txBody>
      </p:sp>
      <p:cxnSp>
        <p:nvCxnSpPr>
          <p:cNvPr id="7" name="Straight Connector 6">
            <a:extLst>
              <a:ext uri="{FF2B5EF4-FFF2-40B4-BE49-F238E27FC236}">
                <a16:creationId xmlns:a16="http://schemas.microsoft.com/office/drawing/2014/main" id="{B3E7A564-F61A-4084-24A1-49442FEF1BE2}"/>
              </a:ext>
            </a:extLst>
          </p:cNvPr>
          <p:cNvCxnSpPr>
            <a:cxnSpLocks/>
          </p:cNvCxnSpPr>
          <p:nvPr/>
        </p:nvCxnSpPr>
        <p:spPr>
          <a:xfrm>
            <a:off x="432707" y="971550"/>
            <a:ext cx="1828800" cy="0"/>
          </a:xfrm>
          <a:prstGeom prst="line">
            <a:avLst/>
          </a:prstGeom>
          <a:ln w="12700">
            <a:solidFill>
              <a:srgbClr val="FFFFFF"/>
            </a:solidFill>
            <a:tailEnd type="none"/>
          </a:ln>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7665AFE6-10D6-4C95-AD68-BA64953D5D9D}"/>
              </a:ext>
            </a:extLst>
          </p:cNvPr>
          <p:cNvSpPr txBox="1"/>
          <p:nvPr/>
        </p:nvSpPr>
        <p:spPr>
          <a:xfrm>
            <a:off x="432707" y="1126671"/>
            <a:ext cx="1828800" cy="1107996"/>
          </a:xfrm>
          <a:prstGeom prst="rect">
            <a:avLst/>
          </a:prstGeom>
          <a:noFill/>
        </p:spPr>
        <p:txBody>
          <a:bodyPr wrap="squar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ro-RO" sz="1600" b="0" i="0" u="none" strike="noStrike" kern="1200" cap="none" spc="0" normalizeH="0" baseline="0" noProof="0" dirty="0">
                <a:ln>
                  <a:noFill/>
                </a:ln>
                <a:solidFill>
                  <a:srgbClr val="FFFFFF"/>
                </a:solidFill>
                <a:effectLst/>
                <a:uLnTx/>
                <a:uFillTx/>
                <a:latin typeface="Kantar Brown Light" panose="020B0404020101010102" pitchFamily="34" charset="0"/>
                <a:ea typeface="+mn-ea"/>
                <a:cs typeface="Kantar Brown Light" panose="020B0404020101010102" pitchFamily="34" charset="0"/>
              </a:rPr>
              <a:t>Cele mai puternice branduri din România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ro-RO" sz="1100" b="0" i="1" u="none" strike="noStrike" kern="1200" cap="none" spc="0" normalizeH="0" baseline="0" noProof="0" dirty="0">
                <a:ln>
                  <a:noFill/>
                </a:ln>
                <a:solidFill>
                  <a:srgbClr val="FFFFFF"/>
                </a:solidFill>
                <a:effectLst/>
                <a:uLnTx/>
                <a:uFillTx/>
                <a:latin typeface="Kantar Brown Light" panose="020B0404020101010102" pitchFamily="34" charset="0"/>
                <a:ea typeface="+mn-ea"/>
                <a:cs typeface="Kantar Brown Light" panose="020B0404020101010102" pitchFamily="34" charset="0"/>
              </a:rPr>
              <a:t>din 100 de mărci și 8 sectoare analizate</a:t>
            </a:r>
          </a:p>
        </p:txBody>
      </p:sp>
      <p:sp>
        <p:nvSpPr>
          <p:cNvPr id="15" name="TextBox 14">
            <a:extLst>
              <a:ext uri="{FF2B5EF4-FFF2-40B4-BE49-F238E27FC236}">
                <a16:creationId xmlns:a16="http://schemas.microsoft.com/office/drawing/2014/main" id="{3447137B-B696-294F-9AC1-A277217616FA}"/>
              </a:ext>
            </a:extLst>
          </p:cNvPr>
          <p:cNvSpPr txBox="1"/>
          <p:nvPr/>
        </p:nvSpPr>
        <p:spPr>
          <a:xfrm>
            <a:off x="383722" y="6595937"/>
            <a:ext cx="2534737" cy="246221"/>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ro-RO" sz="800" b="0" i="0" u="none" strike="noStrike" kern="1200" cap="none" spc="0" normalizeH="0" baseline="0" noProof="0" dirty="0">
                <a:ln>
                  <a:noFill/>
                </a:ln>
                <a:solidFill>
                  <a:srgbClr val="FFFFFF"/>
                </a:solidFill>
                <a:effectLst/>
                <a:uLnTx/>
                <a:uFillTx/>
                <a:latin typeface="Arial"/>
              </a:rPr>
              <a:t>* 100 </a:t>
            </a:r>
            <a:r>
              <a:rPr lang="ro-RO" sz="800" dirty="0">
                <a:solidFill>
                  <a:srgbClr val="FFFFFF"/>
                </a:solidFill>
                <a:latin typeface="Arial"/>
              </a:rPr>
              <a:t>de </a:t>
            </a:r>
            <a:r>
              <a:rPr kumimoji="0" lang="ro-RO" sz="800" b="0" i="0" u="none" strike="noStrike" kern="1200" cap="none" spc="0" normalizeH="0" baseline="0" dirty="0">
                <a:ln>
                  <a:noFill/>
                </a:ln>
                <a:solidFill>
                  <a:srgbClr val="FFFFFF"/>
                </a:solidFill>
                <a:effectLst/>
                <a:uLnTx/>
                <a:uFillTx/>
                <a:latin typeface="Arial"/>
              </a:rPr>
              <a:t>branduri</a:t>
            </a:r>
            <a:r>
              <a:rPr kumimoji="0" lang="ro-RO" sz="800" b="0" i="0" u="none" strike="noStrike" kern="1200" cap="none" spc="0" normalizeH="0" baseline="0" noProof="0" dirty="0">
                <a:ln>
                  <a:noFill/>
                </a:ln>
                <a:solidFill>
                  <a:srgbClr val="FFFFFF"/>
                </a:solidFill>
                <a:effectLst/>
                <a:uLnTx/>
                <a:uFillTx/>
                <a:latin typeface="Arial"/>
              </a:rPr>
              <a:t> din 8 sectoare, date BrandZ, 2022-23, ordonate după </a:t>
            </a:r>
            <a:r>
              <a:rPr kumimoji="0" lang="en-US" sz="800" b="0" i="0" u="none" strike="noStrike" kern="1200" cap="none" spc="0" normalizeH="0" baseline="0" dirty="0">
                <a:ln>
                  <a:noFill/>
                </a:ln>
                <a:solidFill>
                  <a:srgbClr val="FFFFFF"/>
                </a:solidFill>
                <a:effectLst/>
                <a:uLnTx/>
                <a:uFillTx/>
                <a:latin typeface="Arial"/>
              </a:rPr>
              <a:t>Demand</a:t>
            </a:r>
            <a:r>
              <a:rPr kumimoji="0" lang="ro-RO" sz="800" b="0" i="0" u="none" strike="noStrike" kern="1200" cap="none" spc="0" normalizeH="0" baseline="0" noProof="0" dirty="0">
                <a:ln>
                  <a:noFill/>
                </a:ln>
                <a:solidFill>
                  <a:srgbClr val="FFFFFF"/>
                </a:solidFill>
                <a:effectLst/>
                <a:uLnTx/>
                <a:uFillTx/>
                <a:latin typeface="Arial"/>
              </a:rPr>
              <a:t> Power Index</a:t>
            </a:r>
          </a:p>
        </p:txBody>
      </p:sp>
      <p:pic>
        <p:nvPicPr>
          <p:cNvPr id="16" name="object 3">
            <a:extLst>
              <a:ext uri="{FF2B5EF4-FFF2-40B4-BE49-F238E27FC236}">
                <a16:creationId xmlns:a16="http://schemas.microsoft.com/office/drawing/2014/main" id="{EE4B6665-D041-A356-F480-541CB62B6D7A}"/>
              </a:ext>
            </a:extLst>
          </p:cNvPr>
          <p:cNvPicPr/>
          <p:nvPr/>
        </p:nvPicPr>
        <p:blipFill>
          <a:blip r:embed="rId3" cstate="print"/>
          <a:stretch>
            <a:fillRect/>
          </a:stretch>
        </p:blipFill>
        <p:spPr>
          <a:xfrm>
            <a:off x="359663" y="6069329"/>
            <a:ext cx="2558796" cy="205739"/>
          </a:xfrm>
          <a:prstGeom prst="rect">
            <a:avLst/>
          </a:prstGeom>
        </p:spPr>
      </p:pic>
      <p:sp>
        <p:nvSpPr>
          <p:cNvPr id="4" name="AutoShape 3">
            <a:extLst>
              <a:ext uri="{FF2B5EF4-FFF2-40B4-BE49-F238E27FC236}">
                <a16:creationId xmlns:a16="http://schemas.microsoft.com/office/drawing/2014/main" id="{B906FE64-F1C8-6791-97BE-C19949F2DD35}"/>
              </a:ext>
            </a:extLst>
          </p:cNvPr>
          <p:cNvSpPr>
            <a:spLocks noChangeAspect="1" noChangeArrowheads="1" noTextEdit="1"/>
          </p:cNvSpPr>
          <p:nvPr/>
        </p:nvSpPr>
        <p:spPr bwMode="auto">
          <a:xfrm>
            <a:off x="2399" y="395379"/>
            <a:ext cx="8020050" cy="6057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333333"/>
              </a:solidFill>
              <a:effectLst/>
              <a:uLnTx/>
              <a:uFillTx/>
              <a:latin typeface="Arial"/>
              <a:ea typeface="+mn-ea"/>
              <a:cs typeface="+mn-cs"/>
            </a:endParaRPr>
          </a:p>
        </p:txBody>
      </p:sp>
      <p:sp>
        <p:nvSpPr>
          <p:cNvPr id="6" name="Rectangle 5">
            <a:extLst>
              <a:ext uri="{FF2B5EF4-FFF2-40B4-BE49-F238E27FC236}">
                <a16:creationId xmlns:a16="http://schemas.microsoft.com/office/drawing/2014/main" id="{8EFB8335-933A-05DC-675B-EC078EE937FA}"/>
              </a:ext>
            </a:extLst>
          </p:cNvPr>
          <p:cNvSpPr>
            <a:spLocks noChangeArrowheads="1"/>
          </p:cNvSpPr>
          <p:nvPr/>
        </p:nvSpPr>
        <p:spPr bwMode="auto">
          <a:xfrm>
            <a:off x="7019764" y="457200"/>
            <a:ext cx="479298"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ro-RO" altLang="en-US" sz="1000" b="1" i="0" u="none" strike="noStrike" kern="1200" cap="none" spc="0" normalizeH="0" baseline="0" noProof="0" dirty="0">
                <a:ln>
                  <a:noFill/>
                </a:ln>
                <a:solidFill>
                  <a:srgbClr val="BEA400"/>
                </a:solidFill>
                <a:effectLst/>
                <a:uLnTx/>
                <a:uFillTx/>
                <a:latin typeface="Kantar Brown Light" panose="020B0404020101010102" pitchFamily="34" charset="0"/>
                <a:ea typeface="+mn-ea"/>
                <a:cs typeface="+mn-cs"/>
              </a:rPr>
              <a:t>SECTOR</a:t>
            </a:r>
            <a:endParaRPr kumimoji="0" lang="ro-RO" altLang="en-US" sz="1800" b="0" i="0" u="none" strike="noStrike" kern="1200" cap="none" spc="0" normalizeH="0" baseline="0" noProof="0" dirty="0">
              <a:ln>
                <a:noFill/>
              </a:ln>
              <a:solidFill>
                <a:srgbClr val="333333"/>
              </a:solidFill>
              <a:effectLst/>
              <a:uLnTx/>
              <a:uFillTx/>
              <a:ea typeface="+mn-ea"/>
              <a:cs typeface="+mn-cs"/>
            </a:endParaRPr>
          </a:p>
        </p:txBody>
      </p:sp>
      <p:sp>
        <p:nvSpPr>
          <p:cNvPr id="8" name="Rectangle 6">
            <a:extLst>
              <a:ext uri="{FF2B5EF4-FFF2-40B4-BE49-F238E27FC236}">
                <a16:creationId xmlns:a16="http://schemas.microsoft.com/office/drawing/2014/main" id="{8CCA2493-120C-8534-7D22-8460036A0379}"/>
              </a:ext>
            </a:extLst>
          </p:cNvPr>
          <p:cNvSpPr>
            <a:spLocks noChangeArrowheads="1"/>
          </p:cNvSpPr>
          <p:nvPr/>
        </p:nvSpPr>
        <p:spPr bwMode="auto">
          <a:xfrm>
            <a:off x="4019389" y="457200"/>
            <a:ext cx="442429"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ro-RO" altLang="en-US" sz="1000" b="1" i="0" u="none" strike="noStrike" kern="1200" cap="none" spc="0" normalizeH="0" baseline="0" noProof="0" dirty="0">
                <a:ln>
                  <a:noFill/>
                </a:ln>
                <a:solidFill>
                  <a:srgbClr val="BEA400"/>
                </a:solidFill>
                <a:effectLst/>
                <a:uLnTx/>
                <a:uFillTx/>
                <a:latin typeface="Kantar Brown Light" panose="020B0404020101010102" pitchFamily="34" charset="0"/>
                <a:ea typeface="+mn-ea"/>
                <a:cs typeface="+mn-cs"/>
              </a:rPr>
              <a:t>BRAND</a:t>
            </a:r>
            <a:endParaRPr kumimoji="0" lang="ro-RO" altLang="en-US" sz="1800" b="0" i="0" u="none" strike="noStrike" kern="1200" cap="none" spc="0" normalizeH="0" baseline="0" noProof="0" dirty="0">
              <a:ln>
                <a:noFill/>
              </a:ln>
              <a:solidFill>
                <a:srgbClr val="333333"/>
              </a:solidFill>
              <a:effectLst/>
              <a:uLnTx/>
              <a:uFillTx/>
              <a:ea typeface="+mn-ea"/>
              <a:cs typeface="+mn-cs"/>
            </a:endParaRPr>
          </a:p>
        </p:txBody>
      </p:sp>
      <p:sp>
        <p:nvSpPr>
          <p:cNvPr id="10" name="Rectangle 7">
            <a:extLst>
              <a:ext uri="{FF2B5EF4-FFF2-40B4-BE49-F238E27FC236}">
                <a16:creationId xmlns:a16="http://schemas.microsoft.com/office/drawing/2014/main" id="{4CA5FFBB-9AF7-FF16-3924-6B2AA82E9D56}"/>
              </a:ext>
            </a:extLst>
          </p:cNvPr>
          <p:cNvSpPr>
            <a:spLocks noChangeArrowheads="1"/>
          </p:cNvSpPr>
          <p:nvPr/>
        </p:nvSpPr>
        <p:spPr bwMode="auto">
          <a:xfrm>
            <a:off x="3552664" y="457200"/>
            <a:ext cx="259686"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ro-RO" altLang="en-US" sz="1000" b="1" i="0" u="none" strike="noStrike" kern="1200" cap="none" spc="0" normalizeH="0" baseline="0" noProof="0" dirty="0">
                <a:ln>
                  <a:noFill/>
                </a:ln>
                <a:solidFill>
                  <a:srgbClr val="BEA400"/>
                </a:solidFill>
                <a:effectLst/>
                <a:uLnTx/>
                <a:uFillTx/>
                <a:latin typeface="Kantar Brown Light" panose="020B0404020101010102" pitchFamily="34" charset="0"/>
                <a:ea typeface="+mn-ea"/>
                <a:cs typeface="+mn-cs"/>
              </a:rPr>
              <a:t>LOC</a:t>
            </a:r>
            <a:endParaRPr kumimoji="0" lang="ro-RO" altLang="en-US" sz="1800" b="0" i="0" u="none" strike="noStrike" kern="1200" cap="none" spc="0" normalizeH="0" baseline="0" noProof="0" dirty="0">
              <a:ln>
                <a:noFill/>
              </a:ln>
              <a:solidFill>
                <a:srgbClr val="333333"/>
              </a:solidFill>
              <a:effectLst/>
              <a:uLnTx/>
              <a:uFillTx/>
              <a:ea typeface="+mn-ea"/>
              <a:cs typeface="+mn-cs"/>
            </a:endParaRPr>
          </a:p>
        </p:txBody>
      </p:sp>
      <p:sp>
        <p:nvSpPr>
          <p:cNvPr id="17" name="Rectangle 11">
            <a:extLst>
              <a:ext uri="{FF2B5EF4-FFF2-40B4-BE49-F238E27FC236}">
                <a16:creationId xmlns:a16="http://schemas.microsoft.com/office/drawing/2014/main" id="{FCC06A3D-9B3C-2F45-E247-DAA321E2E09C}"/>
              </a:ext>
            </a:extLst>
          </p:cNvPr>
          <p:cNvSpPr>
            <a:spLocks noChangeArrowheads="1"/>
          </p:cNvSpPr>
          <p:nvPr/>
        </p:nvSpPr>
        <p:spPr bwMode="auto">
          <a:xfrm>
            <a:off x="7019764" y="989013"/>
            <a:ext cx="349455"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lang="ro-RO" altLang="en-US" sz="1000" dirty="0">
                <a:solidFill>
                  <a:srgbClr val="FFFFFF"/>
                </a:solidFill>
                <a:latin typeface="Kantar Brown Light" panose="020B0404020101010102" pitchFamily="34" charset="0"/>
              </a:rPr>
              <a:t>Cafea</a:t>
            </a:r>
            <a:endParaRPr kumimoji="0" lang="ro-RO" altLang="en-US" sz="1800" b="0" i="0" u="none" strike="noStrike" kern="1200" cap="none" spc="0" normalizeH="0" baseline="0" noProof="0" dirty="0">
              <a:ln>
                <a:noFill/>
              </a:ln>
              <a:solidFill>
                <a:srgbClr val="333333"/>
              </a:solidFill>
              <a:effectLst/>
              <a:uLnTx/>
              <a:uFillTx/>
            </a:endParaRPr>
          </a:p>
        </p:txBody>
      </p:sp>
      <p:sp>
        <p:nvSpPr>
          <p:cNvPr id="18" name="Rectangle 12">
            <a:extLst>
              <a:ext uri="{FF2B5EF4-FFF2-40B4-BE49-F238E27FC236}">
                <a16:creationId xmlns:a16="http://schemas.microsoft.com/office/drawing/2014/main" id="{E21BF58E-B61F-898F-463E-A7B04581D63D}"/>
              </a:ext>
            </a:extLst>
          </p:cNvPr>
          <p:cNvSpPr>
            <a:spLocks noChangeArrowheads="1"/>
          </p:cNvSpPr>
          <p:nvPr/>
        </p:nvSpPr>
        <p:spPr bwMode="auto">
          <a:xfrm>
            <a:off x="4019389" y="989013"/>
            <a:ext cx="469680"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ro-RO" altLang="en-US" sz="1000" b="0" i="0" u="none" strike="noStrike" kern="1200" cap="none" spc="0" normalizeH="0" baseline="0" noProof="0" dirty="0">
                <a:ln>
                  <a:noFill/>
                </a:ln>
                <a:solidFill>
                  <a:srgbClr val="00B600"/>
                </a:solidFill>
                <a:effectLst/>
                <a:uLnTx/>
                <a:uFillTx/>
                <a:latin typeface="Kantar Brown Light" panose="020B0404020101010102" pitchFamily="34" charset="0"/>
                <a:ea typeface="+mn-ea"/>
                <a:cs typeface="+mn-cs"/>
              </a:rPr>
              <a:t>JACOBS</a:t>
            </a:r>
            <a:endParaRPr kumimoji="0" lang="ro-RO" altLang="en-US" sz="1800" b="0" i="0" u="none" strike="noStrike" kern="1200" cap="none" spc="0" normalizeH="0" baseline="0" noProof="0" dirty="0">
              <a:ln>
                <a:noFill/>
              </a:ln>
              <a:solidFill>
                <a:srgbClr val="00B600"/>
              </a:solidFill>
              <a:effectLst/>
              <a:uLnTx/>
              <a:uFillTx/>
              <a:ea typeface="+mn-ea"/>
              <a:cs typeface="+mn-cs"/>
            </a:endParaRPr>
          </a:p>
        </p:txBody>
      </p:sp>
      <p:sp>
        <p:nvSpPr>
          <p:cNvPr id="19" name="Rectangle 13">
            <a:extLst>
              <a:ext uri="{FF2B5EF4-FFF2-40B4-BE49-F238E27FC236}">
                <a16:creationId xmlns:a16="http://schemas.microsoft.com/office/drawing/2014/main" id="{7E4D9743-D88A-7A97-63AA-3A3292854017}"/>
              </a:ext>
            </a:extLst>
          </p:cNvPr>
          <p:cNvSpPr>
            <a:spLocks noChangeArrowheads="1"/>
          </p:cNvSpPr>
          <p:nvPr/>
        </p:nvSpPr>
        <p:spPr bwMode="auto">
          <a:xfrm>
            <a:off x="3754276" y="989013"/>
            <a:ext cx="67326"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ro-RO" altLang="en-US" sz="1000" b="0" i="0" u="none" strike="noStrike" kern="1200" cap="none" spc="0" normalizeH="0" baseline="0" noProof="0" dirty="0">
                <a:ln>
                  <a:noFill/>
                </a:ln>
                <a:solidFill>
                  <a:srgbClr val="FFFFFF"/>
                </a:solidFill>
                <a:effectLst/>
                <a:uLnTx/>
                <a:uFillTx/>
                <a:latin typeface="Kantar Brown Light" panose="020B0404020101010102" pitchFamily="34" charset="0"/>
                <a:ea typeface="+mn-ea"/>
                <a:cs typeface="+mn-cs"/>
              </a:rPr>
              <a:t>2</a:t>
            </a:r>
            <a:endParaRPr kumimoji="0" lang="ro-RO" altLang="en-US" sz="1800" b="0" i="0" u="none" strike="noStrike" kern="1200" cap="none" spc="0" normalizeH="0" baseline="0" noProof="0" dirty="0">
              <a:ln>
                <a:noFill/>
              </a:ln>
              <a:solidFill>
                <a:srgbClr val="333333"/>
              </a:solidFill>
              <a:effectLst/>
              <a:uLnTx/>
              <a:uFillTx/>
              <a:ea typeface="+mn-ea"/>
              <a:cs typeface="+mn-cs"/>
            </a:endParaRPr>
          </a:p>
        </p:txBody>
      </p:sp>
      <p:sp>
        <p:nvSpPr>
          <p:cNvPr id="20" name="Rectangle 14">
            <a:extLst>
              <a:ext uri="{FF2B5EF4-FFF2-40B4-BE49-F238E27FC236}">
                <a16:creationId xmlns:a16="http://schemas.microsoft.com/office/drawing/2014/main" id="{D30CFBA2-E5E0-489F-4CCB-BF319A1D7F86}"/>
              </a:ext>
            </a:extLst>
          </p:cNvPr>
          <p:cNvSpPr>
            <a:spLocks noChangeArrowheads="1"/>
          </p:cNvSpPr>
          <p:nvPr/>
        </p:nvSpPr>
        <p:spPr bwMode="auto">
          <a:xfrm>
            <a:off x="7019764" y="1176338"/>
            <a:ext cx="349455"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lvl="0">
              <a:defRPr/>
            </a:pPr>
            <a:r>
              <a:rPr lang="ro-RO" altLang="en-US" sz="1000" dirty="0">
                <a:solidFill>
                  <a:srgbClr val="FFFFFF"/>
                </a:solidFill>
                <a:latin typeface="Kantar Brown Light" panose="020B0404020101010102" pitchFamily="34" charset="0"/>
              </a:rPr>
              <a:t>Cafea</a:t>
            </a:r>
            <a:endParaRPr lang="ro-RO" altLang="en-US" dirty="0">
              <a:solidFill>
                <a:srgbClr val="333333"/>
              </a:solidFill>
            </a:endParaRPr>
          </a:p>
        </p:txBody>
      </p:sp>
      <p:sp>
        <p:nvSpPr>
          <p:cNvPr id="21" name="Rectangle 15">
            <a:extLst>
              <a:ext uri="{FF2B5EF4-FFF2-40B4-BE49-F238E27FC236}">
                <a16:creationId xmlns:a16="http://schemas.microsoft.com/office/drawing/2014/main" id="{77E064F5-1DB3-F17E-D118-99C0C7CDF908}"/>
              </a:ext>
            </a:extLst>
          </p:cNvPr>
          <p:cNvSpPr>
            <a:spLocks noChangeArrowheads="1"/>
          </p:cNvSpPr>
          <p:nvPr/>
        </p:nvSpPr>
        <p:spPr bwMode="auto">
          <a:xfrm>
            <a:off x="4019389" y="1176338"/>
            <a:ext cx="545021"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ro-RO" altLang="en-US" sz="1000" b="0" i="0" u="none" strike="noStrike" kern="1200" cap="none" spc="0" normalizeH="0" baseline="0" noProof="0" dirty="0">
                <a:ln>
                  <a:noFill/>
                </a:ln>
                <a:solidFill>
                  <a:srgbClr val="00B600"/>
                </a:solidFill>
                <a:effectLst/>
                <a:uLnTx/>
                <a:uFillTx/>
                <a:latin typeface="Kantar Brown Light" panose="020B0404020101010102" pitchFamily="34" charset="0"/>
                <a:ea typeface="+mn-ea"/>
                <a:cs typeface="+mn-cs"/>
              </a:rPr>
              <a:t>LAVAZZA</a:t>
            </a:r>
            <a:endParaRPr kumimoji="0" lang="ro-RO" altLang="en-US" sz="1800" b="0" i="0" u="none" strike="noStrike" kern="1200" cap="none" spc="0" normalizeH="0" baseline="0" noProof="0" dirty="0">
              <a:ln>
                <a:noFill/>
              </a:ln>
              <a:solidFill>
                <a:srgbClr val="00B600"/>
              </a:solidFill>
              <a:effectLst/>
              <a:uLnTx/>
              <a:uFillTx/>
              <a:ea typeface="+mn-ea"/>
              <a:cs typeface="+mn-cs"/>
            </a:endParaRPr>
          </a:p>
        </p:txBody>
      </p:sp>
      <p:sp>
        <p:nvSpPr>
          <p:cNvPr id="22" name="Rectangle 16">
            <a:extLst>
              <a:ext uri="{FF2B5EF4-FFF2-40B4-BE49-F238E27FC236}">
                <a16:creationId xmlns:a16="http://schemas.microsoft.com/office/drawing/2014/main" id="{7D17CC6B-20AE-B094-3BC8-D407844EABB6}"/>
              </a:ext>
            </a:extLst>
          </p:cNvPr>
          <p:cNvSpPr>
            <a:spLocks noChangeArrowheads="1"/>
          </p:cNvSpPr>
          <p:nvPr/>
        </p:nvSpPr>
        <p:spPr bwMode="auto">
          <a:xfrm>
            <a:off x="3754276" y="1176338"/>
            <a:ext cx="70532"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ro-RO" altLang="en-US" sz="1000" b="0" i="0" u="none" strike="noStrike" kern="1200" cap="none" spc="0" normalizeH="0" baseline="0" noProof="0" dirty="0">
                <a:ln>
                  <a:noFill/>
                </a:ln>
                <a:solidFill>
                  <a:srgbClr val="FFFFFF"/>
                </a:solidFill>
                <a:effectLst/>
                <a:uLnTx/>
                <a:uFillTx/>
                <a:latin typeface="Kantar Brown Light" panose="020B0404020101010102" pitchFamily="34" charset="0"/>
                <a:ea typeface="+mn-ea"/>
                <a:cs typeface="+mn-cs"/>
              </a:rPr>
              <a:t>3</a:t>
            </a:r>
            <a:endParaRPr kumimoji="0" lang="ro-RO" altLang="en-US" sz="1800" b="0" i="0" u="none" strike="noStrike" kern="1200" cap="none" spc="0" normalizeH="0" baseline="0" noProof="0" dirty="0">
              <a:ln>
                <a:noFill/>
              </a:ln>
              <a:solidFill>
                <a:srgbClr val="333333"/>
              </a:solidFill>
              <a:effectLst/>
              <a:uLnTx/>
              <a:uFillTx/>
              <a:ea typeface="+mn-ea"/>
              <a:cs typeface="+mn-cs"/>
            </a:endParaRPr>
          </a:p>
        </p:txBody>
      </p:sp>
      <p:sp>
        <p:nvSpPr>
          <p:cNvPr id="23" name="Rectangle 17">
            <a:extLst>
              <a:ext uri="{FF2B5EF4-FFF2-40B4-BE49-F238E27FC236}">
                <a16:creationId xmlns:a16="http://schemas.microsoft.com/office/drawing/2014/main" id="{7AC65ADD-AD2A-DA9C-5973-E0CB4AE21283}"/>
              </a:ext>
            </a:extLst>
          </p:cNvPr>
          <p:cNvSpPr>
            <a:spLocks noChangeArrowheads="1"/>
          </p:cNvSpPr>
          <p:nvPr/>
        </p:nvSpPr>
        <p:spPr bwMode="auto">
          <a:xfrm>
            <a:off x="7019764" y="1363663"/>
            <a:ext cx="387927"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ro-RO" altLang="en-US" sz="1000" b="0" i="0" u="none" strike="noStrike" kern="1200" cap="none" spc="0" normalizeH="0" baseline="0" noProof="0" dirty="0">
                <a:ln>
                  <a:noFill/>
                </a:ln>
                <a:solidFill>
                  <a:srgbClr val="FFFFFF"/>
                </a:solidFill>
                <a:effectLst/>
                <a:uLnTx/>
                <a:uFillTx/>
                <a:latin typeface="Kantar Brown Light" panose="020B0404020101010102" pitchFamily="34" charset="0"/>
                <a:ea typeface="+mn-ea"/>
                <a:cs typeface="+mn-cs"/>
              </a:rPr>
              <a:t>Livrare</a:t>
            </a:r>
            <a:endParaRPr kumimoji="0" lang="ro-RO" altLang="en-US" sz="1800" b="0" i="0" u="none" strike="noStrike" kern="1200" cap="none" spc="0" normalizeH="0" baseline="0" noProof="0" dirty="0">
              <a:ln>
                <a:noFill/>
              </a:ln>
              <a:solidFill>
                <a:srgbClr val="333333"/>
              </a:solidFill>
              <a:effectLst/>
              <a:uLnTx/>
              <a:uFillTx/>
              <a:ea typeface="+mn-ea"/>
              <a:cs typeface="+mn-cs"/>
            </a:endParaRPr>
          </a:p>
        </p:txBody>
      </p:sp>
      <p:sp>
        <p:nvSpPr>
          <p:cNvPr id="24" name="Rectangle 18">
            <a:extLst>
              <a:ext uri="{FF2B5EF4-FFF2-40B4-BE49-F238E27FC236}">
                <a16:creationId xmlns:a16="http://schemas.microsoft.com/office/drawing/2014/main" id="{1EEA10FB-6715-CA59-FB6E-B9AE7C592A17}"/>
              </a:ext>
            </a:extLst>
          </p:cNvPr>
          <p:cNvSpPr>
            <a:spLocks noChangeArrowheads="1"/>
          </p:cNvSpPr>
          <p:nvPr/>
        </p:nvSpPr>
        <p:spPr bwMode="auto">
          <a:xfrm>
            <a:off x="4019389" y="1363663"/>
            <a:ext cx="432811"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ro-RO" altLang="en-US" sz="1000" b="0" i="0" u="none" strike="noStrike" kern="1200" cap="none" spc="0" normalizeH="0" baseline="0" noProof="0" dirty="0">
                <a:ln>
                  <a:noFill/>
                </a:ln>
                <a:solidFill>
                  <a:srgbClr val="00B600"/>
                </a:solidFill>
                <a:effectLst/>
                <a:uLnTx/>
                <a:uFillTx/>
                <a:latin typeface="Kantar Brown Light" panose="020B0404020101010102" pitchFamily="34" charset="0"/>
                <a:ea typeface="+mn-ea"/>
                <a:cs typeface="+mn-cs"/>
              </a:rPr>
              <a:t>GLOVO</a:t>
            </a:r>
            <a:endParaRPr kumimoji="0" lang="ro-RO" altLang="en-US" sz="1800" b="0" i="0" u="none" strike="noStrike" kern="1200" cap="none" spc="0" normalizeH="0" baseline="0" noProof="0" dirty="0">
              <a:ln>
                <a:noFill/>
              </a:ln>
              <a:solidFill>
                <a:srgbClr val="00B600"/>
              </a:solidFill>
              <a:effectLst/>
              <a:uLnTx/>
              <a:uFillTx/>
              <a:ea typeface="+mn-ea"/>
              <a:cs typeface="+mn-cs"/>
            </a:endParaRPr>
          </a:p>
        </p:txBody>
      </p:sp>
      <p:sp>
        <p:nvSpPr>
          <p:cNvPr id="25" name="Rectangle 19">
            <a:extLst>
              <a:ext uri="{FF2B5EF4-FFF2-40B4-BE49-F238E27FC236}">
                <a16:creationId xmlns:a16="http://schemas.microsoft.com/office/drawing/2014/main" id="{8742C3B4-AD39-0F17-740E-AD64D0FE116C}"/>
              </a:ext>
            </a:extLst>
          </p:cNvPr>
          <p:cNvSpPr>
            <a:spLocks noChangeArrowheads="1"/>
          </p:cNvSpPr>
          <p:nvPr/>
        </p:nvSpPr>
        <p:spPr bwMode="auto">
          <a:xfrm>
            <a:off x="3754276" y="1363663"/>
            <a:ext cx="73738"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ro-RO" altLang="en-US" sz="1000" b="0" i="0" u="none" strike="noStrike" kern="1200" cap="none" spc="0" normalizeH="0" baseline="0" noProof="0" dirty="0">
                <a:ln>
                  <a:noFill/>
                </a:ln>
                <a:solidFill>
                  <a:srgbClr val="FFFFFF"/>
                </a:solidFill>
                <a:effectLst/>
                <a:uLnTx/>
                <a:uFillTx/>
                <a:latin typeface="Kantar Brown Light" panose="020B0404020101010102" pitchFamily="34" charset="0"/>
                <a:ea typeface="+mn-ea"/>
                <a:cs typeface="+mn-cs"/>
              </a:rPr>
              <a:t>4</a:t>
            </a:r>
            <a:endParaRPr kumimoji="0" lang="ro-RO" altLang="en-US" sz="1800" b="0" i="0" u="none" strike="noStrike" kern="1200" cap="none" spc="0" normalizeH="0" baseline="0" noProof="0" dirty="0">
              <a:ln>
                <a:noFill/>
              </a:ln>
              <a:solidFill>
                <a:srgbClr val="333333"/>
              </a:solidFill>
              <a:effectLst/>
              <a:uLnTx/>
              <a:uFillTx/>
              <a:ea typeface="+mn-ea"/>
              <a:cs typeface="+mn-cs"/>
            </a:endParaRPr>
          </a:p>
        </p:txBody>
      </p:sp>
      <p:sp>
        <p:nvSpPr>
          <p:cNvPr id="26" name="Rectangle 20">
            <a:extLst>
              <a:ext uri="{FF2B5EF4-FFF2-40B4-BE49-F238E27FC236}">
                <a16:creationId xmlns:a16="http://schemas.microsoft.com/office/drawing/2014/main" id="{A3E99AF2-CF95-807D-FB5A-774BEB5C0206}"/>
              </a:ext>
            </a:extLst>
          </p:cNvPr>
          <p:cNvSpPr>
            <a:spLocks noChangeArrowheads="1"/>
          </p:cNvSpPr>
          <p:nvPr/>
        </p:nvSpPr>
        <p:spPr bwMode="auto">
          <a:xfrm>
            <a:off x="7019764" y="1550988"/>
            <a:ext cx="973023"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ro-RO" altLang="en-US" sz="1000" b="0" i="0" u="none" strike="noStrike" kern="1200" cap="none" spc="0" normalizeH="0" baseline="0" noProof="0" dirty="0">
                <a:ln>
                  <a:noFill/>
                </a:ln>
                <a:solidFill>
                  <a:srgbClr val="FFFFFF"/>
                </a:solidFill>
                <a:effectLst/>
                <a:uLnTx/>
                <a:uFillTx/>
                <a:latin typeface="Kantar Brown Light" panose="020B0404020101010102" pitchFamily="34" charset="0"/>
                <a:ea typeface="+mn-ea"/>
                <a:cs typeface="+mn-cs"/>
              </a:rPr>
              <a:t>Băuturi spirtoase</a:t>
            </a:r>
            <a:endParaRPr kumimoji="0" lang="ro-RO" altLang="en-US" sz="1800" b="0" i="0" u="none" strike="noStrike" kern="1200" cap="none" spc="0" normalizeH="0" baseline="0" noProof="0" dirty="0">
              <a:ln>
                <a:noFill/>
              </a:ln>
              <a:solidFill>
                <a:srgbClr val="333333"/>
              </a:solidFill>
              <a:effectLst/>
              <a:uLnTx/>
              <a:uFillTx/>
              <a:ea typeface="+mn-ea"/>
              <a:cs typeface="+mn-cs"/>
            </a:endParaRPr>
          </a:p>
        </p:txBody>
      </p:sp>
      <p:sp>
        <p:nvSpPr>
          <p:cNvPr id="27" name="Rectangle 21">
            <a:extLst>
              <a:ext uri="{FF2B5EF4-FFF2-40B4-BE49-F238E27FC236}">
                <a16:creationId xmlns:a16="http://schemas.microsoft.com/office/drawing/2014/main" id="{A8E510F1-8023-2488-A4A1-9D256A717822}"/>
              </a:ext>
            </a:extLst>
          </p:cNvPr>
          <p:cNvSpPr>
            <a:spLocks noChangeArrowheads="1"/>
          </p:cNvSpPr>
          <p:nvPr/>
        </p:nvSpPr>
        <p:spPr bwMode="auto">
          <a:xfrm>
            <a:off x="4019389" y="1550988"/>
            <a:ext cx="865622"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ro-RO" altLang="en-US" sz="1000" b="0" i="0" u="none" strike="noStrike" kern="1200" cap="none" spc="0" normalizeH="0" baseline="0" noProof="0" dirty="0">
                <a:ln>
                  <a:noFill/>
                </a:ln>
                <a:solidFill>
                  <a:srgbClr val="00B600"/>
                </a:solidFill>
                <a:effectLst/>
                <a:uLnTx/>
                <a:uFillTx/>
                <a:latin typeface="Kantar Brown Light" panose="020B0404020101010102" pitchFamily="34" charset="0"/>
                <a:ea typeface="+mn-ea"/>
                <a:cs typeface="+mn-cs"/>
              </a:rPr>
              <a:t>JACK DANIEL'S</a:t>
            </a:r>
            <a:endParaRPr kumimoji="0" lang="ro-RO" altLang="en-US" sz="1800" b="0" i="0" u="none" strike="noStrike" kern="1200" cap="none" spc="0" normalizeH="0" baseline="0" noProof="0" dirty="0">
              <a:ln>
                <a:noFill/>
              </a:ln>
              <a:solidFill>
                <a:srgbClr val="00B600"/>
              </a:solidFill>
              <a:effectLst/>
              <a:uLnTx/>
              <a:uFillTx/>
              <a:ea typeface="+mn-ea"/>
              <a:cs typeface="+mn-cs"/>
            </a:endParaRPr>
          </a:p>
        </p:txBody>
      </p:sp>
      <p:sp>
        <p:nvSpPr>
          <p:cNvPr id="28" name="Rectangle 22">
            <a:extLst>
              <a:ext uri="{FF2B5EF4-FFF2-40B4-BE49-F238E27FC236}">
                <a16:creationId xmlns:a16="http://schemas.microsoft.com/office/drawing/2014/main" id="{24C20E02-F6E0-C87A-F5A6-487E811E679A}"/>
              </a:ext>
            </a:extLst>
          </p:cNvPr>
          <p:cNvSpPr>
            <a:spLocks noChangeArrowheads="1"/>
          </p:cNvSpPr>
          <p:nvPr/>
        </p:nvSpPr>
        <p:spPr bwMode="auto">
          <a:xfrm>
            <a:off x="3754276" y="1550988"/>
            <a:ext cx="70532"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ro-RO" altLang="en-US" sz="1000" b="0" i="0" u="none" strike="noStrike" kern="1200" cap="none" spc="0" normalizeH="0" baseline="0" noProof="0" dirty="0">
                <a:ln>
                  <a:noFill/>
                </a:ln>
                <a:solidFill>
                  <a:srgbClr val="FFFFFF"/>
                </a:solidFill>
                <a:effectLst/>
                <a:uLnTx/>
                <a:uFillTx/>
                <a:latin typeface="Kantar Brown Light" panose="020B0404020101010102" pitchFamily="34" charset="0"/>
                <a:ea typeface="+mn-ea"/>
                <a:cs typeface="+mn-cs"/>
              </a:rPr>
              <a:t>5</a:t>
            </a:r>
            <a:endParaRPr kumimoji="0" lang="ro-RO" altLang="en-US" sz="1800" b="0" i="0" u="none" strike="noStrike" kern="1200" cap="none" spc="0" normalizeH="0" baseline="0" noProof="0" dirty="0">
              <a:ln>
                <a:noFill/>
              </a:ln>
              <a:solidFill>
                <a:srgbClr val="333333"/>
              </a:solidFill>
              <a:effectLst/>
              <a:uLnTx/>
              <a:uFillTx/>
              <a:ea typeface="+mn-ea"/>
              <a:cs typeface="+mn-cs"/>
            </a:endParaRPr>
          </a:p>
        </p:txBody>
      </p:sp>
      <p:sp>
        <p:nvSpPr>
          <p:cNvPr id="29" name="Rectangle 23">
            <a:extLst>
              <a:ext uri="{FF2B5EF4-FFF2-40B4-BE49-F238E27FC236}">
                <a16:creationId xmlns:a16="http://schemas.microsoft.com/office/drawing/2014/main" id="{A3EE4E6B-DAD5-FA7B-C10D-49A9AFB09599}"/>
              </a:ext>
            </a:extLst>
          </p:cNvPr>
          <p:cNvSpPr>
            <a:spLocks noChangeArrowheads="1"/>
          </p:cNvSpPr>
          <p:nvPr/>
        </p:nvSpPr>
        <p:spPr bwMode="auto">
          <a:xfrm>
            <a:off x="7019764" y="1739900"/>
            <a:ext cx="1487587"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ro-RO" altLang="en-US" sz="1000" b="0" i="0" u="none" strike="noStrike" kern="1200" cap="none" spc="0" normalizeH="0" baseline="0" noProof="0" dirty="0">
                <a:ln>
                  <a:noFill/>
                </a:ln>
                <a:solidFill>
                  <a:srgbClr val="FFFFFF"/>
                </a:solidFill>
                <a:effectLst/>
                <a:uLnTx/>
                <a:uFillTx/>
                <a:latin typeface="Kantar Brown Light" panose="020B0404020101010102" pitchFamily="34" charset="0"/>
                <a:ea typeface="+mn-ea"/>
                <a:cs typeface="+mn-cs"/>
              </a:rPr>
              <a:t>Șampon/Îngrijirea părului</a:t>
            </a:r>
            <a:endParaRPr kumimoji="0" lang="ro-RO" altLang="en-US" sz="1800" b="0" i="0" u="none" strike="noStrike" kern="1200" cap="none" spc="0" normalizeH="0" baseline="0" noProof="0" dirty="0">
              <a:ln>
                <a:noFill/>
              </a:ln>
              <a:solidFill>
                <a:srgbClr val="333333"/>
              </a:solidFill>
              <a:effectLst/>
              <a:uLnTx/>
              <a:uFillTx/>
              <a:ea typeface="+mn-ea"/>
              <a:cs typeface="+mn-cs"/>
            </a:endParaRPr>
          </a:p>
        </p:txBody>
      </p:sp>
      <p:sp>
        <p:nvSpPr>
          <p:cNvPr id="30" name="Rectangle 24">
            <a:extLst>
              <a:ext uri="{FF2B5EF4-FFF2-40B4-BE49-F238E27FC236}">
                <a16:creationId xmlns:a16="http://schemas.microsoft.com/office/drawing/2014/main" id="{64FA9648-C627-6EF8-B798-149FE0FF27EC}"/>
              </a:ext>
            </a:extLst>
          </p:cNvPr>
          <p:cNvSpPr>
            <a:spLocks noChangeArrowheads="1"/>
          </p:cNvSpPr>
          <p:nvPr/>
        </p:nvSpPr>
        <p:spPr bwMode="auto">
          <a:xfrm>
            <a:off x="4019389" y="1739900"/>
            <a:ext cx="1205458"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ro-RO" altLang="en-US" sz="1000" b="0" i="0" u="none" strike="noStrike" kern="1200" cap="none" spc="0" normalizeH="0" baseline="0" noProof="0" dirty="0">
                <a:ln>
                  <a:noFill/>
                </a:ln>
                <a:solidFill>
                  <a:srgbClr val="00B600"/>
                </a:solidFill>
                <a:effectLst/>
                <a:uLnTx/>
                <a:uFillTx/>
                <a:latin typeface="Kantar Brown Light" panose="020B0404020101010102" pitchFamily="34" charset="0"/>
                <a:ea typeface="+mn-ea"/>
                <a:cs typeface="+mn-cs"/>
              </a:rPr>
              <a:t>HEAD &amp; SHOULDERS</a:t>
            </a:r>
            <a:endParaRPr kumimoji="0" lang="ro-RO" altLang="en-US" sz="1800" b="0" i="0" u="none" strike="noStrike" kern="1200" cap="none" spc="0" normalizeH="0" baseline="0" noProof="0" dirty="0">
              <a:ln>
                <a:noFill/>
              </a:ln>
              <a:solidFill>
                <a:srgbClr val="00B600"/>
              </a:solidFill>
              <a:effectLst/>
              <a:uLnTx/>
              <a:uFillTx/>
              <a:ea typeface="+mn-ea"/>
              <a:cs typeface="+mn-cs"/>
            </a:endParaRPr>
          </a:p>
        </p:txBody>
      </p:sp>
      <p:sp>
        <p:nvSpPr>
          <p:cNvPr id="31" name="Rectangle 25">
            <a:extLst>
              <a:ext uri="{FF2B5EF4-FFF2-40B4-BE49-F238E27FC236}">
                <a16:creationId xmlns:a16="http://schemas.microsoft.com/office/drawing/2014/main" id="{DA142186-6BB5-9100-07CB-61CD31B986AB}"/>
              </a:ext>
            </a:extLst>
          </p:cNvPr>
          <p:cNvSpPr>
            <a:spLocks noChangeArrowheads="1"/>
          </p:cNvSpPr>
          <p:nvPr/>
        </p:nvSpPr>
        <p:spPr bwMode="auto">
          <a:xfrm>
            <a:off x="3754276" y="1739900"/>
            <a:ext cx="73738"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ro-RO" altLang="en-US" sz="1000" b="0" i="0" u="none" strike="noStrike" kern="1200" cap="none" spc="0" normalizeH="0" baseline="0" noProof="0" dirty="0">
                <a:ln>
                  <a:noFill/>
                </a:ln>
                <a:solidFill>
                  <a:srgbClr val="FFFFFF"/>
                </a:solidFill>
                <a:effectLst/>
                <a:uLnTx/>
                <a:uFillTx/>
                <a:latin typeface="Kantar Brown Light" panose="020B0404020101010102" pitchFamily="34" charset="0"/>
                <a:ea typeface="+mn-ea"/>
                <a:cs typeface="+mn-cs"/>
              </a:rPr>
              <a:t>6</a:t>
            </a:r>
            <a:endParaRPr kumimoji="0" lang="ro-RO" altLang="en-US" sz="1800" b="0" i="0" u="none" strike="noStrike" kern="1200" cap="none" spc="0" normalizeH="0" baseline="0" noProof="0" dirty="0">
              <a:ln>
                <a:noFill/>
              </a:ln>
              <a:solidFill>
                <a:srgbClr val="333333"/>
              </a:solidFill>
              <a:effectLst/>
              <a:uLnTx/>
              <a:uFillTx/>
              <a:ea typeface="+mn-ea"/>
              <a:cs typeface="+mn-cs"/>
            </a:endParaRPr>
          </a:p>
        </p:txBody>
      </p:sp>
      <p:sp>
        <p:nvSpPr>
          <p:cNvPr id="32" name="Rectangle 26">
            <a:extLst>
              <a:ext uri="{FF2B5EF4-FFF2-40B4-BE49-F238E27FC236}">
                <a16:creationId xmlns:a16="http://schemas.microsoft.com/office/drawing/2014/main" id="{999DB3EA-BC8E-EBFE-D13C-5274E2FE62F8}"/>
              </a:ext>
            </a:extLst>
          </p:cNvPr>
          <p:cNvSpPr>
            <a:spLocks noChangeArrowheads="1"/>
          </p:cNvSpPr>
          <p:nvPr/>
        </p:nvSpPr>
        <p:spPr bwMode="auto">
          <a:xfrm>
            <a:off x="7019764" y="1927225"/>
            <a:ext cx="820738"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ro-RO" altLang="en-US" sz="1000" b="0" i="0" u="none" strike="noStrike" kern="1200" cap="none" spc="0" normalizeH="0" baseline="0" noProof="0" dirty="0">
                <a:ln>
                  <a:noFill/>
                </a:ln>
                <a:solidFill>
                  <a:srgbClr val="FFFFFF"/>
                </a:solidFill>
                <a:effectLst/>
                <a:uLnTx/>
                <a:uFillTx/>
                <a:latin typeface="Kantar Brown Light" panose="020B0404020101010102" pitchFamily="34" charset="0"/>
                <a:ea typeface="+mn-ea"/>
                <a:cs typeface="+mn-cs"/>
              </a:rPr>
              <a:t>Retail general</a:t>
            </a:r>
            <a:endParaRPr kumimoji="0" lang="ro-RO" altLang="en-US" sz="1800" b="0" i="0" u="none" strike="noStrike" kern="1200" cap="none" spc="0" normalizeH="0" baseline="0" noProof="0" dirty="0">
              <a:ln>
                <a:noFill/>
              </a:ln>
              <a:solidFill>
                <a:srgbClr val="333333"/>
              </a:solidFill>
              <a:effectLst/>
              <a:uLnTx/>
              <a:uFillTx/>
              <a:ea typeface="+mn-ea"/>
              <a:cs typeface="+mn-cs"/>
            </a:endParaRPr>
          </a:p>
        </p:txBody>
      </p:sp>
      <p:sp>
        <p:nvSpPr>
          <p:cNvPr id="33" name="Rectangle 27">
            <a:extLst>
              <a:ext uri="{FF2B5EF4-FFF2-40B4-BE49-F238E27FC236}">
                <a16:creationId xmlns:a16="http://schemas.microsoft.com/office/drawing/2014/main" id="{BCE9E0AD-22FE-89BC-B728-8B6AD3BC1778}"/>
              </a:ext>
            </a:extLst>
          </p:cNvPr>
          <p:cNvSpPr>
            <a:spLocks noChangeArrowheads="1"/>
          </p:cNvSpPr>
          <p:nvPr/>
        </p:nvSpPr>
        <p:spPr bwMode="auto">
          <a:xfrm>
            <a:off x="4019389" y="1927225"/>
            <a:ext cx="351058"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ro-RO" altLang="en-US" sz="1000" b="0" i="0" u="none" strike="noStrike" kern="1200" cap="none" spc="0" normalizeH="0" baseline="0" noProof="0" dirty="0">
                <a:ln>
                  <a:noFill/>
                </a:ln>
                <a:solidFill>
                  <a:srgbClr val="00B600"/>
                </a:solidFill>
                <a:effectLst/>
                <a:uLnTx/>
                <a:uFillTx/>
                <a:latin typeface="Kantar Brown Light" panose="020B0404020101010102" pitchFamily="34" charset="0"/>
                <a:ea typeface="+mn-ea"/>
                <a:cs typeface="+mn-cs"/>
              </a:rPr>
              <a:t>EMAG</a:t>
            </a:r>
            <a:endParaRPr kumimoji="0" lang="ro-RO" altLang="en-US" sz="1800" b="0" i="0" u="none" strike="noStrike" kern="1200" cap="none" spc="0" normalizeH="0" baseline="0" noProof="0" dirty="0">
              <a:ln>
                <a:noFill/>
              </a:ln>
              <a:solidFill>
                <a:srgbClr val="00B600"/>
              </a:solidFill>
              <a:effectLst/>
              <a:uLnTx/>
              <a:uFillTx/>
              <a:ea typeface="+mn-ea"/>
              <a:cs typeface="+mn-cs"/>
            </a:endParaRPr>
          </a:p>
        </p:txBody>
      </p:sp>
      <p:sp>
        <p:nvSpPr>
          <p:cNvPr id="34" name="Rectangle 28">
            <a:extLst>
              <a:ext uri="{FF2B5EF4-FFF2-40B4-BE49-F238E27FC236}">
                <a16:creationId xmlns:a16="http://schemas.microsoft.com/office/drawing/2014/main" id="{7C137FF7-0F76-16D8-D692-17CB626D8A26}"/>
              </a:ext>
            </a:extLst>
          </p:cNvPr>
          <p:cNvSpPr>
            <a:spLocks noChangeArrowheads="1"/>
          </p:cNvSpPr>
          <p:nvPr/>
        </p:nvSpPr>
        <p:spPr bwMode="auto">
          <a:xfrm>
            <a:off x="3754276" y="1927225"/>
            <a:ext cx="67326"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ro-RO" altLang="en-US" sz="1000" b="0" i="0" u="none" strike="noStrike" kern="1200" cap="none" spc="0" normalizeH="0" baseline="0" noProof="0" dirty="0">
                <a:ln>
                  <a:noFill/>
                </a:ln>
                <a:solidFill>
                  <a:srgbClr val="FFFFFF"/>
                </a:solidFill>
                <a:effectLst/>
                <a:uLnTx/>
                <a:uFillTx/>
                <a:latin typeface="Kantar Brown Light" panose="020B0404020101010102" pitchFamily="34" charset="0"/>
                <a:ea typeface="+mn-ea"/>
                <a:cs typeface="+mn-cs"/>
              </a:rPr>
              <a:t>7</a:t>
            </a:r>
            <a:endParaRPr kumimoji="0" lang="ro-RO" altLang="en-US" sz="1800" b="0" i="0" u="none" strike="noStrike" kern="1200" cap="none" spc="0" normalizeH="0" baseline="0" noProof="0" dirty="0">
              <a:ln>
                <a:noFill/>
              </a:ln>
              <a:solidFill>
                <a:srgbClr val="333333"/>
              </a:solidFill>
              <a:effectLst/>
              <a:uLnTx/>
              <a:uFillTx/>
              <a:ea typeface="+mn-ea"/>
              <a:cs typeface="+mn-cs"/>
            </a:endParaRPr>
          </a:p>
        </p:txBody>
      </p:sp>
      <p:sp>
        <p:nvSpPr>
          <p:cNvPr id="35" name="Rectangle 29">
            <a:extLst>
              <a:ext uri="{FF2B5EF4-FFF2-40B4-BE49-F238E27FC236}">
                <a16:creationId xmlns:a16="http://schemas.microsoft.com/office/drawing/2014/main" id="{2267BABD-93A8-A3C8-BF88-A4867405B8B9}"/>
              </a:ext>
            </a:extLst>
          </p:cNvPr>
          <p:cNvSpPr>
            <a:spLocks noChangeArrowheads="1"/>
          </p:cNvSpPr>
          <p:nvPr/>
        </p:nvSpPr>
        <p:spPr bwMode="auto">
          <a:xfrm>
            <a:off x="7019764" y="2114550"/>
            <a:ext cx="320601"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ro-RO" altLang="en-US" sz="1000" b="0" i="0" u="none" strike="noStrike" kern="1200" cap="none" spc="0" normalizeH="0" baseline="0" noProof="0" dirty="0">
                <a:ln>
                  <a:noFill/>
                </a:ln>
                <a:solidFill>
                  <a:srgbClr val="FFFFFF"/>
                </a:solidFill>
                <a:effectLst/>
                <a:uLnTx/>
                <a:uFillTx/>
                <a:latin typeface="Kantar Brown Light" panose="020B0404020101010102" pitchFamily="34" charset="0"/>
                <a:ea typeface="+mn-ea"/>
                <a:cs typeface="+mn-cs"/>
              </a:rPr>
              <a:t>Bănci</a:t>
            </a:r>
            <a:endParaRPr kumimoji="0" lang="ro-RO" altLang="en-US" sz="1800" b="0" i="0" u="none" strike="noStrike" kern="1200" cap="none" spc="0" normalizeH="0" baseline="0" noProof="0" dirty="0">
              <a:ln>
                <a:noFill/>
              </a:ln>
              <a:solidFill>
                <a:srgbClr val="333333"/>
              </a:solidFill>
              <a:effectLst/>
              <a:uLnTx/>
              <a:uFillTx/>
              <a:ea typeface="+mn-ea"/>
              <a:cs typeface="+mn-cs"/>
            </a:endParaRPr>
          </a:p>
        </p:txBody>
      </p:sp>
      <p:sp>
        <p:nvSpPr>
          <p:cNvPr id="36" name="Rectangle 30">
            <a:extLst>
              <a:ext uri="{FF2B5EF4-FFF2-40B4-BE49-F238E27FC236}">
                <a16:creationId xmlns:a16="http://schemas.microsoft.com/office/drawing/2014/main" id="{249B1C70-21BE-65D2-0CAB-DEEB368B644A}"/>
              </a:ext>
            </a:extLst>
          </p:cNvPr>
          <p:cNvSpPr>
            <a:spLocks noChangeArrowheads="1"/>
          </p:cNvSpPr>
          <p:nvPr/>
        </p:nvSpPr>
        <p:spPr bwMode="auto">
          <a:xfrm>
            <a:off x="4019389" y="2114550"/>
            <a:ext cx="1319272"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ro-RO" altLang="en-US" sz="1000" b="0" i="0" u="none" strike="noStrike" kern="1200" cap="none" spc="0" normalizeH="0" baseline="0" noProof="0" dirty="0">
                <a:ln>
                  <a:noFill/>
                </a:ln>
                <a:solidFill>
                  <a:srgbClr val="00B600"/>
                </a:solidFill>
                <a:effectLst/>
                <a:uLnTx/>
                <a:uFillTx/>
                <a:latin typeface="Kantar Brown Light" panose="020B0404020101010102" pitchFamily="34" charset="0"/>
                <a:ea typeface="+mn-ea"/>
                <a:cs typeface="+mn-cs"/>
              </a:rPr>
              <a:t>BANCA TRANSILVANIA</a:t>
            </a:r>
            <a:endParaRPr kumimoji="0" lang="ro-RO" altLang="en-US" sz="1800" b="0" i="0" u="none" strike="noStrike" kern="1200" cap="none" spc="0" normalizeH="0" baseline="0" noProof="0" dirty="0">
              <a:ln>
                <a:noFill/>
              </a:ln>
              <a:solidFill>
                <a:srgbClr val="00B600"/>
              </a:solidFill>
              <a:effectLst/>
              <a:uLnTx/>
              <a:uFillTx/>
              <a:ea typeface="+mn-ea"/>
              <a:cs typeface="+mn-cs"/>
            </a:endParaRPr>
          </a:p>
        </p:txBody>
      </p:sp>
      <p:sp>
        <p:nvSpPr>
          <p:cNvPr id="37" name="Rectangle 31">
            <a:extLst>
              <a:ext uri="{FF2B5EF4-FFF2-40B4-BE49-F238E27FC236}">
                <a16:creationId xmlns:a16="http://schemas.microsoft.com/office/drawing/2014/main" id="{F5EFB3CE-0BF8-2A74-DF47-9BBC9C6105A5}"/>
              </a:ext>
            </a:extLst>
          </p:cNvPr>
          <p:cNvSpPr>
            <a:spLocks noChangeArrowheads="1"/>
          </p:cNvSpPr>
          <p:nvPr/>
        </p:nvSpPr>
        <p:spPr bwMode="auto">
          <a:xfrm>
            <a:off x="3754276" y="2114550"/>
            <a:ext cx="73738"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ro-RO" altLang="en-US" sz="1000" b="0" i="0" u="none" strike="noStrike" kern="1200" cap="none" spc="0" normalizeH="0" baseline="0" noProof="0" dirty="0">
                <a:ln>
                  <a:noFill/>
                </a:ln>
                <a:solidFill>
                  <a:srgbClr val="FFFFFF"/>
                </a:solidFill>
                <a:effectLst/>
                <a:uLnTx/>
                <a:uFillTx/>
                <a:latin typeface="Kantar Brown Light" panose="020B0404020101010102" pitchFamily="34" charset="0"/>
                <a:ea typeface="+mn-ea"/>
                <a:cs typeface="+mn-cs"/>
              </a:rPr>
              <a:t>8</a:t>
            </a:r>
            <a:endParaRPr kumimoji="0" lang="ro-RO" altLang="en-US" sz="1800" b="0" i="0" u="none" strike="noStrike" kern="1200" cap="none" spc="0" normalizeH="0" baseline="0" noProof="0" dirty="0">
              <a:ln>
                <a:noFill/>
              </a:ln>
              <a:solidFill>
                <a:srgbClr val="333333"/>
              </a:solidFill>
              <a:effectLst/>
              <a:uLnTx/>
              <a:uFillTx/>
              <a:ea typeface="+mn-ea"/>
              <a:cs typeface="+mn-cs"/>
            </a:endParaRPr>
          </a:p>
        </p:txBody>
      </p:sp>
      <p:sp>
        <p:nvSpPr>
          <p:cNvPr id="38" name="Rectangle 32">
            <a:extLst>
              <a:ext uri="{FF2B5EF4-FFF2-40B4-BE49-F238E27FC236}">
                <a16:creationId xmlns:a16="http://schemas.microsoft.com/office/drawing/2014/main" id="{9062295E-8D8A-36F2-09BB-E2509AFBE883}"/>
              </a:ext>
            </a:extLst>
          </p:cNvPr>
          <p:cNvSpPr>
            <a:spLocks noChangeArrowheads="1"/>
          </p:cNvSpPr>
          <p:nvPr/>
        </p:nvSpPr>
        <p:spPr bwMode="auto">
          <a:xfrm>
            <a:off x="7019764" y="2301875"/>
            <a:ext cx="1120500"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ro-RO" altLang="en-US" sz="1000" b="0" i="0" u="none" strike="noStrike" kern="1200" cap="none" spc="0" normalizeH="0" baseline="0" noProof="0" dirty="0">
                <a:ln>
                  <a:noFill/>
                </a:ln>
                <a:solidFill>
                  <a:srgbClr val="FFFFFF"/>
                </a:solidFill>
                <a:effectLst/>
                <a:uLnTx/>
                <a:uFillTx/>
                <a:latin typeface="Kantar Brown Light" panose="020B0404020101010102" pitchFamily="34" charset="0"/>
                <a:ea typeface="+mn-ea"/>
                <a:cs typeface="+mn-cs"/>
              </a:rPr>
              <a:t>Ciocolată</a:t>
            </a:r>
            <a:r>
              <a:rPr kumimoji="0" lang="ro-RO" altLang="en-US" sz="1000" b="0" i="0" u="none" strike="noStrike" kern="1200" cap="none" spc="0" normalizeH="0" noProof="0" dirty="0">
                <a:ln>
                  <a:noFill/>
                </a:ln>
                <a:solidFill>
                  <a:srgbClr val="FFFFFF"/>
                </a:solidFill>
                <a:effectLst/>
                <a:uLnTx/>
                <a:uFillTx/>
                <a:latin typeface="Kantar Brown Light" panose="020B0404020101010102" pitchFamily="34" charset="0"/>
                <a:ea typeface="+mn-ea"/>
                <a:cs typeface="+mn-cs"/>
              </a:rPr>
              <a:t> și dulciuri</a:t>
            </a:r>
            <a:endParaRPr kumimoji="0" lang="ro-RO" altLang="en-US" sz="1800" b="0" i="0" u="none" strike="noStrike" kern="1200" cap="none" spc="0" normalizeH="0" baseline="0" noProof="0" dirty="0">
              <a:ln>
                <a:noFill/>
              </a:ln>
              <a:solidFill>
                <a:srgbClr val="333333"/>
              </a:solidFill>
              <a:effectLst/>
              <a:uLnTx/>
              <a:uFillTx/>
              <a:ea typeface="+mn-ea"/>
              <a:cs typeface="+mn-cs"/>
            </a:endParaRPr>
          </a:p>
        </p:txBody>
      </p:sp>
      <p:sp>
        <p:nvSpPr>
          <p:cNvPr id="39" name="Rectangle 33">
            <a:extLst>
              <a:ext uri="{FF2B5EF4-FFF2-40B4-BE49-F238E27FC236}">
                <a16:creationId xmlns:a16="http://schemas.microsoft.com/office/drawing/2014/main" id="{BFA0D0B5-4BD3-FFC6-6CA3-7D16405A865E}"/>
              </a:ext>
            </a:extLst>
          </p:cNvPr>
          <p:cNvSpPr>
            <a:spLocks noChangeArrowheads="1"/>
          </p:cNvSpPr>
          <p:nvPr/>
        </p:nvSpPr>
        <p:spPr bwMode="auto">
          <a:xfrm>
            <a:off x="4019389" y="2301875"/>
            <a:ext cx="363882"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ro-RO" altLang="en-US" sz="1000" b="0" i="0" u="none" strike="noStrike" kern="1200" cap="none" spc="0" normalizeH="0" baseline="0" noProof="0" dirty="0">
                <a:ln>
                  <a:noFill/>
                </a:ln>
                <a:solidFill>
                  <a:srgbClr val="00B600"/>
                </a:solidFill>
                <a:effectLst/>
                <a:uLnTx/>
                <a:uFillTx/>
                <a:latin typeface="Kantar Brown Light" panose="020B0404020101010102" pitchFamily="34" charset="0"/>
                <a:ea typeface="+mn-ea"/>
                <a:cs typeface="+mn-cs"/>
              </a:rPr>
              <a:t>MILKA</a:t>
            </a:r>
            <a:endParaRPr kumimoji="0" lang="ro-RO" altLang="en-US" sz="1800" b="0" i="0" u="none" strike="noStrike" kern="1200" cap="none" spc="0" normalizeH="0" baseline="0" noProof="0" dirty="0">
              <a:ln>
                <a:noFill/>
              </a:ln>
              <a:solidFill>
                <a:srgbClr val="00B600"/>
              </a:solidFill>
              <a:effectLst/>
              <a:uLnTx/>
              <a:uFillTx/>
              <a:ea typeface="+mn-ea"/>
              <a:cs typeface="+mn-cs"/>
            </a:endParaRPr>
          </a:p>
        </p:txBody>
      </p:sp>
      <p:sp>
        <p:nvSpPr>
          <p:cNvPr id="40" name="Rectangle 34">
            <a:extLst>
              <a:ext uri="{FF2B5EF4-FFF2-40B4-BE49-F238E27FC236}">
                <a16:creationId xmlns:a16="http://schemas.microsoft.com/office/drawing/2014/main" id="{375085F5-3958-33C3-775E-B43539B013E4}"/>
              </a:ext>
            </a:extLst>
          </p:cNvPr>
          <p:cNvSpPr>
            <a:spLocks noChangeArrowheads="1"/>
          </p:cNvSpPr>
          <p:nvPr/>
        </p:nvSpPr>
        <p:spPr bwMode="auto">
          <a:xfrm>
            <a:off x="3754276" y="2301875"/>
            <a:ext cx="73738"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ro-RO" altLang="en-US" sz="1000" b="0" i="0" u="none" strike="noStrike" kern="1200" cap="none" spc="0" normalizeH="0" baseline="0" noProof="0" dirty="0">
                <a:ln>
                  <a:noFill/>
                </a:ln>
                <a:solidFill>
                  <a:srgbClr val="FFFFFF"/>
                </a:solidFill>
                <a:effectLst/>
                <a:uLnTx/>
                <a:uFillTx/>
                <a:latin typeface="Kantar Brown Light" panose="020B0404020101010102" pitchFamily="34" charset="0"/>
                <a:ea typeface="+mn-ea"/>
                <a:cs typeface="+mn-cs"/>
              </a:rPr>
              <a:t>9</a:t>
            </a:r>
            <a:endParaRPr kumimoji="0" lang="ro-RO" altLang="en-US" sz="1800" b="0" i="0" u="none" strike="noStrike" kern="1200" cap="none" spc="0" normalizeH="0" baseline="0" noProof="0" dirty="0">
              <a:ln>
                <a:noFill/>
              </a:ln>
              <a:solidFill>
                <a:srgbClr val="333333"/>
              </a:solidFill>
              <a:effectLst/>
              <a:uLnTx/>
              <a:uFillTx/>
              <a:ea typeface="+mn-ea"/>
              <a:cs typeface="+mn-cs"/>
            </a:endParaRPr>
          </a:p>
        </p:txBody>
      </p:sp>
      <p:sp>
        <p:nvSpPr>
          <p:cNvPr id="41" name="Rectangle 35">
            <a:extLst>
              <a:ext uri="{FF2B5EF4-FFF2-40B4-BE49-F238E27FC236}">
                <a16:creationId xmlns:a16="http://schemas.microsoft.com/office/drawing/2014/main" id="{3E183257-9BBB-51BD-CC9B-A73F5D9695A6}"/>
              </a:ext>
            </a:extLst>
          </p:cNvPr>
          <p:cNvSpPr>
            <a:spLocks noChangeArrowheads="1"/>
          </p:cNvSpPr>
          <p:nvPr/>
        </p:nvSpPr>
        <p:spPr bwMode="auto">
          <a:xfrm>
            <a:off x="7019764" y="2489200"/>
            <a:ext cx="320601"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lvl="0">
              <a:defRPr/>
            </a:pPr>
            <a:r>
              <a:rPr lang="ro-RO" altLang="en-US" sz="1000" dirty="0">
                <a:solidFill>
                  <a:srgbClr val="FFFFFF"/>
                </a:solidFill>
                <a:latin typeface="Kantar Brown Light" panose="020B0404020101010102" pitchFamily="34" charset="0"/>
              </a:rPr>
              <a:t>Bănci</a:t>
            </a:r>
            <a:endParaRPr lang="ro-RO" altLang="en-US" dirty="0">
              <a:solidFill>
                <a:srgbClr val="333333"/>
              </a:solidFill>
            </a:endParaRPr>
          </a:p>
        </p:txBody>
      </p:sp>
      <p:sp>
        <p:nvSpPr>
          <p:cNvPr id="42" name="Rectangle 36">
            <a:extLst>
              <a:ext uri="{FF2B5EF4-FFF2-40B4-BE49-F238E27FC236}">
                <a16:creationId xmlns:a16="http://schemas.microsoft.com/office/drawing/2014/main" id="{FD89A8C7-BABD-E486-9BEE-B2750625476F}"/>
              </a:ext>
            </a:extLst>
          </p:cNvPr>
          <p:cNvSpPr>
            <a:spLocks noChangeArrowheads="1"/>
          </p:cNvSpPr>
          <p:nvPr/>
        </p:nvSpPr>
        <p:spPr bwMode="auto">
          <a:xfrm>
            <a:off x="4019389" y="2489200"/>
            <a:ext cx="219612"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ro-RO" altLang="en-US" sz="1000" b="0" i="0" u="none" strike="noStrike" kern="1200" cap="none" spc="0" normalizeH="0" baseline="0" noProof="0" dirty="0">
                <a:ln>
                  <a:noFill/>
                </a:ln>
                <a:solidFill>
                  <a:srgbClr val="00B600"/>
                </a:solidFill>
                <a:effectLst/>
                <a:uLnTx/>
                <a:uFillTx/>
                <a:latin typeface="Kantar Brown Light" panose="020B0404020101010102" pitchFamily="34" charset="0"/>
                <a:ea typeface="+mn-ea"/>
                <a:cs typeface="+mn-cs"/>
              </a:rPr>
              <a:t>ING</a:t>
            </a:r>
            <a:endParaRPr kumimoji="0" lang="ro-RO" altLang="en-US" sz="1800" b="0" i="0" u="none" strike="noStrike" kern="1200" cap="none" spc="0" normalizeH="0" baseline="0" noProof="0" dirty="0">
              <a:ln>
                <a:noFill/>
              </a:ln>
              <a:solidFill>
                <a:srgbClr val="00B600"/>
              </a:solidFill>
              <a:effectLst/>
              <a:uLnTx/>
              <a:uFillTx/>
              <a:ea typeface="+mn-ea"/>
              <a:cs typeface="+mn-cs"/>
            </a:endParaRPr>
          </a:p>
        </p:txBody>
      </p:sp>
      <p:sp>
        <p:nvSpPr>
          <p:cNvPr id="43" name="Rectangle 37">
            <a:extLst>
              <a:ext uri="{FF2B5EF4-FFF2-40B4-BE49-F238E27FC236}">
                <a16:creationId xmlns:a16="http://schemas.microsoft.com/office/drawing/2014/main" id="{BC8CCC43-4133-D2B1-5651-60C971550750}"/>
              </a:ext>
            </a:extLst>
          </p:cNvPr>
          <p:cNvSpPr>
            <a:spLocks noChangeArrowheads="1"/>
          </p:cNvSpPr>
          <p:nvPr/>
        </p:nvSpPr>
        <p:spPr bwMode="auto">
          <a:xfrm>
            <a:off x="3725701" y="2489200"/>
            <a:ext cx="128240"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ro-RO" altLang="en-US" sz="1000" b="0" i="0" u="none" strike="noStrike" kern="1200" cap="none" spc="0" normalizeH="0" baseline="0" noProof="0" dirty="0">
                <a:ln>
                  <a:noFill/>
                </a:ln>
                <a:solidFill>
                  <a:srgbClr val="FFFFFF"/>
                </a:solidFill>
                <a:effectLst/>
                <a:uLnTx/>
                <a:uFillTx/>
                <a:latin typeface="Kantar Brown Light" panose="020B0404020101010102" pitchFamily="34" charset="0"/>
                <a:ea typeface="+mn-ea"/>
                <a:cs typeface="+mn-cs"/>
              </a:rPr>
              <a:t>10</a:t>
            </a:r>
            <a:endParaRPr kumimoji="0" lang="ro-RO" altLang="en-US" sz="1800" b="0" i="0" u="none" strike="noStrike" kern="1200" cap="none" spc="0" normalizeH="0" baseline="0" noProof="0" dirty="0">
              <a:ln>
                <a:noFill/>
              </a:ln>
              <a:solidFill>
                <a:srgbClr val="333333"/>
              </a:solidFill>
              <a:effectLst/>
              <a:uLnTx/>
              <a:uFillTx/>
              <a:ea typeface="+mn-ea"/>
              <a:cs typeface="+mn-cs"/>
            </a:endParaRPr>
          </a:p>
        </p:txBody>
      </p:sp>
      <p:sp>
        <p:nvSpPr>
          <p:cNvPr id="44" name="Rectangle 38">
            <a:extLst>
              <a:ext uri="{FF2B5EF4-FFF2-40B4-BE49-F238E27FC236}">
                <a16:creationId xmlns:a16="http://schemas.microsoft.com/office/drawing/2014/main" id="{C8C1EAB4-28C0-39DD-F503-C79841AC0B69}"/>
              </a:ext>
            </a:extLst>
          </p:cNvPr>
          <p:cNvSpPr>
            <a:spLocks noChangeArrowheads="1"/>
          </p:cNvSpPr>
          <p:nvPr/>
        </p:nvSpPr>
        <p:spPr bwMode="auto">
          <a:xfrm>
            <a:off x="7019764" y="2676525"/>
            <a:ext cx="973023"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ro-RO" altLang="en-US" sz="1000" dirty="0">
                <a:solidFill>
                  <a:srgbClr val="FFFFFF"/>
                </a:solidFill>
                <a:latin typeface="Kantar Brown Light" panose="020B0404020101010102" pitchFamily="34" charset="0"/>
              </a:rPr>
              <a:t>Băuturi spirtoase</a:t>
            </a:r>
            <a:endParaRPr lang="ro-RO" altLang="en-US" dirty="0">
              <a:solidFill>
                <a:srgbClr val="333333"/>
              </a:solidFill>
            </a:endParaRPr>
          </a:p>
        </p:txBody>
      </p:sp>
      <p:sp>
        <p:nvSpPr>
          <p:cNvPr id="45" name="Rectangle 39">
            <a:extLst>
              <a:ext uri="{FF2B5EF4-FFF2-40B4-BE49-F238E27FC236}">
                <a16:creationId xmlns:a16="http://schemas.microsoft.com/office/drawing/2014/main" id="{1218509D-E03A-52B3-C6EC-480FCD84CA54}"/>
              </a:ext>
            </a:extLst>
          </p:cNvPr>
          <p:cNvSpPr>
            <a:spLocks noChangeArrowheads="1"/>
          </p:cNvSpPr>
          <p:nvPr/>
        </p:nvSpPr>
        <p:spPr bwMode="auto">
          <a:xfrm>
            <a:off x="4019389" y="2676525"/>
            <a:ext cx="498534"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ro-RO" altLang="en-US" sz="1000" b="0" i="0" u="none" strike="noStrike" kern="1200" cap="none" spc="0" normalizeH="0" baseline="0" noProof="0" dirty="0">
                <a:ln>
                  <a:noFill/>
                </a:ln>
                <a:solidFill>
                  <a:srgbClr val="00B600"/>
                </a:solidFill>
                <a:effectLst/>
                <a:uLnTx/>
                <a:uFillTx/>
                <a:latin typeface="Kantar Brown Light" panose="020B0404020101010102" pitchFamily="34" charset="0"/>
                <a:ea typeface="+mn-ea"/>
                <a:cs typeface="+mn-cs"/>
              </a:rPr>
              <a:t>ANGELLI</a:t>
            </a:r>
            <a:endParaRPr kumimoji="0" lang="ro-RO" altLang="en-US" sz="1800" b="0" i="0" u="none" strike="noStrike" kern="1200" cap="none" spc="0" normalizeH="0" baseline="0" noProof="0" dirty="0">
              <a:ln>
                <a:noFill/>
              </a:ln>
              <a:solidFill>
                <a:srgbClr val="00B600"/>
              </a:solidFill>
              <a:effectLst/>
              <a:uLnTx/>
              <a:uFillTx/>
              <a:ea typeface="+mn-ea"/>
              <a:cs typeface="+mn-cs"/>
            </a:endParaRPr>
          </a:p>
        </p:txBody>
      </p:sp>
      <p:sp>
        <p:nvSpPr>
          <p:cNvPr id="46" name="Rectangle 40">
            <a:extLst>
              <a:ext uri="{FF2B5EF4-FFF2-40B4-BE49-F238E27FC236}">
                <a16:creationId xmlns:a16="http://schemas.microsoft.com/office/drawing/2014/main" id="{6C9FEC6A-DECB-21E8-B585-86F72BEC3459}"/>
              </a:ext>
            </a:extLst>
          </p:cNvPr>
          <p:cNvSpPr>
            <a:spLocks noChangeArrowheads="1"/>
          </p:cNvSpPr>
          <p:nvPr/>
        </p:nvSpPr>
        <p:spPr bwMode="auto">
          <a:xfrm>
            <a:off x="3735226" y="2676525"/>
            <a:ext cx="96180"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ro-RO" altLang="en-US" sz="1000" b="0" i="0" u="none" strike="noStrike" kern="1200" cap="none" spc="0" normalizeH="0" baseline="0" noProof="0" dirty="0">
                <a:ln>
                  <a:noFill/>
                </a:ln>
                <a:solidFill>
                  <a:srgbClr val="FFFFFF"/>
                </a:solidFill>
                <a:effectLst/>
                <a:uLnTx/>
                <a:uFillTx/>
                <a:latin typeface="Kantar Brown Light" panose="020B0404020101010102" pitchFamily="34" charset="0"/>
                <a:ea typeface="+mn-ea"/>
                <a:cs typeface="+mn-cs"/>
              </a:rPr>
              <a:t>11</a:t>
            </a:r>
            <a:endParaRPr kumimoji="0" lang="ro-RO" altLang="en-US" sz="1800" b="0" i="0" u="none" strike="noStrike" kern="1200" cap="none" spc="0" normalizeH="0" baseline="0" noProof="0" dirty="0">
              <a:ln>
                <a:noFill/>
              </a:ln>
              <a:solidFill>
                <a:srgbClr val="333333"/>
              </a:solidFill>
              <a:effectLst/>
              <a:uLnTx/>
              <a:uFillTx/>
              <a:ea typeface="+mn-ea"/>
              <a:cs typeface="+mn-cs"/>
            </a:endParaRPr>
          </a:p>
        </p:txBody>
      </p:sp>
      <p:sp>
        <p:nvSpPr>
          <p:cNvPr id="47" name="Rectangle 41">
            <a:extLst>
              <a:ext uri="{FF2B5EF4-FFF2-40B4-BE49-F238E27FC236}">
                <a16:creationId xmlns:a16="http://schemas.microsoft.com/office/drawing/2014/main" id="{14061FDD-501E-0BEC-4693-5E137E740620}"/>
              </a:ext>
            </a:extLst>
          </p:cNvPr>
          <p:cNvSpPr>
            <a:spLocks noChangeArrowheads="1"/>
          </p:cNvSpPr>
          <p:nvPr/>
        </p:nvSpPr>
        <p:spPr bwMode="auto">
          <a:xfrm>
            <a:off x="7019764" y="2863850"/>
            <a:ext cx="791883"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lvl="0">
              <a:defRPr/>
            </a:pPr>
            <a:r>
              <a:rPr lang="ro-RO" altLang="en-US" sz="1000" dirty="0">
                <a:solidFill>
                  <a:srgbClr val="FFFFFF"/>
                </a:solidFill>
                <a:latin typeface="Kantar Brown Light" panose="020B0404020101010102" pitchFamily="34" charset="0"/>
              </a:rPr>
              <a:t>Retail general</a:t>
            </a:r>
            <a:endParaRPr lang="ro-RO" altLang="en-US" dirty="0">
              <a:solidFill>
                <a:srgbClr val="333333"/>
              </a:solidFill>
            </a:endParaRPr>
          </a:p>
        </p:txBody>
      </p:sp>
      <p:sp>
        <p:nvSpPr>
          <p:cNvPr id="48" name="Rectangle 42">
            <a:extLst>
              <a:ext uri="{FF2B5EF4-FFF2-40B4-BE49-F238E27FC236}">
                <a16:creationId xmlns:a16="http://schemas.microsoft.com/office/drawing/2014/main" id="{6527CED7-650A-6585-FAB1-CF2EC2ABA90C}"/>
              </a:ext>
            </a:extLst>
          </p:cNvPr>
          <p:cNvSpPr>
            <a:spLocks noChangeArrowheads="1"/>
          </p:cNvSpPr>
          <p:nvPr/>
        </p:nvSpPr>
        <p:spPr bwMode="auto">
          <a:xfrm>
            <a:off x="4019389" y="2863850"/>
            <a:ext cx="248466"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ro-RO" altLang="en-US" sz="1000" b="0" i="0" u="none" strike="noStrike" kern="1200" cap="none" spc="0" normalizeH="0" baseline="0" noProof="0" dirty="0">
                <a:ln>
                  <a:noFill/>
                </a:ln>
                <a:solidFill>
                  <a:srgbClr val="00B600"/>
                </a:solidFill>
                <a:effectLst/>
                <a:uLnTx/>
                <a:uFillTx/>
                <a:latin typeface="Kantar Brown Light" panose="020B0404020101010102" pitchFamily="34" charset="0"/>
                <a:ea typeface="+mn-ea"/>
                <a:cs typeface="+mn-cs"/>
              </a:rPr>
              <a:t>LIDL</a:t>
            </a:r>
            <a:endParaRPr kumimoji="0" lang="ro-RO" altLang="en-US" sz="1800" b="0" i="0" u="none" strike="noStrike" kern="1200" cap="none" spc="0" normalizeH="0" baseline="0" noProof="0" dirty="0">
              <a:ln>
                <a:noFill/>
              </a:ln>
              <a:solidFill>
                <a:srgbClr val="00B600"/>
              </a:solidFill>
              <a:effectLst/>
              <a:uLnTx/>
              <a:uFillTx/>
              <a:ea typeface="+mn-ea"/>
              <a:cs typeface="+mn-cs"/>
            </a:endParaRPr>
          </a:p>
        </p:txBody>
      </p:sp>
      <p:sp>
        <p:nvSpPr>
          <p:cNvPr id="49" name="Rectangle 43">
            <a:extLst>
              <a:ext uri="{FF2B5EF4-FFF2-40B4-BE49-F238E27FC236}">
                <a16:creationId xmlns:a16="http://schemas.microsoft.com/office/drawing/2014/main" id="{8F8AABC9-7EC8-037D-8F23-EA354BF9CD8C}"/>
              </a:ext>
            </a:extLst>
          </p:cNvPr>
          <p:cNvSpPr>
            <a:spLocks noChangeArrowheads="1"/>
          </p:cNvSpPr>
          <p:nvPr/>
        </p:nvSpPr>
        <p:spPr bwMode="auto">
          <a:xfrm>
            <a:off x="3725701" y="2863850"/>
            <a:ext cx="115416"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ro-RO" altLang="en-US" sz="1000" b="0" i="0" u="none" strike="noStrike" kern="1200" cap="none" spc="0" normalizeH="0" baseline="0" noProof="0" dirty="0">
                <a:ln>
                  <a:noFill/>
                </a:ln>
                <a:solidFill>
                  <a:srgbClr val="FFFFFF"/>
                </a:solidFill>
                <a:effectLst/>
                <a:uLnTx/>
                <a:uFillTx/>
                <a:latin typeface="Kantar Brown Light" panose="020B0404020101010102" pitchFamily="34" charset="0"/>
                <a:ea typeface="+mn-ea"/>
                <a:cs typeface="+mn-cs"/>
              </a:rPr>
              <a:t>12</a:t>
            </a:r>
            <a:endParaRPr kumimoji="0" lang="ro-RO" altLang="en-US" sz="1800" b="0" i="0" u="none" strike="noStrike" kern="1200" cap="none" spc="0" normalizeH="0" baseline="0" noProof="0" dirty="0">
              <a:ln>
                <a:noFill/>
              </a:ln>
              <a:solidFill>
                <a:srgbClr val="333333"/>
              </a:solidFill>
              <a:effectLst/>
              <a:uLnTx/>
              <a:uFillTx/>
              <a:ea typeface="+mn-ea"/>
              <a:cs typeface="+mn-cs"/>
            </a:endParaRPr>
          </a:p>
        </p:txBody>
      </p:sp>
      <p:sp>
        <p:nvSpPr>
          <p:cNvPr id="50" name="Rectangle 44">
            <a:extLst>
              <a:ext uri="{FF2B5EF4-FFF2-40B4-BE49-F238E27FC236}">
                <a16:creationId xmlns:a16="http://schemas.microsoft.com/office/drawing/2014/main" id="{AB6A2B26-0B2C-4F85-984A-B486ED861301}"/>
              </a:ext>
            </a:extLst>
          </p:cNvPr>
          <p:cNvSpPr>
            <a:spLocks noChangeArrowheads="1"/>
          </p:cNvSpPr>
          <p:nvPr/>
        </p:nvSpPr>
        <p:spPr bwMode="auto">
          <a:xfrm>
            <a:off x="7019764" y="3052763"/>
            <a:ext cx="320601"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lvl="0">
              <a:defRPr/>
            </a:pPr>
            <a:r>
              <a:rPr lang="ro-RO" altLang="en-US" sz="1000" dirty="0">
                <a:solidFill>
                  <a:srgbClr val="FFFFFF"/>
                </a:solidFill>
                <a:latin typeface="Kantar Brown Light" panose="020B0404020101010102" pitchFamily="34" charset="0"/>
              </a:rPr>
              <a:t>Bănci</a:t>
            </a:r>
            <a:endParaRPr lang="ro-RO" altLang="en-US" sz="1000" dirty="0">
              <a:solidFill>
                <a:srgbClr val="333333"/>
              </a:solidFill>
            </a:endParaRPr>
          </a:p>
        </p:txBody>
      </p:sp>
      <p:sp>
        <p:nvSpPr>
          <p:cNvPr id="51" name="Rectangle 45">
            <a:extLst>
              <a:ext uri="{FF2B5EF4-FFF2-40B4-BE49-F238E27FC236}">
                <a16:creationId xmlns:a16="http://schemas.microsoft.com/office/drawing/2014/main" id="{A860D15C-C015-70B4-FD56-B430E82EE416}"/>
              </a:ext>
            </a:extLst>
          </p:cNvPr>
          <p:cNvSpPr>
            <a:spLocks noChangeArrowheads="1"/>
          </p:cNvSpPr>
          <p:nvPr/>
        </p:nvSpPr>
        <p:spPr bwMode="auto">
          <a:xfrm>
            <a:off x="4019389" y="3052763"/>
            <a:ext cx="543418"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ro-RO" altLang="en-US" sz="1000" b="0" i="0" u="none" strike="noStrike" kern="1200" cap="none" spc="0" normalizeH="0" baseline="0" noProof="0" dirty="0">
                <a:ln>
                  <a:noFill/>
                </a:ln>
                <a:solidFill>
                  <a:srgbClr val="00B600"/>
                </a:solidFill>
                <a:effectLst/>
                <a:uLnTx/>
                <a:uFillTx/>
                <a:latin typeface="Kantar Brown Light" panose="020B0404020101010102" pitchFamily="34" charset="0"/>
                <a:ea typeface="+mn-ea"/>
                <a:cs typeface="+mn-cs"/>
              </a:rPr>
              <a:t>REVOLUT</a:t>
            </a:r>
            <a:endParaRPr kumimoji="0" lang="ro-RO" altLang="en-US" sz="1800" b="0" i="0" u="none" strike="noStrike" kern="1200" cap="none" spc="0" normalizeH="0" baseline="0" noProof="0" dirty="0">
              <a:ln>
                <a:noFill/>
              </a:ln>
              <a:solidFill>
                <a:srgbClr val="00B600"/>
              </a:solidFill>
              <a:effectLst/>
              <a:uLnTx/>
              <a:uFillTx/>
              <a:ea typeface="+mn-ea"/>
              <a:cs typeface="+mn-cs"/>
            </a:endParaRPr>
          </a:p>
        </p:txBody>
      </p:sp>
      <p:sp>
        <p:nvSpPr>
          <p:cNvPr id="52" name="Rectangle 46">
            <a:extLst>
              <a:ext uri="{FF2B5EF4-FFF2-40B4-BE49-F238E27FC236}">
                <a16:creationId xmlns:a16="http://schemas.microsoft.com/office/drawing/2014/main" id="{B7DB11A8-6750-AAAF-6DCF-E7D3F5E452F2}"/>
              </a:ext>
            </a:extLst>
          </p:cNvPr>
          <p:cNvSpPr>
            <a:spLocks noChangeArrowheads="1"/>
          </p:cNvSpPr>
          <p:nvPr/>
        </p:nvSpPr>
        <p:spPr bwMode="auto">
          <a:xfrm>
            <a:off x="3725701" y="3052763"/>
            <a:ext cx="118622"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ro-RO" altLang="en-US" sz="1000" b="0" i="0" u="none" strike="noStrike" kern="1200" cap="none" spc="0" normalizeH="0" baseline="0" noProof="0" dirty="0">
                <a:ln>
                  <a:noFill/>
                </a:ln>
                <a:solidFill>
                  <a:srgbClr val="FFFFFF"/>
                </a:solidFill>
                <a:effectLst/>
                <a:uLnTx/>
                <a:uFillTx/>
                <a:latin typeface="Kantar Brown Light" panose="020B0404020101010102" pitchFamily="34" charset="0"/>
                <a:ea typeface="+mn-ea"/>
                <a:cs typeface="+mn-cs"/>
              </a:rPr>
              <a:t>13</a:t>
            </a:r>
            <a:endParaRPr kumimoji="0" lang="ro-RO" altLang="en-US" sz="1800" b="0" i="0" u="none" strike="noStrike" kern="1200" cap="none" spc="0" normalizeH="0" baseline="0" noProof="0" dirty="0">
              <a:ln>
                <a:noFill/>
              </a:ln>
              <a:solidFill>
                <a:srgbClr val="333333"/>
              </a:solidFill>
              <a:effectLst/>
              <a:uLnTx/>
              <a:uFillTx/>
              <a:ea typeface="+mn-ea"/>
              <a:cs typeface="+mn-cs"/>
            </a:endParaRPr>
          </a:p>
        </p:txBody>
      </p:sp>
      <p:sp>
        <p:nvSpPr>
          <p:cNvPr id="53" name="Rectangle 47">
            <a:extLst>
              <a:ext uri="{FF2B5EF4-FFF2-40B4-BE49-F238E27FC236}">
                <a16:creationId xmlns:a16="http://schemas.microsoft.com/office/drawing/2014/main" id="{D4DF139C-8B39-9028-710F-6E21157E9D6D}"/>
              </a:ext>
            </a:extLst>
          </p:cNvPr>
          <p:cNvSpPr>
            <a:spLocks noChangeArrowheads="1"/>
          </p:cNvSpPr>
          <p:nvPr/>
        </p:nvSpPr>
        <p:spPr bwMode="auto">
          <a:xfrm>
            <a:off x="7019764" y="3240088"/>
            <a:ext cx="320601"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lvl="0">
              <a:defRPr/>
            </a:pPr>
            <a:r>
              <a:rPr lang="ro-RO" altLang="en-US" sz="1000" dirty="0">
                <a:solidFill>
                  <a:srgbClr val="FFFFFF"/>
                </a:solidFill>
                <a:latin typeface="Kantar Brown Light" panose="020B0404020101010102" pitchFamily="34" charset="0"/>
              </a:rPr>
              <a:t>Bănci</a:t>
            </a:r>
            <a:endParaRPr lang="ro-RO" altLang="en-US" sz="1000" dirty="0">
              <a:solidFill>
                <a:srgbClr val="333333"/>
              </a:solidFill>
            </a:endParaRPr>
          </a:p>
        </p:txBody>
      </p:sp>
      <p:sp>
        <p:nvSpPr>
          <p:cNvPr id="54" name="Rectangle 48">
            <a:extLst>
              <a:ext uri="{FF2B5EF4-FFF2-40B4-BE49-F238E27FC236}">
                <a16:creationId xmlns:a16="http://schemas.microsoft.com/office/drawing/2014/main" id="{D2B62D03-7762-E93D-9D54-106409B0CC50}"/>
              </a:ext>
            </a:extLst>
          </p:cNvPr>
          <p:cNvSpPr>
            <a:spLocks noChangeArrowheads="1"/>
          </p:cNvSpPr>
          <p:nvPr/>
        </p:nvSpPr>
        <p:spPr bwMode="auto">
          <a:xfrm>
            <a:off x="4019389" y="3240088"/>
            <a:ext cx="243656"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ro-RO" altLang="en-US" sz="1000" b="0" i="0" u="none" strike="noStrike" kern="1200" cap="none" spc="0" normalizeH="0" baseline="0" noProof="0" dirty="0">
                <a:ln>
                  <a:noFill/>
                </a:ln>
                <a:solidFill>
                  <a:srgbClr val="FEDB00"/>
                </a:solidFill>
                <a:effectLst/>
                <a:uLnTx/>
                <a:uFillTx/>
                <a:latin typeface="Kantar Brown Light" panose="020B0404020101010102" pitchFamily="34" charset="0"/>
                <a:ea typeface="+mn-ea"/>
                <a:cs typeface="+mn-cs"/>
              </a:rPr>
              <a:t>BCR</a:t>
            </a:r>
            <a:endParaRPr kumimoji="0" lang="ro-RO" altLang="en-US" sz="1800" b="0" i="0" u="none" strike="noStrike" kern="1200" cap="none" spc="0" normalizeH="0" baseline="0" noProof="0" dirty="0">
              <a:ln>
                <a:noFill/>
              </a:ln>
              <a:solidFill>
                <a:srgbClr val="FEDB00"/>
              </a:solidFill>
              <a:effectLst/>
              <a:uLnTx/>
              <a:uFillTx/>
              <a:ea typeface="+mn-ea"/>
              <a:cs typeface="+mn-cs"/>
            </a:endParaRPr>
          </a:p>
        </p:txBody>
      </p:sp>
      <p:sp>
        <p:nvSpPr>
          <p:cNvPr id="55" name="Rectangle 49">
            <a:extLst>
              <a:ext uri="{FF2B5EF4-FFF2-40B4-BE49-F238E27FC236}">
                <a16:creationId xmlns:a16="http://schemas.microsoft.com/office/drawing/2014/main" id="{F3E5BBBD-6794-F737-1B07-333D0734F8E6}"/>
              </a:ext>
            </a:extLst>
          </p:cNvPr>
          <p:cNvSpPr>
            <a:spLocks noChangeArrowheads="1"/>
          </p:cNvSpPr>
          <p:nvPr/>
        </p:nvSpPr>
        <p:spPr bwMode="auto">
          <a:xfrm>
            <a:off x="3725701" y="3240088"/>
            <a:ext cx="121828"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ro-RO" altLang="en-US" sz="1000" b="0" i="0" u="none" strike="noStrike" kern="1200" cap="none" spc="0" normalizeH="0" baseline="0" noProof="0" dirty="0">
                <a:ln>
                  <a:noFill/>
                </a:ln>
                <a:solidFill>
                  <a:srgbClr val="FFFFFF"/>
                </a:solidFill>
                <a:effectLst/>
                <a:uLnTx/>
                <a:uFillTx/>
                <a:latin typeface="Kantar Brown Light" panose="020B0404020101010102" pitchFamily="34" charset="0"/>
                <a:ea typeface="+mn-ea"/>
                <a:cs typeface="+mn-cs"/>
              </a:rPr>
              <a:t>14</a:t>
            </a:r>
            <a:endParaRPr kumimoji="0" lang="ro-RO" altLang="en-US" sz="1800" b="0" i="0" u="none" strike="noStrike" kern="1200" cap="none" spc="0" normalizeH="0" baseline="0" noProof="0" dirty="0">
              <a:ln>
                <a:noFill/>
              </a:ln>
              <a:solidFill>
                <a:srgbClr val="333333"/>
              </a:solidFill>
              <a:effectLst/>
              <a:uLnTx/>
              <a:uFillTx/>
              <a:ea typeface="+mn-ea"/>
              <a:cs typeface="+mn-cs"/>
            </a:endParaRPr>
          </a:p>
        </p:txBody>
      </p:sp>
      <p:sp>
        <p:nvSpPr>
          <p:cNvPr id="56" name="Rectangle 50">
            <a:extLst>
              <a:ext uri="{FF2B5EF4-FFF2-40B4-BE49-F238E27FC236}">
                <a16:creationId xmlns:a16="http://schemas.microsoft.com/office/drawing/2014/main" id="{C2254381-95C3-645F-3B37-7401FF528EC2}"/>
              </a:ext>
            </a:extLst>
          </p:cNvPr>
          <p:cNvSpPr>
            <a:spLocks noChangeArrowheads="1"/>
          </p:cNvSpPr>
          <p:nvPr/>
        </p:nvSpPr>
        <p:spPr bwMode="auto">
          <a:xfrm>
            <a:off x="7019764" y="3427413"/>
            <a:ext cx="349455"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lvl="0">
              <a:defRPr/>
            </a:pPr>
            <a:r>
              <a:rPr lang="ro-RO" altLang="en-US" sz="1000" dirty="0">
                <a:solidFill>
                  <a:srgbClr val="FFFFFF"/>
                </a:solidFill>
                <a:latin typeface="Kantar Brown Light" panose="020B0404020101010102" pitchFamily="34" charset="0"/>
              </a:rPr>
              <a:t>Cafea</a:t>
            </a:r>
            <a:endParaRPr lang="ro-RO" altLang="en-US" dirty="0">
              <a:solidFill>
                <a:srgbClr val="333333"/>
              </a:solidFill>
            </a:endParaRPr>
          </a:p>
        </p:txBody>
      </p:sp>
      <p:sp>
        <p:nvSpPr>
          <p:cNvPr id="57" name="Rectangle 51">
            <a:extLst>
              <a:ext uri="{FF2B5EF4-FFF2-40B4-BE49-F238E27FC236}">
                <a16:creationId xmlns:a16="http://schemas.microsoft.com/office/drawing/2014/main" id="{893E0CA1-5146-E5F4-0E72-2BAAB457F148}"/>
              </a:ext>
            </a:extLst>
          </p:cNvPr>
          <p:cNvSpPr>
            <a:spLocks noChangeArrowheads="1"/>
          </p:cNvSpPr>
          <p:nvPr/>
        </p:nvSpPr>
        <p:spPr bwMode="auto">
          <a:xfrm>
            <a:off x="4019389" y="3427413"/>
            <a:ext cx="455253"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ro-RO" altLang="en-US" sz="1000" b="0" i="0" u="none" strike="noStrike" kern="1200" cap="none" spc="0" normalizeH="0" baseline="0" noProof="0" dirty="0">
                <a:ln>
                  <a:noFill/>
                </a:ln>
                <a:solidFill>
                  <a:srgbClr val="FA0028"/>
                </a:solidFill>
                <a:effectLst/>
                <a:uLnTx/>
                <a:uFillTx/>
                <a:latin typeface="Kantar Brown Light" panose="020B0404020101010102" pitchFamily="34" charset="0"/>
                <a:ea typeface="+mn-ea"/>
                <a:cs typeface="+mn-cs"/>
              </a:rPr>
              <a:t>TCHIBO</a:t>
            </a:r>
            <a:endParaRPr kumimoji="0" lang="ro-RO" altLang="en-US" sz="1800" b="0" i="0" u="none" strike="noStrike" kern="1200" cap="none" spc="0" normalizeH="0" baseline="0" noProof="0" dirty="0">
              <a:ln>
                <a:noFill/>
              </a:ln>
              <a:solidFill>
                <a:srgbClr val="FA0028"/>
              </a:solidFill>
              <a:effectLst/>
              <a:uLnTx/>
              <a:uFillTx/>
              <a:ea typeface="+mn-ea"/>
              <a:cs typeface="+mn-cs"/>
            </a:endParaRPr>
          </a:p>
        </p:txBody>
      </p:sp>
      <p:sp>
        <p:nvSpPr>
          <p:cNvPr id="58" name="Rectangle 52">
            <a:extLst>
              <a:ext uri="{FF2B5EF4-FFF2-40B4-BE49-F238E27FC236}">
                <a16:creationId xmlns:a16="http://schemas.microsoft.com/office/drawing/2014/main" id="{13D6CE9B-C0E5-866D-46D0-128BCC713E7D}"/>
              </a:ext>
            </a:extLst>
          </p:cNvPr>
          <p:cNvSpPr>
            <a:spLocks noChangeArrowheads="1"/>
          </p:cNvSpPr>
          <p:nvPr/>
        </p:nvSpPr>
        <p:spPr bwMode="auto">
          <a:xfrm>
            <a:off x="3725701" y="3427413"/>
            <a:ext cx="118622"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ro-RO" altLang="en-US" sz="1000" b="0" i="0" u="none" strike="noStrike" kern="1200" cap="none" spc="0" normalizeH="0" baseline="0" noProof="0" dirty="0">
                <a:ln>
                  <a:noFill/>
                </a:ln>
                <a:solidFill>
                  <a:srgbClr val="FFFFFF"/>
                </a:solidFill>
                <a:effectLst/>
                <a:uLnTx/>
                <a:uFillTx/>
                <a:latin typeface="Kantar Brown Light" panose="020B0404020101010102" pitchFamily="34" charset="0"/>
                <a:ea typeface="+mn-ea"/>
                <a:cs typeface="+mn-cs"/>
              </a:rPr>
              <a:t>15</a:t>
            </a:r>
            <a:endParaRPr kumimoji="0" lang="ro-RO" altLang="en-US" sz="1800" b="0" i="0" u="none" strike="noStrike" kern="1200" cap="none" spc="0" normalizeH="0" baseline="0" noProof="0" dirty="0">
              <a:ln>
                <a:noFill/>
              </a:ln>
              <a:solidFill>
                <a:srgbClr val="333333"/>
              </a:solidFill>
              <a:effectLst/>
              <a:uLnTx/>
              <a:uFillTx/>
              <a:ea typeface="+mn-ea"/>
              <a:cs typeface="+mn-cs"/>
            </a:endParaRPr>
          </a:p>
        </p:txBody>
      </p:sp>
      <p:sp>
        <p:nvSpPr>
          <p:cNvPr id="59" name="Rectangle 53">
            <a:extLst>
              <a:ext uri="{FF2B5EF4-FFF2-40B4-BE49-F238E27FC236}">
                <a16:creationId xmlns:a16="http://schemas.microsoft.com/office/drawing/2014/main" id="{176143F7-24B0-3CE9-6A3A-C4FA5DF0A2C2}"/>
              </a:ext>
            </a:extLst>
          </p:cNvPr>
          <p:cNvSpPr>
            <a:spLocks noChangeArrowheads="1"/>
          </p:cNvSpPr>
          <p:nvPr/>
        </p:nvSpPr>
        <p:spPr bwMode="auto">
          <a:xfrm>
            <a:off x="7019764" y="3614738"/>
            <a:ext cx="625171"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ro-RO" altLang="en-US" sz="1000" b="0" i="0" u="none" strike="noStrike" kern="1200" cap="none" spc="0" normalizeH="0" baseline="0" noProof="0" dirty="0">
                <a:ln>
                  <a:noFill/>
                </a:ln>
                <a:solidFill>
                  <a:srgbClr val="FFFFFF"/>
                </a:solidFill>
                <a:effectLst/>
                <a:uLnTx/>
                <a:uFillTx/>
                <a:latin typeface="Kantar Brown Light" panose="020B0404020101010102" pitchFamily="34" charset="0"/>
                <a:ea typeface="+mn-ea"/>
                <a:cs typeface="+mn-cs"/>
              </a:rPr>
              <a:t>Electronice</a:t>
            </a:r>
            <a:endParaRPr kumimoji="0" lang="ro-RO" altLang="en-US" sz="1800" b="0" i="0" u="none" strike="noStrike" kern="1200" cap="none" spc="0" normalizeH="0" baseline="0" noProof="0" dirty="0">
              <a:ln>
                <a:noFill/>
              </a:ln>
              <a:solidFill>
                <a:srgbClr val="333333"/>
              </a:solidFill>
              <a:effectLst/>
              <a:uLnTx/>
              <a:uFillTx/>
              <a:ea typeface="+mn-ea"/>
              <a:cs typeface="+mn-cs"/>
            </a:endParaRPr>
          </a:p>
        </p:txBody>
      </p:sp>
      <p:sp>
        <p:nvSpPr>
          <p:cNvPr id="60" name="Rectangle 54">
            <a:extLst>
              <a:ext uri="{FF2B5EF4-FFF2-40B4-BE49-F238E27FC236}">
                <a16:creationId xmlns:a16="http://schemas.microsoft.com/office/drawing/2014/main" id="{36ACB0CF-1E94-E8D1-EDCC-5B54FEE4B18E}"/>
              </a:ext>
            </a:extLst>
          </p:cNvPr>
          <p:cNvSpPr>
            <a:spLocks noChangeArrowheads="1"/>
          </p:cNvSpPr>
          <p:nvPr/>
        </p:nvSpPr>
        <p:spPr bwMode="auto">
          <a:xfrm>
            <a:off x="4019389" y="3614738"/>
            <a:ext cx="362279"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ro-RO" altLang="en-US" sz="1000" b="0" i="0" u="none" strike="noStrike" kern="1200" cap="none" spc="0" normalizeH="0" baseline="0" noProof="0" dirty="0">
                <a:ln>
                  <a:noFill/>
                </a:ln>
                <a:solidFill>
                  <a:srgbClr val="00B600"/>
                </a:solidFill>
                <a:effectLst/>
                <a:uLnTx/>
                <a:uFillTx/>
                <a:latin typeface="Kantar Brown Light" panose="020B0404020101010102" pitchFamily="34" charset="0"/>
                <a:ea typeface="+mn-ea"/>
                <a:cs typeface="+mn-cs"/>
              </a:rPr>
              <a:t>APPLE</a:t>
            </a:r>
            <a:endParaRPr kumimoji="0" lang="ro-RO" altLang="en-US" sz="1800" b="0" i="0" u="none" strike="noStrike" kern="1200" cap="none" spc="0" normalizeH="0" baseline="0" noProof="0" dirty="0">
              <a:ln>
                <a:noFill/>
              </a:ln>
              <a:solidFill>
                <a:srgbClr val="00B600"/>
              </a:solidFill>
              <a:effectLst/>
              <a:uLnTx/>
              <a:uFillTx/>
              <a:ea typeface="+mn-ea"/>
              <a:cs typeface="+mn-cs"/>
            </a:endParaRPr>
          </a:p>
        </p:txBody>
      </p:sp>
      <p:sp>
        <p:nvSpPr>
          <p:cNvPr id="61" name="Rectangle 55">
            <a:extLst>
              <a:ext uri="{FF2B5EF4-FFF2-40B4-BE49-F238E27FC236}">
                <a16:creationId xmlns:a16="http://schemas.microsoft.com/office/drawing/2014/main" id="{43D5FC89-E7EB-4821-ECE5-A20BD44661EC}"/>
              </a:ext>
            </a:extLst>
          </p:cNvPr>
          <p:cNvSpPr>
            <a:spLocks noChangeArrowheads="1"/>
          </p:cNvSpPr>
          <p:nvPr/>
        </p:nvSpPr>
        <p:spPr bwMode="auto">
          <a:xfrm>
            <a:off x="3725701" y="3614738"/>
            <a:ext cx="121828"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ro-RO" altLang="en-US" sz="1000" b="0" i="0" u="none" strike="noStrike" kern="1200" cap="none" spc="0" normalizeH="0" baseline="0" noProof="0" dirty="0">
                <a:ln>
                  <a:noFill/>
                </a:ln>
                <a:solidFill>
                  <a:srgbClr val="FFFFFF"/>
                </a:solidFill>
                <a:effectLst/>
                <a:uLnTx/>
                <a:uFillTx/>
                <a:latin typeface="Kantar Brown Light" panose="020B0404020101010102" pitchFamily="34" charset="0"/>
                <a:ea typeface="+mn-ea"/>
                <a:cs typeface="+mn-cs"/>
              </a:rPr>
              <a:t>16</a:t>
            </a:r>
            <a:endParaRPr kumimoji="0" lang="ro-RO" altLang="en-US" sz="1800" b="0" i="0" u="none" strike="noStrike" kern="1200" cap="none" spc="0" normalizeH="0" baseline="0" noProof="0" dirty="0">
              <a:ln>
                <a:noFill/>
              </a:ln>
              <a:solidFill>
                <a:srgbClr val="333333"/>
              </a:solidFill>
              <a:effectLst/>
              <a:uLnTx/>
              <a:uFillTx/>
              <a:ea typeface="+mn-ea"/>
              <a:cs typeface="+mn-cs"/>
            </a:endParaRPr>
          </a:p>
        </p:txBody>
      </p:sp>
      <p:sp>
        <p:nvSpPr>
          <p:cNvPr id="62" name="Rectangle 56">
            <a:extLst>
              <a:ext uri="{FF2B5EF4-FFF2-40B4-BE49-F238E27FC236}">
                <a16:creationId xmlns:a16="http://schemas.microsoft.com/office/drawing/2014/main" id="{A60925D4-110C-419B-6869-CE68D24102A6}"/>
              </a:ext>
            </a:extLst>
          </p:cNvPr>
          <p:cNvSpPr>
            <a:spLocks noChangeArrowheads="1"/>
          </p:cNvSpPr>
          <p:nvPr/>
        </p:nvSpPr>
        <p:spPr bwMode="auto">
          <a:xfrm>
            <a:off x="7019764" y="3802063"/>
            <a:ext cx="973023"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ro-RO" altLang="en-US" sz="1000" dirty="0">
                <a:solidFill>
                  <a:srgbClr val="FFFFFF"/>
                </a:solidFill>
                <a:latin typeface="Kantar Brown Light" panose="020B0404020101010102" pitchFamily="34" charset="0"/>
              </a:rPr>
              <a:t>Băuturi spirtoase</a:t>
            </a:r>
            <a:endParaRPr lang="ro-RO" altLang="en-US" sz="1000" dirty="0">
              <a:solidFill>
                <a:srgbClr val="333333"/>
              </a:solidFill>
            </a:endParaRPr>
          </a:p>
        </p:txBody>
      </p:sp>
      <p:sp>
        <p:nvSpPr>
          <p:cNvPr id="63" name="Rectangle 57">
            <a:extLst>
              <a:ext uri="{FF2B5EF4-FFF2-40B4-BE49-F238E27FC236}">
                <a16:creationId xmlns:a16="http://schemas.microsoft.com/office/drawing/2014/main" id="{F99A2AFC-9CD6-21FD-975D-0766D3F85960}"/>
              </a:ext>
            </a:extLst>
          </p:cNvPr>
          <p:cNvSpPr>
            <a:spLocks noChangeArrowheads="1"/>
          </p:cNvSpPr>
          <p:nvPr/>
        </p:nvSpPr>
        <p:spPr bwMode="auto">
          <a:xfrm>
            <a:off x="4019389" y="3802063"/>
            <a:ext cx="216406"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ro-RO" altLang="en-US" sz="1000" b="0" i="0" u="none" strike="noStrike" kern="1200" cap="none" spc="0" normalizeH="0" baseline="0" noProof="0" dirty="0">
                <a:ln>
                  <a:noFill/>
                </a:ln>
                <a:solidFill>
                  <a:srgbClr val="FA0028"/>
                </a:solidFill>
                <a:effectLst/>
                <a:uLnTx/>
                <a:uFillTx/>
                <a:latin typeface="Kantar Brown Light" panose="020B0404020101010102" pitchFamily="34" charset="0"/>
                <a:ea typeface="+mn-ea"/>
                <a:cs typeface="+mn-cs"/>
              </a:rPr>
              <a:t>J&amp;B</a:t>
            </a:r>
            <a:endParaRPr kumimoji="0" lang="ro-RO" altLang="en-US" sz="1800" b="0" i="0" u="none" strike="noStrike" kern="1200" cap="none" spc="0" normalizeH="0" baseline="0" noProof="0" dirty="0">
              <a:ln>
                <a:noFill/>
              </a:ln>
              <a:solidFill>
                <a:srgbClr val="FA0028"/>
              </a:solidFill>
              <a:effectLst/>
              <a:uLnTx/>
              <a:uFillTx/>
              <a:ea typeface="+mn-ea"/>
              <a:cs typeface="+mn-cs"/>
            </a:endParaRPr>
          </a:p>
        </p:txBody>
      </p:sp>
      <p:sp>
        <p:nvSpPr>
          <p:cNvPr id="64" name="Rectangle 58">
            <a:extLst>
              <a:ext uri="{FF2B5EF4-FFF2-40B4-BE49-F238E27FC236}">
                <a16:creationId xmlns:a16="http://schemas.microsoft.com/office/drawing/2014/main" id="{461A09B6-9998-8128-C4E6-0F6980573480}"/>
              </a:ext>
            </a:extLst>
          </p:cNvPr>
          <p:cNvSpPr>
            <a:spLocks noChangeArrowheads="1"/>
          </p:cNvSpPr>
          <p:nvPr/>
        </p:nvSpPr>
        <p:spPr bwMode="auto">
          <a:xfrm>
            <a:off x="3725701" y="3802063"/>
            <a:ext cx="115416"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ro-RO" altLang="en-US" sz="1000" b="0" i="0" u="none" strike="noStrike" kern="1200" cap="none" spc="0" normalizeH="0" baseline="0" noProof="0" dirty="0">
                <a:ln>
                  <a:noFill/>
                </a:ln>
                <a:solidFill>
                  <a:srgbClr val="FFFFFF"/>
                </a:solidFill>
                <a:effectLst/>
                <a:uLnTx/>
                <a:uFillTx/>
                <a:latin typeface="Kantar Brown Light" panose="020B0404020101010102" pitchFamily="34" charset="0"/>
                <a:ea typeface="+mn-ea"/>
                <a:cs typeface="+mn-cs"/>
              </a:rPr>
              <a:t>17</a:t>
            </a:r>
            <a:endParaRPr kumimoji="0" lang="ro-RO" altLang="en-US" sz="1800" b="0" i="0" u="none" strike="noStrike" kern="1200" cap="none" spc="0" normalizeH="0" baseline="0" noProof="0" dirty="0">
              <a:ln>
                <a:noFill/>
              </a:ln>
              <a:solidFill>
                <a:srgbClr val="333333"/>
              </a:solidFill>
              <a:effectLst/>
              <a:uLnTx/>
              <a:uFillTx/>
              <a:ea typeface="+mn-ea"/>
              <a:cs typeface="+mn-cs"/>
            </a:endParaRPr>
          </a:p>
        </p:txBody>
      </p:sp>
      <p:sp>
        <p:nvSpPr>
          <p:cNvPr id="65" name="Rectangle 59">
            <a:extLst>
              <a:ext uri="{FF2B5EF4-FFF2-40B4-BE49-F238E27FC236}">
                <a16:creationId xmlns:a16="http://schemas.microsoft.com/office/drawing/2014/main" id="{846A9D46-D178-B189-9D08-ECD94F9F195F}"/>
              </a:ext>
            </a:extLst>
          </p:cNvPr>
          <p:cNvSpPr>
            <a:spLocks noChangeArrowheads="1"/>
          </p:cNvSpPr>
          <p:nvPr/>
        </p:nvSpPr>
        <p:spPr bwMode="auto">
          <a:xfrm>
            <a:off x="7019764" y="3989388"/>
            <a:ext cx="1120500"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lvl="0">
              <a:defRPr/>
            </a:pPr>
            <a:r>
              <a:rPr lang="ro-RO" altLang="en-US" sz="1000" dirty="0">
                <a:solidFill>
                  <a:srgbClr val="FFFFFF"/>
                </a:solidFill>
                <a:latin typeface="Kantar Brown Light" panose="020B0404020101010102" pitchFamily="34" charset="0"/>
              </a:rPr>
              <a:t>Ciocolată și dulciuri</a:t>
            </a:r>
            <a:endParaRPr lang="ro-RO" altLang="en-US" dirty="0">
              <a:solidFill>
                <a:srgbClr val="333333"/>
              </a:solidFill>
            </a:endParaRPr>
          </a:p>
        </p:txBody>
      </p:sp>
      <p:sp>
        <p:nvSpPr>
          <p:cNvPr id="66" name="Rectangle 60">
            <a:extLst>
              <a:ext uri="{FF2B5EF4-FFF2-40B4-BE49-F238E27FC236}">
                <a16:creationId xmlns:a16="http://schemas.microsoft.com/office/drawing/2014/main" id="{9451FFC5-64B5-20C6-4672-927A7B6143A7}"/>
              </a:ext>
            </a:extLst>
          </p:cNvPr>
          <p:cNvSpPr>
            <a:spLocks noChangeArrowheads="1"/>
          </p:cNvSpPr>
          <p:nvPr/>
        </p:nvSpPr>
        <p:spPr bwMode="auto">
          <a:xfrm>
            <a:off x="4019389" y="3989388"/>
            <a:ext cx="439223"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ro-RO" altLang="en-US" sz="1000" b="0" i="0" u="none" strike="noStrike" kern="1200" cap="none" spc="0" normalizeH="0" baseline="0" noProof="0" dirty="0">
                <a:ln>
                  <a:noFill/>
                </a:ln>
                <a:solidFill>
                  <a:srgbClr val="FEDB00"/>
                </a:solidFill>
                <a:effectLst/>
                <a:uLnTx/>
                <a:uFillTx/>
                <a:latin typeface="Kantar Brown Light" panose="020B0404020101010102" pitchFamily="34" charset="0"/>
                <a:ea typeface="+mn-ea"/>
                <a:cs typeface="+mn-cs"/>
              </a:rPr>
              <a:t>KINDER</a:t>
            </a:r>
            <a:endParaRPr kumimoji="0" lang="ro-RO" altLang="en-US" sz="1800" b="0" i="0" u="none" strike="noStrike" kern="1200" cap="none" spc="0" normalizeH="0" baseline="0" noProof="0" dirty="0">
              <a:ln>
                <a:noFill/>
              </a:ln>
              <a:solidFill>
                <a:srgbClr val="FEDB00"/>
              </a:solidFill>
              <a:effectLst/>
              <a:uLnTx/>
              <a:uFillTx/>
              <a:ea typeface="+mn-ea"/>
              <a:cs typeface="+mn-cs"/>
            </a:endParaRPr>
          </a:p>
        </p:txBody>
      </p:sp>
      <p:sp>
        <p:nvSpPr>
          <p:cNvPr id="67" name="Rectangle 61">
            <a:extLst>
              <a:ext uri="{FF2B5EF4-FFF2-40B4-BE49-F238E27FC236}">
                <a16:creationId xmlns:a16="http://schemas.microsoft.com/office/drawing/2014/main" id="{F3350E59-2A55-8E48-C4F0-CEDE6D0B75AF}"/>
              </a:ext>
            </a:extLst>
          </p:cNvPr>
          <p:cNvSpPr>
            <a:spLocks noChangeArrowheads="1"/>
          </p:cNvSpPr>
          <p:nvPr/>
        </p:nvSpPr>
        <p:spPr bwMode="auto">
          <a:xfrm>
            <a:off x="3725701" y="3989388"/>
            <a:ext cx="121828"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ro-RO" altLang="en-US" sz="1000" b="0" i="0" u="none" strike="noStrike" kern="1200" cap="none" spc="0" normalizeH="0" baseline="0" noProof="0" dirty="0">
                <a:ln>
                  <a:noFill/>
                </a:ln>
                <a:solidFill>
                  <a:srgbClr val="FFFFFF"/>
                </a:solidFill>
                <a:effectLst/>
                <a:uLnTx/>
                <a:uFillTx/>
                <a:latin typeface="Kantar Brown Light" panose="020B0404020101010102" pitchFamily="34" charset="0"/>
                <a:ea typeface="+mn-ea"/>
                <a:cs typeface="+mn-cs"/>
              </a:rPr>
              <a:t>18</a:t>
            </a:r>
            <a:endParaRPr kumimoji="0" lang="ro-RO" altLang="en-US" sz="1800" b="0" i="0" u="none" strike="noStrike" kern="1200" cap="none" spc="0" normalizeH="0" baseline="0" noProof="0" dirty="0">
              <a:ln>
                <a:noFill/>
              </a:ln>
              <a:solidFill>
                <a:srgbClr val="333333"/>
              </a:solidFill>
              <a:effectLst/>
              <a:uLnTx/>
              <a:uFillTx/>
              <a:ea typeface="+mn-ea"/>
              <a:cs typeface="+mn-cs"/>
            </a:endParaRPr>
          </a:p>
        </p:txBody>
      </p:sp>
      <p:sp>
        <p:nvSpPr>
          <p:cNvPr id="68" name="Rectangle 62">
            <a:extLst>
              <a:ext uri="{FF2B5EF4-FFF2-40B4-BE49-F238E27FC236}">
                <a16:creationId xmlns:a16="http://schemas.microsoft.com/office/drawing/2014/main" id="{779059DE-BC7F-9764-9100-DC510C2B7E25}"/>
              </a:ext>
            </a:extLst>
          </p:cNvPr>
          <p:cNvSpPr>
            <a:spLocks noChangeArrowheads="1"/>
          </p:cNvSpPr>
          <p:nvPr/>
        </p:nvSpPr>
        <p:spPr bwMode="auto">
          <a:xfrm>
            <a:off x="7019764" y="4175125"/>
            <a:ext cx="320601"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lvl="0">
              <a:defRPr/>
            </a:pPr>
            <a:r>
              <a:rPr lang="ro-RO" altLang="en-US" sz="1000" dirty="0">
                <a:solidFill>
                  <a:srgbClr val="FFFFFF"/>
                </a:solidFill>
                <a:latin typeface="Kantar Brown Light" panose="020B0404020101010102" pitchFamily="34" charset="0"/>
              </a:rPr>
              <a:t>Bănci</a:t>
            </a:r>
            <a:endParaRPr lang="ro-RO" altLang="en-US" sz="1000" dirty="0">
              <a:solidFill>
                <a:srgbClr val="333333"/>
              </a:solidFill>
            </a:endParaRPr>
          </a:p>
        </p:txBody>
      </p:sp>
      <p:sp>
        <p:nvSpPr>
          <p:cNvPr id="69" name="Rectangle 63">
            <a:extLst>
              <a:ext uri="{FF2B5EF4-FFF2-40B4-BE49-F238E27FC236}">
                <a16:creationId xmlns:a16="http://schemas.microsoft.com/office/drawing/2014/main" id="{4F4299BF-0639-F483-E331-1F66343E428B}"/>
              </a:ext>
            </a:extLst>
          </p:cNvPr>
          <p:cNvSpPr>
            <a:spLocks noChangeArrowheads="1"/>
          </p:cNvSpPr>
          <p:nvPr/>
        </p:nvSpPr>
        <p:spPr bwMode="auto">
          <a:xfrm>
            <a:off x="4019389" y="4175125"/>
            <a:ext cx="1014701"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ro-RO" altLang="en-US" sz="1000" b="0" i="0" u="none" strike="noStrike" kern="1200" cap="none" spc="0" normalizeH="0" baseline="0" noProof="0" dirty="0">
                <a:ln>
                  <a:noFill/>
                </a:ln>
                <a:solidFill>
                  <a:srgbClr val="FA0028"/>
                </a:solidFill>
                <a:effectLst/>
                <a:uLnTx/>
                <a:uFillTx/>
                <a:latin typeface="Kantar Brown Light" panose="020B0404020101010102" pitchFamily="34" charset="0"/>
                <a:ea typeface="+mn-ea"/>
                <a:cs typeface="+mn-cs"/>
              </a:rPr>
              <a:t>RAIFFEISEN BANK</a:t>
            </a:r>
            <a:endParaRPr kumimoji="0" lang="ro-RO" altLang="en-US" sz="1800" b="0" i="0" u="none" strike="noStrike" kern="1200" cap="none" spc="0" normalizeH="0" baseline="0" noProof="0" dirty="0">
              <a:ln>
                <a:noFill/>
              </a:ln>
              <a:solidFill>
                <a:srgbClr val="FA0028"/>
              </a:solidFill>
              <a:effectLst/>
              <a:uLnTx/>
              <a:uFillTx/>
              <a:ea typeface="+mn-ea"/>
              <a:cs typeface="+mn-cs"/>
            </a:endParaRPr>
          </a:p>
        </p:txBody>
      </p:sp>
      <p:sp>
        <p:nvSpPr>
          <p:cNvPr id="70" name="Rectangle 64">
            <a:extLst>
              <a:ext uri="{FF2B5EF4-FFF2-40B4-BE49-F238E27FC236}">
                <a16:creationId xmlns:a16="http://schemas.microsoft.com/office/drawing/2014/main" id="{A81FFD1D-5AA7-A5D5-D00E-D13221ECF5F4}"/>
              </a:ext>
            </a:extLst>
          </p:cNvPr>
          <p:cNvSpPr>
            <a:spLocks noChangeArrowheads="1"/>
          </p:cNvSpPr>
          <p:nvPr/>
        </p:nvSpPr>
        <p:spPr bwMode="auto">
          <a:xfrm>
            <a:off x="3725701" y="4175125"/>
            <a:ext cx="121828"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ro-RO" altLang="en-US" sz="1000" b="0" i="0" u="none" strike="noStrike" kern="1200" cap="none" spc="0" normalizeH="0" baseline="0" noProof="0" dirty="0">
                <a:ln>
                  <a:noFill/>
                </a:ln>
                <a:solidFill>
                  <a:srgbClr val="FFFFFF"/>
                </a:solidFill>
                <a:effectLst/>
                <a:uLnTx/>
                <a:uFillTx/>
                <a:latin typeface="Kantar Brown Light" panose="020B0404020101010102" pitchFamily="34" charset="0"/>
                <a:ea typeface="+mn-ea"/>
                <a:cs typeface="+mn-cs"/>
              </a:rPr>
              <a:t>19</a:t>
            </a:r>
            <a:endParaRPr kumimoji="0" lang="ro-RO" altLang="en-US" sz="1800" b="0" i="0" u="none" strike="noStrike" kern="1200" cap="none" spc="0" normalizeH="0" baseline="0" noProof="0" dirty="0">
              <a:ln>
                <a:noFill/>
              </a:ln>
              <a:solidFill>
                <a:srgbClr val="333333"/>
              </a:solidFill>
              <a:effectLst/>
              <a:uLnTx/>
              <a:uFillTx/>
              <a:ea typeface="+mn-ea"/>
              <a:cs typeface="+mn-cs"/>
            </a:endParaRPr>
          </a:p>
        </p:txBody>
      </p:sp>
      <p:sp>
        <p:nvSpPr>
          <p:cNvPr id="71" name="Rectangle 65">
            <a:extLst>
              <a:ext uri="{FF2B5EF4-FFF2-40B4-BE49-F238E27FC236}">
                <a16:creationId xmlns:a16="http://schemas.microsoft.com/office/drawing/2014/main" id="{AAE4C3AE-7064-FF9D-7CF2-9A9E6DE2CCEE}"/>
              </a:ext>
            </a:extLst>
          </p:cNvPr>
          <p:cNvSpPr>
            <a:spLocks noChangeArrowheads="1"/>
          </p:cNvSpPr>
          <p:nvPr/>
        </p:nvSpPr>
        <p:spPr bwMode="auto">
          <a:xfrm>
            <a:off x="7019764" y="4365625"/>
            <a:ext cx="791883"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lvl="0">
              <a:defRPr/>
            </a:pPr>
            <a:r>
              <a:rPr lang="ro-RO" altLang="en-US" sz="1000" dirty="0">
                <a:solidFill>
                  <a:srgbClr val="FFFFFF"/>
                </a:solidFill>
                <a:latin typeface="Kantar Brown Light" panose="020B0404020101010102" pitchFamily="34" charset="0"/>
              </a:rPr>
              <a:t>Retail general</a:t>
            </a:r>
            <a:endParaRPr lang="ro-RO" altLang="en-US" dirty="0">
              <a:solidFill>
                <a:srgbClr val="333333"/>
              </a:solidFill>
            </a:endParaRPr>
          </a:p>
        </p:txBody>
      </p:sp>
      <p:sp>
        <p:nvSpPr>
          <p:cNvPr id="72" name="Rectangle 66">
            <a:extLst>
              <a:ext uri="{FF2B5EF4-FFF2-40B4-BE49-F238E27FC236}">
                <a16:creationId xmlns:a16="http://schemas.microsoft.com/office/drawing/2014/main" id="{9C3AAC1C-3F15-5FC5-7686-5F1CF11D0424}"/>
              </a:ext>
            </a:extLst>
          </p:cNvPr>
          <p:cNvSpPr>
            <a:spLocks noChangeArrowheads="1"/>
          </p:cNvSpPr>
          <p:nvPr/>
        </p:nvSpPr>
        <p:spPr bwMode="auto">
          <a:xfrm>
            <a:off x="4019389" y="4365625"/>
            <a:ext cx="650819"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ro-RO" altLang="en-US" sz="1000" b="0" i="0" u="none" strike="noStrike" kern="1200" cap="none" spc="0" normalizeH="0" baseline="0" noProof="0" dirty="0">
                <a:ln>
                  <a:noFill/>
                </a:ln>
                <a:solidFill>
                  <a:srgbClr val="00B600"/>
                </a:solidFill>
                <a:effectLst/>
                <a:uLnTx/>
                <a:uFillTx/>
                <a:latin typeface="Kantar Brown Light" panose="020B0404020101010102" pitchFamily="34" charset="0"/>
                <a:ea typeface="+mn-ea"/>
                <a:cs typeface="+mn-cs"/>
              </a:rPr>
              <a:t>KAUFLAND</a:t>
            </a:r>
            <a:endParaRPr kumimoji="0" lang="ro-RO" altLang="en-US" sz="1800" b="0" i="0" u="none" strike="noStrike" kern="1200" cap="none" spc="0" normalizeH="0" baseline="0" noProof="0" dirty="0">
              <a:ln>
                <a:noFill/>
              </a:ln>
              <a:solidFill>
                <a:srgbClr val="00B600"/>
              </a:solidFill>
              <a:effectLst/>
              <a:uLnTx/>
              <a:uFillTx/>
              <a:ea typeface="+mn-ea"/>
              <a:cs typeface="+mn-cs"/>
            </a:endParaRPr>
          </a:p>
        </p:txBody>
      </p:sp>
      <p:sp>
        <p:nvSpPr>
          <p:cNvPr id="73" name="Rectangle 67">
            <a:extLst>
              <a:ext uri="{FF2B5EF4-FFF2-40B4-BE49-F238E27FC236}">
                <a16:creationId xmlns:a16="http://schemas.microsoft.com/office/drawing/2014/main" id="{00E429EB-EAD9-5A67-FE84-608B368DBB42}"/>
              </a:ext>
            </a:extLst>
          </p:cNvPr>
          <p:cNvSpPr>
            <a:spLocks noChangeArrowheads="1"/>
          </p:cNvSpPr>
          <p:nvPr/>
        </p:nvSpPr>
        <p:spPr bwMode="auto">
          <a:xfrm>
            <a:off x="3716176" y="4365625"/>
            <a:ext cx="147476"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ro-RO" altLang="en-US" sz="1000" b="0" i="0" u="none" strike="noStrike" kern="1200" cap="none" spc="0" normalizeH="0" baseline="0" noProof="0" dirty="0">
                <a:ln>
                  <a:noFill/>
                </a:ln>
                <a:solidFill>
                  <a:srgbClr val="FFFFFF"/>
                </a:solidFill>
                <a:effectLst/>
                <a:uLnTx/>
                <a:uFillTx/>
                <a:latin typeface="Kantar Brown Light" panose="020B0404020101010102" pitchFamily="34" charset="0"/>
                <a:ea typeface="+mn-ea"/>
                <a:cs typeface="+mn-cs"/>
              </a:rPr>
              <a:t>20</a:t>
            </a:r>
            <a:endParaRPr kumimoji="0" lang="ro-RO" altLang="en-US" sz="1800" b="0" i="0" u="none" strike="noStrike" kern="1200" cap="none" spc="0" normalizeH="0" baseline="0" noProof="0" dirty="0">
              <a:ln>
                <a:noFill/>
              </a:ln>
              <a:solidFill>
                <a:srgbClr val="333333"/>
              </a:solidFill>
              <a:effectLst/>
              <a:uLnTx/>
              <a:uFillTx/>
              <a:ea typeface="+mn-ea"/>
              <a:cs typeface="+mn-cs"/>
            </a:endParaRPr>
          </a:p>
        </p:txBody>
      </p:sp>
      <p:sp>
        <p:nvSpPr>
          <p:cNvPr id="74" name="Rectangle 68">
            <a:extLst>
              <a:ext uri="{FF2B5EF4-FFF2-40B4-BE49-F238E27FC236}">
                <a16:creationId xmlns:a16="http://schemas.microsoft.com/office/drawing/2014/main" id="{501B84FB-435E-96BA-9E64-282283F28ECB}"/>
              </a:ext>
            </a:extLst>
          </p:cNvPr>
          <p:cNvSpPr>
            <a:spLocks noChangeArrowheads="1"/>
          </p:cNvSpPr>
          <p:nvPr/>
        </p:nvSpPr>
        <p:spPr bwMode="auto">
          <a:xfrm>
            <a:off x="7019764" y="4552950"/>
            <a:ext cx="973023"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ro-RO" altLang="en-US" sz="1000" dirty="0">
                <a:solidFill>
                  <a:srgbClr val="FFFFFF"/>
                </a:solidFill>
                <a:latin typeface="Kantar Brown Light" panose="020B0404020101010102" pitchFamily="34" charset="0"/>
              </a:rPr>
              <a:t>Băuturi spirtoase</a:t>
            </a:r>
            <a:endParaRPr lang="ro-RO" altLang="en-US" sz="1000" dirty="0">
              <a:solidFill>
                <a:srgbClr val="333333"/>
              </a:solidFill>
            </a:endParaRPr>
          </a:p>
        </p:txBody>
      </p:sp>
      <p:sp>
        <p:nvSpPr>
          <p:cNvPr id="75" name="Rectangle 69">
            <a:extLst>
              <a:ext uri="{FF2B5EF4-FFF2-40B4-BE49-F238E27FC236}">
                <a16:creationId xmlns:a16="http://schemas.microsoft.com/office/drawing/2014/main" id="{DEA09CB2-B6E0-5A65-E718-7D1153766DD9}"/>
              </a:ext>
            </a:extLst>
          </p:cNvPr>
          <p:cNvSpPr>
            <a:spLocks noChangeArrowheads="1"/>
          </p:cNvSpPr>
          <p:nvPr/>
        </p:nvSpPr>
        <p:spPr bwMode="auto">
          <a:xfrm>
            <a:off x="4019389" y="4552950"/>
            <a:ext cx="820738"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ro-RO" altLang="en-US" sz="1000" b="0" i="0" u="none" strike="noStrike" kern="1200" cap="none" spc="0" normalizeH="0" baseline="0" noProof="0" dirty="0">
                <a:ln>
                  <a:noFill/>
                </a:ln>
                <a:solidFill>
                  <a:srgbClr val="FEDB00"/>
                </a:solidFill>
                <a:effectLst/>
                <a:uLnTx/>
                <a:uFillTx/>
                <a:latin typeface="Kantar Brown Light" panose="020B0404020101010102" pitchFamily="34" charset="0"/>
                <a:ea typeface="+mn-ea"/>
                <a:cs typeface="+mn-cs"/>
              </a:rPr>
              <a:t>BALLANTINE'S</a:t>
            </a:r>
            <a:endParaRPr kumimoji="0" lang="ro-RO" altLang="en-US" sz="1800" b="0" i="0" u="none" strike="noStrike" kern="1200" cap="none" spc="0" normalizeH="0" baseline="0" noProof="0" dirty="0">
              <a:ln>
                <a:noFill/>
              </a:ln>
              <a:solidFill>
                <a:srgbClr val="FEDB00"/>
              </a:solidFill>
              <a:effectLst/>
              <a:uLnTx/>
              <a:uFillTx/>
              <a:ea typeface="+mn-ea"/>
              <a:cs typeface="+mn-cs"/>
            </a:endParaRPr>
          </a:p>
        </p:txBody>
      </p:sp>
      <p:sp>
        <p:nvSpPr>
          <p:cNvPr id="76" name="Rectangle 70">
            <a:extLst>
              <a:ext uri="{FF2B5EF4-FFF2-40B4-BE49-F238E27FC236}">
                <a16:creationId xmlns:a16="http://schemas.microsoft.com/office/drawing/2014/main" id="{7BA9B87F-6028-A859-9472-7D3671E6CB41}"/>
              </a:ext>
            </a:extLst>
          </p:cNvPr>
          <p:cNvSpPr>
            <a:spLocks noChangeArrowheads="1"/>
          </p:cNvSpPr>
          <p:nvPr/>
        </p:nvSpPr>
        <p:spPr bwMode="auto">
          <a:xfrm>
            <a:off x="3725701" y="4552950"/>
            <a:ext cx="115416"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ro-RO" altLang="en-US" sz="1000" b="0" i="0" u="none" strike="noStrike" kern="1200" cap="none" spc="0" normalizeH="0" baseline="0" noProof="0" dirty="0">
                <a:ln>
                  <a:noFill/>
                </a:ln>
                <a:solidFill>
                  <a:srgbClr val="FFFFFF"/>
                </a:solidFill>
                <a:effectLst/>
                <a:uLnTx/>
                <a:uFillTx/>
                <a:latin typeface="Kantar Brown Light" panose="020B0404020101010102" pitchFamily="34" charset="0"/>
                <a:ea typeface="+mn-ea"/>
                <a:cs typeface="+mn-cs"/>
              </a:rPr>
              <a:t>21</a:t>
            </a:r>
            <a:endParaRPr kumimoji="0" lang="ro-RO" altLang="en-US" sz="1800" b="0" i="0" u="none" strike="noStrike" kern="1200" cap="none" spc="0" normalizeH="0" baseline="0" noProof="0" dirty="0">
              <a:ln>
                <a:noFill/>
              </a:ln>
              <a:solidFill>
                <a:srgbClr val="333333"/>
              </a:solidFill>
              <a:effectLst/>
              <a:uLnTx/>
              <a:uFillTx/>
              <a:ea typeface="+mn-ea"/>
              <a:cs typeface="+mn-cs"/>
            </a:endParaRPr>
          </a:p>
        </p:txBody>
      </p:sp>
      <p:sp>
        <p:nvSpPr>
          <p:cNvPr id="77" name="Rectangle 71">
            <a:extLst>
              <a:ext uri="{FF2B5EF4-FFF2-40B4-BE49-F238E27FC236}">
                <a16:creationId xmlns:a16="http://schemas.microsoft.com/office/drawing/2014/main" id="{BB4CB5B0-4DF1-162E-AAB5-6A86AA3D8D61}"/>
              </a:ext>
            </a:extLst>
          </p:cNvPr>
          <p:cNvSpPr>
            <a:spLocks noChangeArrowheads="1"/>
          </p:cNvSpPr>
          <p:nvPr/>
        </p:nvSpPr>
        <p:spPr bwMode="auto">
          <a:xfrm>
            <a:off x="7019764" y="4740275"/>
            <a:ext cx="1120500"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lvl="0">
              <a:defRPr/>
            </a:pPr>
            <a:r>
              <a:rPr lang="ro-RO" altLang="en-US" sz="1000" dirty="0">
                <a:solidFill>
                  <a:srgbClr val="FFFFFF"/>
                </a:solidFill>
                <a:latin typeface="Kantar Brown Light" panose="020B0404020101010102" pitchFamily="34" charset="0"/>
              </a:rPr>
              <a:t>Ciocolată și dulciuri</a:t>
            </a:r>
            <a:endParaRPr lang="ro-RO" altLang="en-US" sz="1000" dirty="0">
              <a:solidFill>
                <a:srgbClr val="333333"/>
              </a:solidFill>
            </a:endParaRPr>
          </a:p>
        </p:txBody>
      </p:sp>
      <p:sp>
        <p:nvSpPr>
          <p:cNvPr id="78" name="Rectangle 72">
            <a:extLst>
              <a:ext uri="{FF2B5EF4-FFF2-40B4-BE49-F238E27FC236}">
                <a16:creationId xmlns:a16="http://schemas.microsoft.com/office/drawing/2014/main" id="{A3CBAFB8-190B-809E-B9E0-C0DFA75C828B}"/>
              </a:ext>
            </a:extLst>
          </p:cNvPr>
          <p:cNvSpPr>
            <a:spLocks noChangeArrowheads="1"/>
          </p:cNvSpPr>
          <p:nvPr/>
        </p:nvSpPr>
        <p:spPr bwMode="auto">
          <a:xfrm>
            <a:off x="4019389" y="4740275"/>
            <a:ext cx="662041"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ro-RO" altLang="en-US" sz="1000" b="0" i="0" u="none" strike="noStrike" kern="1200" cap="none" spc="0" normalizeH="0" baseline="0" noProof="0" dirty="0">
                <a:ln>
                  <a:noFill/>
                </a:ln>
                <a:solidFill>
                  <a:srgbClr val="00B600"/>
                </a:solidFill>
                <a:effectLst/>
                <a:uLnTx/>
                <a:uFillTx/>
                <a:latin typeface="Kantar Brown Light" panose="020B0404020101010102" pitchFamily="34" charset="0"/>
                <a:ea typeface="+mn-ea"/>
                <a:cs typeface="+mn-cs"/>
              </a:rPr>
              <a:t>RAFFAELLO</a:t>
            </a:r>
            <a:endParaRPr kumimoji="0" lang="ro-RO" altLang="en-US" sz="1800" b="0" i="0" u="none" strike="noStrike" kern="1200" cap="none" spc="0" normalizeH="0" baseline="0" noProof="0" dirty="0">
              <a:ln>
                <a:noFill/>
              </a:ln>
              <a:solidFill>
                <a:srgbClr val="00B600"/>
              </a:solidFill>
              <a:effectLst/>
              <a:uLnTx/>
              <a:uFillTx/>
              <a:ea typeface="+mn-ea"/>
              <a:cs typeface="+mn-cs"/>
            </a:endParaRPr>
          </a:p>
        </p:txBody>
      </p:sp>
      <p:sp>
        <p:nvSpPr>
          <p:cNvPr id="79" name="Rectangle 73">
            <a:extLst>
              <a:ext uri="{FF2B5EF4-FFF2-40B4-BE49-F238E27FC236}">
                <a16:creationId xmlns:a16="http://schemas.microsoft.com/office/drawing/2014/main" id="{1D9D7077-11A2-8491-1DEE-D85B1183E6D3}"/>
              </a:ext>
            </a:extLst>
          </p:cNvPr>
          <p:cNvSpPr>
            <a:spLocks noChangeArrowheads="1"/>
          </p:cNvSpPr>
          <p:nvPr/>
        </p:nvSpPr>
        <p:spPr bwMode="auto">
          <a:xfrm>
            <a:off x="3716176" y="4740275"/>
            <a:ext cx="134652"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ro-RO" altLang="en-US" sz="1000" b="0" i="0" u="none" strike="noStrike" kern="1200" cap="none" spc="0" normalizeH="0" baseline="0" noProof="0" dirty="0">
                <a:ln>
                  <a:noFill/>
                </a:ln>
                <a:solidFill>
                  <a:srgbClr val="FFFFFF"/>
                </a:solidFill>
                <a:effectLst/>
                <a:uLnTx/>
                <a:uFillTx/>
                <a:latin typeface="Kantar Brown Light" panose="020B0404020101010102" pitchFamily="34" charset="0"/>
                <a:ea typeface="+mn-ea"/>
                <a:cs typeface="+mn-cs"/>
              </a:rPr>
              <a:t>22</a:t>
            </a:r>
            <a:endParaRPr kumimoji="0" lang="ro-RO" altLang="en-US" sz="1800" b="0" i="0" u="none" strike="noStrike" kern="1200" cap="none" spc="0" normalizeH="0" baseline="0" noProof="0" dirty="0">
              <a:ln>
                <a:noFill/>
              </a:ln>
              <a:solidFill>
                <a:srgbClr val="333333"/>
              </a:solidFill>
              <a:effectLst/>
              <a:uLnTx/>
              <a:uFillTx/>
              <a:ea typeface="+mn-ea"/>
              <a:cs typeface="+mn-cs"/>
            </a:endParaRPr>
          </a:p>
        </p:txBody>
      </p:sp>
      <p:sp>
        <p:nvSpPr>
          <p:cNvPr id="80" name="Rectangle 74">
            <a:extLst>
              <a:ext uri="{FF2B5EF4-FFF2-40B4-BE49-F238E27FC236}">
                <a16:creationId xmlns:a16="http://schemas.microsoft.com/office/drawing/2014/main" id="{BCF6CFBB-E865-D6AF-5D84-FAEC9A94D09E}"/>
              </a:ext>
            </a:extLst>
          </p:cNvPr>
          <p:cNvSpPr>
            <a:spLocks noChangeArrowheads="1"/>
          </p:cNvSpPr>
          <p:nvPr/>
        </p:nvSpPr>
        <p:spPr bwMode="auto">
          <a:xfrm>
            <a:off x="7019764" y="4927600"/>
            <a:ext cx="973023"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ro-RO" altLang="en-US" sz="1000" dirty="0">
                <a:solidFill>
                  <a:srgbClr val="FFFFFF"/>
                </a:solidFill>
                <a:latin typeface="Kantar Brown Light" panose="020B0404020101010102" pitchFamily="34" charset="0"/>
              </a:rPr>
              <a:t>Băuturi spirtoase</a:t>
            </a:r>
            <a:endParaRPr lang="ro-RO" altLang="en-US" sz="1000" dirty="0">
              <a:solidFill>
                <a:srgbClr val="333333"/>
              </a:solidFill>
            </a:endParaRPr>
          </a:p>
        </p:txBody>
      </p:sp>
      <p:sp>
        <p:nvSpPr>
          <p:cNvPr id="81" name="Rectangle 75">
            <a:extLst>
              <a:ext uri="{FF2B5EF4-FFF2-40B4-BE49-F238E27FC236}">
                <a16:creationId xmlns:a16="http://schemas.microsoft.com/office/drawing/2014/main" id="{10DC7C68-0BE2-79A5-4863-6E6E6ACD59DA}"/>
              </a:ext>
            </a:extLst>
          </p:cNvPr>
          <p:cNvSpPr>
            <a:spLocks noChangeArrowheads="1"/>
          </p:cNvSpPr>
          <p:nvPr/>
        </p:nvSpPr>
        <p:spPr bwMode="auto">
          <a:xfrm>
            <a:off x="4019389" y="4927600"/>
            <a:ext cx="1065997"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ro-RO" altLang="en-US" sz="1000" b="0" i="0" u="none" strike="noStrike" kern="1200" cap="none" spc="0" normalizeH="0" baseline="0" noProof="0" dirty="0">
                <a:ln>
                  <a:noFill/>
                </a:ln>
                <a:solidFill>
                  <a:srgbClr val="00B600"/>
                </a:solidFill>
                <a:effectLst/>
                <a:uLnTx/>
                <a:uFillTx/>
                <a:latin typeface="Kantar Brown Light" panose="020B0404020101010102" pitchFamily="34" charset="0"/>
                <a:ea typeface="+mn-ea"/>
                <a:cs typeface="+mn-cs"/>
              </a:rPr>
              <a:t>JOHNNIE WALKER</a:t>
            </a:r>
            <a:endParaRPr kumimoji="0" lang="ro-RO" altLang="en-US" sz="1800" b="0" i="0" u="none" strike="noStrike" kern="1200" cap="none" spc="0" normalizeH="0" baseline="0" noProof="0" dirty="0">
              <a:ln>
                <a:noFill/>
              </a:ln>
              <a:solidFill>
                <a:srgbClr val="00B600"/>
              </a:solidFill>
              <a:effectLst/>
              <a:uLnTx/>
              <a:uFillTx/>
              <a:ea typeface="+mn-ea"/>
              <a:cs typeface="+mn-cs"/>
            </a:endParaRPr>
          </a:p>
        </p:txBody>
      </p:sp>
      <p:sp>
        <p:nvSpPr>
          <p:cNvPr id="82" name="Rectangle 76">
            <a:extLst>
              <a:ext uri="{FF2B5EF4-FFF2-40B4-BE49-F238E27FC236}">
                <a16:creationId xmlns:a16="http://schemas.microsoft.com/office/drawing/2014/main" id="{F647AE71-E678-6611-4A14-7E66AF3D2C2C}"/>
              </a:ext>
            </a:extLst>
          </p:cNvPr>
          <p:cNvSpPr>
            <a:spLocks noChangeArrowheads="1"/>
          </p:cNvSpPr>
          <p:nvPr/>
        </p:nvSpPr>
        <p:spPr bwMode="auto">
          <a:xfrm>
            <a:off x="3716176" y="4927600"/>
            <a:ext cx="137858"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ro-RO" altLang="en-US" sz="1000" b="0" i="0" u="none" strike="noStrike" kern="1200" cap="none" spc="0" normalizeH="0" baseline="0" noProof="0" dirty="0">
                <a:ln>
                  <a:noFill/>
                </a:ln>
                <a:solidFill>
                  <a:srgbClr val="FFFFFF"/>
                </a:solidFill>
                <a:effectLst/>
                <a:uLnTx/>
                <a:uFillTx/>
                <a:latin typeface="Kantar Brown Light" panose="020B0404020101010102" pitchFamily="34" charset="0"/>
                <a:ea typeface="+mn-ea"/>
                <a:cs typeface="+mn-cs"/>
              </a:rPr>
              <a:t>23</a:t>
            </a:r>
            <a:endParaRPr kumimoji="0" lang="ro-RO" altLang="en-US" sz="1800" b="0" i="0" u="none" strike="noStrike" kern="1200" cap="none" spc="0" normalizeH="0" baseline="0" noProof="0" dirty="0">
              <a:ln>
                <a:noFill/>
              </a:ln>
              <a:solidFill>
                <a:srgbClr val="333333"/>
              </a:solidFill>
              <a:effectLst/>
              <a:uLnTx/>
              <a:uFillTx/>
              <a:ea typeface="+mn-ea"/>
              <a:cs typeface="+mn-cs"/>
            </a:endParaRPr>
          </a:p>
        </p:txBody>
      </p:sp>
      <p:sp>
        <p:nvSpPr>
          <p:cNvPr id="83" name="Rectangle 77">
            <a:extLst>
              <a:ext uri="{FF2B5EF4-FFF2-40B4-BE49-F238E27FC236}">
                <a16:creationId xmlns:a16="http://schemas.microsoft.com/office/drawing/2014/main" id="{044DA547-CA4C-86AB-BC71-FBC13FB7CA45}"/>
              </a:ext>
            </a:extLst>
          </p:cNvPr>
          <p:cNvSpPr>
            <a:spLocks noChangeArrowheads="1"/>
          </p:cNvSpPr>
          <p:nvPr/>
        </p:nvSpPr>
        <p:spPr bwMode="auto">
          <a:xfrm>
            <a:off x="7019764" y="5114925"/>
            <a:ext cx="1468351"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lvl="0">
              <a:defRPr/>
            </a:pPr>
            <a:r>
              <a:rPr lang="ro-RO" altLang="en-US" sz="1000" dirty="0">
                <a:solidFill>
                  <a:srgbClr val="FFFFFF"/>
                </a:solidFill>
                <a:latin typeface="Kantar Brown Light" panose="020B0404020101010102" pitchFamily="34" charset="0"/>
              </a:rPr>
              <a:t>Șampon/Îngrijirea părului</a:t>
            </a:r>
            <a:endParaRPr lang="ro-RO" altLang="en-US" dirty="0">
              <a:solidFill>
                <a:srgbClr val="333333"/>
              </a:solidFill>
            </a:endParaRPr>
          </a:p>
        </p:txBody>
      </p:sp>
      <p:sp>
        <p:nvSpPr>
          <p:cNvPr id="84" name="Rectangle 78">
            <a:extLst>
              <a:ext uri="{FF2B5EF4-FFF2-40B4-BE49-F238E27FC236}">
                <a16:creationId xmlns:a16="http://schemas.microsoft.com/office/drawing/2014/main" id="{82F26EAD-6779-C560-FFE5-50889DED03FA}"/>
              </a:ext>
            </a:extLst>
          </p:cNvPr>
          <p:cNvSpPr>
            <a:spLocks noChangeArrowheads="1"/>
          </p:cNvSpPr>
          <p:nvPr/>
        </p:nvSpPr>
        <p:spPr bwMode="auto">
          <a:xfrm>
            <a:off x="4019389" y="5114925"/>
            <a:ext cx="335028"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ro-RO" altLang="en-US" sz="1000" b="0" i="0" u="none" strike="noStrike" kern="1200" cap="none" spc="0" normalizeH="0" baseline="0" noProof="0" dirty="0">
                <a:ln>
                  <a:noFill/>
                </a:ln>
                <a:solidFill>
                  <a:srgbClr val="FEDB00"/>
                </a:solidFill>
                <a:effectLst/>
                <a:uLnTx/>
                <a:uFillTx/>
                <a:latin typeface="Kantar Brown Light" panose="020B0404020101010102" pitchFamily="34" charset="0"/>
                <a:ea typeface="+mn-ea"/>
                <a:cs typeface="+mn-cs"/>
              </a:rPr>
              <a:t>DOVE</a:t>
            </a:r>
            <a:endParaRPr kumimoji="0" lang="ro-RO" altLang="en-US" sz="1800" b="0" i="0" u="none" strike="noStrike" kern="1200" cap="none" spc="0" normalizeH="0" baseline="0" noProof="0" dirty="0">
              <a:ln>
                <a:noFill/>
              </a:ln>
              <a:solidFill>
                <a:srgbClr val="FEDB00"/>
              </a:solidFill>
              <a:effectLst/>
              <a:uLnTx/>
              <a:uFillTx/>
              <a:ea typeface="+mn-ea"/>
              <a:cs typeface="+mn-cs"/>
            </a:endParaRPr>
          </a:p>
        </p:txBody>
      </p:sp>
      <p:sp>
        <p:nvSpPr>
          <p:cNvPr id="85" name="Rectangle 79">
            <a:extLst>
              <a:ext uri="{FF2B5EF4-FFF2-40B4-BE49-F238E27FC236}">
                <a16:creationId xmlns:a16="http://schemas.microsoft.com/office/drawing/2014/main" id="{E59135E5-E90B-02FF-EABF-137DAB30661D}"/>
              </a:ext>
            </a:extLst>
          </p:cNvPr>
          <p:cNvSpPr>
            <a:spLocks noChangeArrowheads="1"/>
          </p:cNvSpPr>
          <p:nvPr/>
        </p:nvSpPr>
        <p:spPr bwMode="auto">
          <a:xfrm>
            <a:off x="3716176" y="5114925"/>
            <a:ext cx="141064"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ro-RO" altLang="en-US" sz="1000" b="0" i="0" u="none" strike="noStrike" kern="1200" cap="none" spc="0" normalizeH="0" baseline="0" noProof="0" dirty="0">
                <a:ln>
                  <a:noFill/>
                </a:ln>
                <a:solidFill>
                  <a:srgbClr val="FFFFFF"/>
                </a:solidFill>
                <a:effectLst/>
                <a:uLnTx/>
                <a:uFillTx/>
                <a:latin typeface="Kantar Brown Light" panose="020B0404020101010102" pitchFamily="34" charset="0"/>
                <a:ea typeface="+mn-ea"/>
                <a:cs typeface="+mn-cs"/>
              </a:rPr>
              <a:t>24</a:t>
            </a:r>
            <a:endParaRPr kumimoji="0" lang="ro-RO" altLang="en-US" sz="1800" b="0" i="0" u="none" strike="noStrike" kern="1200" cap="none" spc="0" normalizeH="0" baseline="0" noProof="0" dirty="0">
              <a:ln>
                <a:noFill/>
              </a:ln>
              <a:solidFill>
                <a:srgbClr val="333333"/>
              </a:solidFill>
              <a:effectLst/>
              <a:uLnTx/>
              <a:uFillTx/>
              <a:ea typeface="+mn-ea"/>
              <a:cs typeface="+mn-cs"/>
            </a:endParaRPr>
          </a:p>
        </p:txBody>
      </p:sp>
      <p:sp>
        <p:nvSpPr>
          <p:cNvPr id="86" name="Rectangle 80">
            <a:extLst>
              <a:ext uri="{FF2B5EF4-FFF2-40B4-BE49-F238E27FC236}">
                <a16:creationId xmlns:a16="http://schemas.microsoft.com/office/drawing/2014/main" id="{3C5007CA-E634-0E5B-2D03-BDA5BCC81870}"/>
              </a:ext>
            </a:extLst>
          </p:cNvPr>
          <p:cNvSpPr>
            <a:spLocks noChangeArrowheads="1"/>
          </p:cNvSpPr>
          <p:nvPr/>
        </p:nvSpPr>
        <p:spPr bwMode="auto">
          <a:xfrm>
            <a:off x="7019764" y="5302250"/>
            <a:ext cx="1468351"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lvl="0">
              <a:defRPr/>
            </a:pPr>
            <a:r>
              <a:rPr lang="ro-RO" altLang="en-US" sz="1000" dirty="0">
                <a:solidFill>
                  <a:srgbClr val="FFFFFF"/>
                </a:solidFill>
                <a:latin typeface="Kantar Brown Light" panose="020B0404020101010102" pitchFamily="34" charset="0"/>
              </a:rPr>
              <a:t>Șampon/Îngrijirea părului</a:t>
            </a:r>
            <a:endParaRPr lang="ro-RO" altLang="en-US" dirty="0">
              <a:solidFill>
                <a:srgbClr val="333333"/>
              </a:solidFill>
            </a:endParaRPr>
          </a:p>
        </p:txBody>
      </p:sp>
      <p:sp>
        <p:nvSpPr>
          <p:cNvPr id="87" name="Rectangle 81">
            <a:extLst>
              <a:ext uri="{FF2B5EF4-FFF2-40B4-BE49-F238E27FC236}">
                <a16:creationId xmlns:a16="http://schemas.microsoft.com/office/drawing/2014/main" id="{73411CD0-5EEA-5F57-6821-DBF8B19CE449}"/>
              </a:ext>
            </a:extLst>
          </p:cNvPr>
          <p:cNvSpPr>
            <a:spLocks noChangeArrowheads="1"/>
          </p:cNvSpPr>
          <p:nvPr/>
        </p:nvSpPr>
        <p:spPr bwMode="auto">
          <a:xfrm>
            <a:off x="4019389" y="5302250"/>
            <a:ext cx="357470"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ro-RO" altLang="en-US" sz="1000" b="0" i="0" u="none" strike="noStrike" kern="1200" cap="none" spc="0" normalizeH="0" baseline="0" noProof="0" dirty="0">
                <a:ln>
                  <a:noFill/>
                </a:ln>
                <a:solidFill>
                  <a:srgbClr val="FEDB00"/>
                </a:solidFill>
                <a:effectLst/>
                <a:uLnTx/>
                <a:uFillTx/>
                <a:latin typeface="Kantar Brown Light" panose="020B0404020101010102" pitchFamily="34" charset="0"/>
                <a:ea typeface="+mn-ea"/>
                <a:cs typeface="+mn-cs"/>
              </a:rPr>
              <a:t>NIVEA</a:t>
            </a:r>
            <a:endParaRPr kumimoji="0" lang="ro-RO" altLang="en-US" sz="1800" b="0" i="0" u="none" strike="noStrike" kern="1200" cap="none" spc="0" normalizeH="0" baseline="0" noProof="0" dirty="0">
              <a:ln>
                <a:noFill/>
              </a:ln>
              <a:solidFill>
                <a:srgbClr val="FEDB00"/>
              </a:solidFill>
              <a:effectLst/>
              <a:uLnTx/>
              <a:uFillTx/>
              <a:ea typeface="+mn-ea"/>
              <a:cs typeface="+mn-cs"/>
            </a:endParaRPr>
          </a:p>
        </p:txBody>
      </p:sp>
      <p:sp>
        <p:nvSpPr>
          <p:cNvPr id="88" name="Rectangle 82">
            <a:extLst>
              <a:ext uri="{FF2B5EF4-FFF2-40B4-BE49-F238E27FC236}">
                <a16:creationId xmlns:a16="http://schemas.microsoft.com/office/drawing/2014/main" id="{72D51FD6-1A6E-7D03-6DC9-9660DF2CF792}"/>
              </a:ext>
            </a:extLst>
          </p:cNvPr>
          <p:cNvSpPr>
            <a:spLocks noChangeArrowheads="1"/>
          </p:cNvSpPr>
          <p:nvPr/>
        </p:nvSpPr>
        <p:spPr bwMode="auto">
          <a:xfrm>
            <a:off x="3716176" y="5302250"/>
            <a:ext cx="137858"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ro-RO" altLang="en-US" sz="1000" b="0" i="0" u="none" strike="noStrike" kern="1200" cap="none" spc="0" normalizeH="0" baseline="0" noProof="0" dirty="0">
                <a:ln>
                  <a:noFill/>
                </a:ln>
                <a:solidFill>
                  <a:srgbClr val="FFFFFF"/>
                </a:solidFill>
                <a:effectLst/>
                <a:uLnTx/>
                <a:uFillTx/>
                <a:latin typeface="Kantar Brown Light" panose="020B0404020101010102" pitchFamily="34" charset="0"/>
                <a:ea typeface="+mn-ea"/>
                <a:cs typeface="+mn-cs"/>
              </a:rPr>
              <a:t>25</a:t>
            </a:r>
            <a:endParaRPr kumimoji="0" lang="ro-RO" altLang="en-US" sz="1800" b="0" i="0" u="none" strike="noStrike" kern="1200" cap="none" spc="0" normalizeH="0" baseline="0" noProof="0" dirty="0">
              <a:ln>
                <a:noFill/>
              </a:ln>
              <a:solidFill>
                <a:srgbClr val="333333"/>
              </a:solidFill>
              <a:effectLst/>
              <a:uLnTx/>
              <a:uFillTx/>
              <a:ea typeface="+mn-ea"/>
              <a:cs typeface="+mn-cs"/>
            </a:endParaRPr>
          </a:p>
        </p:txBody>
      </p:sp>
      <p:sp>
        <p:nvSpPr>
          <p:cNvPr id="89" name="Rectangle 83">
            <a:extLst>
              <a:ext uri="{FF2B5EF4-FFF2-40B4-BE49-F238E27FC236}">
                <a16:creationId xmlns:a16="http://schemas.microsoft.com/office/drawing/2014/main" id="{5A50A6A8-DFA3-2E88-00D9-B7CF5E434458}"/>
              </a:ext>
            </a:extLst>
          </p:cNvPr>
          <p:cNvSpPr>
            <a:spLocks noChangeArrowheads="1"/>
          </p:cNvSpPr>
          <p:nvPr/>
        </p:nvSpPr>
        <p:spPr bwMode="auto">
          <a:xfrm>
            <a:off x="7019764" y="5487988"/>
            <a:ext cx="1468351"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lvl="0">
              <a:defRPr/>
            </a:pPr>
            <a:r>
              <a:rPr lang="ro-RO" altLang="en-US" sz="1000" dirty="0">
                <a:solidFill>
                  <a:srgbClr val="FFFFFF"/>
                </a:solidFill>
                <a:latin typeface="Kantar Brown Light" panose="020B0404020101010102" pitchFamily="34" charset="0"/>
              </a:rPr>
              <a:t>Șampon/Îngrijirea părului</a:t>
            </a:r>
            <a:endParaRPr lang="ro-RO" altLang="en-US" dirty="0">
              <a:solidFill>
                <a:srgbClr val="333333"/>
              </a:solidFill>
            </a:endParaRPr>
          </a:p>
        </p:txBody>
      </p:sp>
      <p:sp>
        <p:nvSpPr>
          <p:cNvPr id="90" name="Rectangle 84">
            <a:extLst>
              <a:ext uri="{FF2B5EF4-FFF2-40B4-BE49-F238E27FC236}">
                <a16:creationId xmlns:a16="http://schemas.microsoft.com/office/drawing/2014/main" id="{9DC6C6B1-064A-C2ED-DD1C-5795A262E68A}"/>
              </a:ext>
            </a:extLst>
          </p:cNvPr>
          <p:cNvSpPr>
            <a:spLocks noChangeArrowheads="1"/>
          </p:cNvSpPr>
          <p:nvPr/>
        </p:nvSpPr>
        <p:spPr bwMode="auto">
          <a:xfrm>
            <a:off x="4019389" y="5487988"/>
            <a:ext cx="708527"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ro-RO" altLang="en-US" sz="1000" b="0" i="0" u="none" strike="noStrike" kern="1200" cap="none" spc="0" normalizeH="0" baseline="0" noProof="0" dirty="0">
                <a:ln>
                  <a:noFill/>
                </a:ln>
                <a:solidFill>
                  <a:srgbClr val="FA0028"/>
                </a:solidFill>
                <a:effectLst/>
                <a:uLnTx/>
                <a:uFillTx/>
                <a:latin typeface="Kantar Brown Light" panose="020B0404020101010102" pitchFamily="34" charset="0"/>
                <a:ea typeface="+mn-ea"/>
                <a:cs typeface="+mn-cs"/>
              </a:rPr>
              <a:t>WASH &amp; GO</a:t>
            </a:r>
            <a:endParaRPr kumimoji="0" lang="ro-RO" altLang="en-US" sz="1800" b="0" i="0" u="none" strike="noStrike" kern="1200" cap="none" spc="0" normalizeH="0" baseline="0" noProof="0" dirty="0">
              <a:ln>
                <a:noFill/>
              </a:ln>
              <a:solidFill>
                <a:srgbClr val="FA0028"/>
              </a:solidFill>
              <a:effectLst/>
              <a:uLnTx/>
              <a:uFillTx/>
              <a:ea typeface="+mn-ea"/>
              <a:cs typeface="+mn-cs"/>
            </a:endParaRPr>
          </a:p>
        </p:txBody>
      </p:sp>
      <p:sp>
        <p:nvSpPr>
          <p:cNvPr id="91" name="Rectangle 85">
            <a:extLst>
              <a:ext uri="{FF2B5EF4-FFF2-40B4-BE49-F238E27FC236}">
                <a16:creationId xmlns:a16="http://schemas.microsoft.com/office/drawing/2014/main" id="{007CC3DA-06EF-159B-99BB-FCF59D9A5C51}"/>
              </a:ext>
            </a:extLst>
          </p:cNvPr>
          <p:cNvSpPr>
            <a:spLocks noChangeArrowheads="1"/>
          </p:cNvSpPr>
          <p:nvPr/>
        </p:nvSpPr>
        <p:spPr bwMode="auto">
          <a:xfrm>
            <a:off x="3716176" y="5487988"/>
            <a:ext cx="141064"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ro-RO" altLang="en-US" sz="1000" b="0" i="0" u="none" strike="noStrike" kern="1200" cap="none" spc="0" normalizeH="0" baseline="0" noProof="0" dirty="0">
                <a:ln>
                  <a:noFill/>
                </a:ln>
                <a:solidFill>
                  <a:srgbClr val="FFFFFF"/>
                </a:solidFill>
                <a:effectLst/>
                <a:uLnTx/>
                <a:uFillTx/>
                <a:latin typeface="Kantar Brown Light" panose="020B0404020101010102" pitchFamily="34" charset="0"/>
                <a:ea typeface="+mn-ea"/>
                <a:cs typeface="+mn-cs"/>
              </a:rPr>
              <a:t>26</a:t>
            </a:r>
            <a:endParaRPr kumimoji="0" lang="ro-RO" altLang="en-US" sz="1800" b="0" i="0" u="none" strike="noStrike" kern="1200" cap="none" spc="0" normalizeH="0" baseline="0" noProof="0" dirty="0">
              <a:ln>
                <a:noFill/>
              </a:ln>
              <a:solidFill>
                <a:srgbClr val="333333"/>
              </a:solidFill>
              <a:effectLst/>
              <a:uLnTx/>
              <a:uFillTx/>
              <a:ea typeface="+mn-ea"/>
              <a:cs typeface="+mn-cs"/>
            </a:endParaRPr>
          </a:p>
        </p:txBody>
      </p:sp>
      <p:sp>
        <p:nvSpPr>
          <p:cNvPr id="92" name="Rectangle 86">
            <a:extLst>
              <a:ext uri="{FF2B5EF4-FFF2-40B4-BE49-F238E27FC236}">
                <a16:creationId xmlns:a16="http://schemas.microsoft.com/office/drawing/2014/main" id="{9DE638F6-0826-088E-9B39-3DB1D9EC1037}"/>
              </a:ext>
            </a:extLst>
          </p:cNvPr>
          <p:cNvSpPr>
            <a:spLocks noChangeArrowheads="1"/>
          </p:cNvSpPr>
          <p:nvPr/>
        </p:nvSpPr>
        <p:spPr bwMode="auto">
          <a:xfrm>
            <a:off x="7019764" y="5678488"/>
            <a:ext cx="1120500"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lvl="0">
              <a:defRPr/>
            </a:pPr>
            <a:r>
              <a:rPr lang="ro-RO" altLang="en-US" sz="1000" dirty="0">
                <a:solidFill>
                  <a:srgbClr val="FFFFFF"/>
                </a:solidFill>
                <a:latin typeface="Kantar Brown Light" panose="020B0404020101010102" pitchFamily="34" charset="0"/>
              </a:rPr>
              <a:t>Ciocolată și dulciuri</a:t>
            </a:r>
            <a:endParaRPr lang="ro-RO" altLang="en-US" sz="1000" dirty="0">
              <a:solidFill>
                <a:srgbClr val="333333"/>
              </a:solidFill>
            </a:endParaRPr>
          </a:p>
        </p:txBody>
      </p:sp>
      <p:sp>
        <p:nvSpPr>
          <p:cNvPr id="93" name="Rectangle 87">
            <a:extLst>
              <a:ext uri="{FF2B5EF4-FFF2-40B4-BE49-F238E27FC236}">
                <a16:creationId xmlns:a16="http://schemas.microsoft.com/office/drawing/2014/main" id="{170368D9-DFE3-BE42-5E6C-DBEC931F1608}"/>
              </a:ext>
            </a:extLst>
          </p:cNvPr>
          <p:cNvSpPr>
            <a:spLocks noChangeArrowheads="1"/>
          </p:cNvSpPr>
          <p:nvPr/>
        </p:nvSpPr>
        <p:spPr bwMode="auto">
          <a:xfrm>
            <a:off x="4019389" y="5678488"/>
            <a:ext cx="1064394"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ro-RO" altLang="en-US" sz="1000" b="0" i="0" u="none" strike="noStrike" kern="1200" cap="none" spc="0" normalizeH="0" baseline="0" noProof="0" dirty="0">
                <a:ln>
                  <a:noFill/>
                </a:ln>
                <a:solidFill>
                  <a:srgbClr val="00B600"/>
                </a:solidFill>
                <a:effectLst/>
                <a:uLnTx/>
                <a:uFillTx/>
                <a:latin typeface="Kantar Brown Light" panose="020B0404020101010102" pitchFamily="34" charset="0"/>
                <a:ea typeface="+mn-ea"/>
                <a:cs typeface="+mn-cs"/>
              </a:rPr>
              <a:t>FERRERO ROCHER</a:t>
            </a:r>
            <a:endParaRPr kumimoji="0" lang="ro-RO" altLang="en-US" sz="1800" b="0" i="0" u="none" strike="noStrike" kern="1200" cap="none" spc="0" normalizeH="0" baseline="0" noProof="0" dirty="0">
              <a:ln>
                <a:noFill/>
              </a:ln>
              <a:solidFill>
                <a:srgbClr val="00B600"/>
              </a:solidFill>
              <a:effectLst/>
              <a:uLnTx/>
              <a:uFillTx/>
              <a:ea typeface="+mn-ea"/>
              <a:cs typeface="+mn-cs"/>
            </a:endParaRPr>
          </a:p>
        </p:txBody>
      </p:sp>
      <p:sp>
        <p:nvSpPr>
          <p:cNvPr id="94" name="Rectangle 88">
            <a:extLst>
              <a:ext uri="{FF2B5EF4-FFF2-40B4-BE49-F238E27FC236}">
                <a16:creationId xmlns:a16="http://schemas.microsoft.com/office/drawing/2014/main" id="{CEE34AAA-72F9-725F-23C7-1AFA71A32369}"/>
              </a:ext>
            </a:extLst>
          </p:cNvPr>
          <p:cNvSpPr>
            <a:spLocks noChangeArrowheads="1"/>
          </p:cNvSpPr>
          <p:nvPr/>
        </p:nvSpPr>
        <p:spPr bwMode="auto">
          <a:xfrm>
            <a:off x="3716176" y="5678488"/>
            <a:ext cx="134652"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ro-RO" altLang="en-US" sz="1000" b="0" i="0" u="none" strike="noStrike" kern="1200" cap="none" spc="0" normalizeH="0" baseline="0" noProof="0" dirty="0">
                <a:ln>
                  <a:noFill/>
                </a:ln>
                <a:solidFill>
                  <a:srgbClr val="FFFFFF"/>
                </a:solidFill>
                <a:effectLst/>
                <a:uLnTx/>
                <a:uFillTx/>
                <a:latin typeface="Kantar Brown Light" panose="020B0404020101010102" pitchFamily="34" charset="0"/>
                <a:ea typeface="+mn-ea"/>
                <a:cs typeface="+mn-cs"/>
              </a:rPr>
              <a:t>27</a:t>
            </a:r>
            <a:endParaRPr kumimoji="0" lang="ro-RO" altLang="en-US" sz="1800" b="0" i="0" u="none" strike="noStrike" kern="1200" cap="none" spc="0" normalizeH="0" baseline="0" noProof="0" dirty="0">
              <a:ln>
                <a:noFill/>
              </a:ln>
              <a:solidFill>
                <a:srgbClr val="333333"/>
              </a:solidFill>
              <a:effectLst/>
              <a:uLnTx/>
              <a:uFillTx/>
              <a:ea typeface="+mn-ea"/>
              <a:cs typeface="+mn-cs"/>
            </a:endParaRPr>
          </a:p>
        </p:txBody>
      </p:sp>
      <p:sp>
        <p:nvSpPr>
          <p:cNvPr id="95" name="Rectangle 89">
            <a:extLst>
              <a:ext uri="{FF2B5EF4-FFF2-40B4-BE49-F238E27FC236}">
                <a16:creationId xmlns:a16="http://schemas.microsoft.com/office/drawing/2014/main" id="{3FCB18F8-9FAC-95A9-A13B-03662E5CF97A}"/>
              </a:ext>
            </a:extLst>
          </p:cNvPr>
          <p:cNvSpPr>
            <a:spLocks noChangeArrowheads="1"/>
          </p:cNvSpPr>
          <p:nvPr/>
        </p:nvSpPr>
        <p:spPr bwMode="auto">
          <a:xfrm>
            <a:off x="7019764" y="5865813"/>
            <a:ext cx="625171"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lvl="0">
              <a:defRPr/>
            </a:pPr>
            <a:r>
              <a:rPr lang="ro-RO" altLang="en-US" sz="1000" dirty="0">
                <a:solidFill>
                  <a:srgbClr val="FFFFFF"/>
                </a:solidFill>
                <a:latin typeface="Kantar Brown Light" panose="020B0404020101010102" pitchFamily="34" charset="0"/>
              </a:rPr>
              <a:t>Electronice</a:t>
            </a:r>
            <a:endParaRPr lang="ro-RO" altLang="en-US" dirty="0">
              <a:solidFill>
                <a:srgbClr val="333333"/>
              </a:solidFill>
            </a:endParaRPr>
          </a:p>
        </p:txBody>
      </p:sp>
      <p:sp>
        <p:nvSpPr>
          <p:cNvPr id="96" name="Rectangle 90">
            <a:extLst>
              <a:ext uri="{FF2B5EF4-FFF2-40B4-BE49-F238E27FC236}">
                <a16:creationId xmlns:a16="http://schemas.microsoft.com/office/drawing/2014/main" id="{D0C2A80B-AC05-C3FE-DBA3-1FFEA1DACDE0}"/>
              </a:ext>
            </a:extLst>
          </p:cNvPr>
          <p:cNvSpPr>
            <a:spLocks noChangeArrowheads="1"/>
          </p:cNvSpPr>
          <p:nvPr/>
        </p:nvSpPr>
        <p:spPr bwMode="auto">
          <a:xfrm>
            <a:off x="4019389" y="5865813"/>
            <a:ext cx="434414"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ro-RO" altLang="en-US" sz="1000" b="0" i="0" u="none" strike="noStrike" kern="1200" cap="none" spc="0" normalizeH="0" baseline="0" noProof="0" dirty="0">
                <a:ln>
                  <a:noFill/>
                </a:ln>
                <a:solidFill>
                  <a:srgbClr val="FA0028"/>
                </a:solidFill>
                <a:effectLst/>
                <a:uLnTx/>
                <a:uFillTx/>
                <a:latin typeface="Kantar Brown Light" panose="020B0404020101010102" pitchFamily="34" charset="0"/>
                <a:ea typeface="+mn-ea"/>
                <a:cs typeface="+mn-cs"/>
              </a:rPr>
              <a:t>PHILIPS</a:t>
            </a:r>
            <a:endParaRPr kumimoji="0" lang="ro-RO" altLang="en-US" sz="1800" b="0" i="0" u="none" strike="noStrike" kern="1200" cap="none" spc="0" normalizeH="0" baseline="0" noProof="0" dirty="0">
              <a:ln>
                <a:noFill/>
              </a:ln>
              <a:solidFill>
                <a:srgbClr val="FA0028"/>
              </a:solidFill>
              <a:effectLst/>
              <a:uLnTx/>
              <a:uFillTx/>
              <a:ea typeface="+mn-ea"/>
              <a:cs typeface="+mn-cs"/>
            </a:endParaRPr>
          </a:p>
        </p:txBody>
      </p:sp>
      <p:sp>
        <p:nvSpPr>
          <p:cNvPr id="97" name="Rectangle 91">
            <a:extLst>
              <a:ext uri="{FF2B5EF4-FFF2-40B4-BE49-F238E27FC236}">
                <a16:creationId xmlns:a16="http://schemas.microsoft.com/office/drawing/2014/main" id="{DB8FFCAD-5692-2D75-23A4-D41B4D29FDA9}"/>
              </a:ext>
            </a:extLst>
          </p:cNvPr>
          <p:cNvSpPr>
            <a:spLocks noChangeArrowheads="1"/>
          </p:cNvSpPr>
          <p:nvPr/>
        </p:nvSpPr>
        <p:spPr bwMode="auto">
          <a:xfrm>
            <a:off x="3716176" y="5865813"/>
            <a:ext cx="141064"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ro-RO" altLang="en-US" sz="1000" b="0" i="0" u="none" strike="noStrike" kern="1200" cap="none" spc="0" normalizeH="0" baseline="0" noProof="0" dirty="0">
                <a:ln>
                  <a:noFill/>
                </a:ln>
                <a:solidFill>
                  <a:srgbClr val="FFFFFF"/>
                </a:solidFill>
                <a:effectLst/>
                <a:uLnTx/>
                <a:uFillTx/>
                <a:latin typeface="Kantar Brown Light" panose="020B0404020101010102" pitchFamily="34" charset="0"/>
                <a:ea typeface="+mn-ea"/>
                <a:cs typeface="+mn-cs"/>
              </a:rPr>
              <a:t>28</a:t>
            </a:r>
            <a:endParaRPr kumimoji="0" lang="ro-RO" altLang="en-US" sz="1800" b="0" i="0" u="none" strike="noStrike" kern="1200" cap="none" spc="0" normalizeH="0" baseline="0" noProof="0" dirty="0">
              <a:ln>
                <a:noFill/>
              </a:ln>
              <a:solidFill>
                <a:srgbClr val="333333"/>
              </a:solidFill>
              <a:effectLst/>
              <a:uLnTx/>
              <a:uFillTx/>
              <a:ea typeface="+mn-ea"/>
              <a:cs typeface="+mn-cs"/>
            </a:endParaRPr>
          </a:p>
        </p:txBody>
      </p:sp>
      <p:sp>
        <p:nvSpPr>
          <p:cNvPr id="98" name="Rectangle 92">
            <a:extLst>
              <a:ext uri="{FF2B5EF4-FFF2-40B4-BE49-F238E27FC236}">
                <a16:creationId xmlns:a16="http://schemas.microsoft.com/office/drawing/2014/main" id="{83D4B7D5-BA12-E90F-35C6-DF48AA1650A9}"/>
              </a:ext>
            </a:extLst>
          </p:cNvPr>
          <p:cNvSpPr>
            <a:spLocks noChangeArrowheads="1"/>
          </p:cNvSpPr>
          <p:nvPr/>
        </p:nvSpPr>
        <p:spPr bwMode="auto">
          <a:xfrm>
            <a:off x="7019764" y="6053138"/>
            <a:ext cx="973023"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ro-RO" altLang="en-US" sz="1000" dirty="0">
                <a:solidFill>
                  <a:srgbClr val="FFFFFF"/>
                </a:solidFill>
                <a:latin typeface="Kantar Brown Light" panose="020B0404020101010102" pitchFamily="34" charset="0"/>
              </a:rPr>
              <a:t>Băuturi spirtoase</a:t>
            </a:r>
            <a:endParaRPr lang="ro-RO" altLang="en-US" sz="1000" dirty="0">
              <a:solidFill>
                <a:srgbClr val="333333"/>
              </a:solidFill>
            </a:endParaRPr>
          </a:p>
        </p:txBody>
      </p:sp>
      <p:sp>
        <p:nvSpPr>
          <p:cNvPr id="99" name="Rectangle 93">
            <a:extLst>
              <a:ext uri="{FF2B5EF4-FFF2-40B4-BE49-F238E27FC236}">
                <a16:creationId xmlns:a16="http://schemas.microsoft.com/office/drawing/2014/main" id="{5F93C298-8468-CE0A-2DB7-6B68FA12F39A}"/>
              </a:ext>
            </a:extLst>
          </p:cNvPr>
          <p:cNvSpPr>
            <a:spLocks noChangeArrowheads="1"/>
          </p:cNvSpPr>
          <p:nvPr/>
        </p:nvSpPr>
        <p:spPr bwMode="auto">
          <a:xfrm>
            <a:off x="4019389" y="6053138"/>
            <a:ext cx="862416"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ro-RO" altLang="en-US" sz="1000" b="0" i="0" u="none" strike="noStrike" kern="1200" cap="none" spc="0" normalizeH="0" baseline="0" noProof="0" dirty="0">
                <a:ln>
                  <a:noFill/>
                </a:ln>
                <a:solidFill>
                  <a:srgbClr val="FA0028"/>
                </a:solidFill>
                <a:effectLst/>
                <a:uLnTx/>
                <a:uFillTx/>
                <a:latin typeface="Kantar Brown Light" panose="020B0404020101010102" pitchFamily="34" charset="0"/>
                <a:ea typeface="+mn-ea"/>
                <a:cs typeface="+mn-cs"/>
              </a:rPr>
              <a:t>ALEXANDRION</a:t>
            </a:r>
            <a:endParaRPr kumimoji="0" lang="ro-RO" altLang="en-US" sz="1800" b="0" i="0" u="none" strike="noStrike" kern="1200" cap="none" spc="0" normalizeH="0" baseline="0" noProof="0" dirty="0">
              <a:ln>
                <a:noFill/>
              </a:ln>
              <a:solidFill>
                <a:srgbClr val="FA0028"/>
              </a:solidFill>
              <a:effectLst/>
              <a:uLnTx/>
              <a:uFillTx/>
              <a:ea typeface="+mn-ea"/>
              <a:cs typeface="+mn-cs"/>
            </a:endParaRPr>
          </a:p>
        </p:txBody>
      </p:sp>
      <p:sp>
        <p:nvSpPr>
          <p:cNvPr id="100" name="Rectangle 94">
            <a:extLst>
              <a:ext uri="{FF2B5EF4-FFF2-40B4-BE49-F238E27FC236}">
                <a16:creationId xmlns:a16="http://schemas.microsoft.com/office/drawing/2014/main" id="{752EAB7C-5022-354C-6B71-863CC693C5EC}"/>
              </a:ext>
            </a:extLst>
          </p:cNvPr>
          <p:cNvSpPr>
            <a:spLocks noChangeArrowheads="1"/>
          </p:cNvSpPr>
          <p:nvPr/>
        </p:nvSpPr>
        <p:spPr bwMode="auto">
          <a:xfrm>
            <a:off x="3716176" y="6053138"/>
            <a:ext cx="141064"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ro-RO" altLang="en-US" sz="1000" b="0" i="0" u="none" strike="noStrike" kern="1200" cap="none" spc="0" normalizeH="0" baseline="0" noProof="0" dirty="0">
                <a:ln>
                  <a:noFill/>
                </a:ln>
                <a:solidFill>
                  <a:srgbClr val="FFFFFF"/>
                </a:solidFill>
                <a:effectLst/>
                <a:uLnTx/>
                <a:uFillTx/>
                <a:latin typeface="Kantar Brown Light" panose="020B0404020101010102" pitchFamily="34" charset="0"/>
                <a:ea typeface="+mn-ea"/>
                <a:cs typeface="+mn-cs"/>
              </a:rPr>
              <a:t>29</a:t>
            </a:r>
            <a:endParaRPr kumimoji="0" lang="ro-RO" altLang="en-US" sz="1800" b="0" i="0" u="none" strike="noStrike" kern="1200" cap="none" spc="0" normalizeH="0" baseline="0" noProof="0" dirty="0">
              <a:ln>
                <a:noFill/>
              </a:ln>
              <a:solidFill>
                <a:srgbClr val="333333"/>
              </a:solidFill>
              <a:effectLst/>
              <a:uLnTx/>
              <a:uFillTx/>
              <a:ea typeface="+mn-ea"/>
              <a:cs typeface="+mn-cs"/>
            </a:endParaRPr>
          </a:p>
        </p:txBody>
      </p:sp>
      <p:sp>
        <p:nvSpPr>
          <p:cNvPr id="101" name="Rectangle 95">
            <a:extLst>
              <a:ext uri="{FF2B5EF4-FFF2-40B4-BE49-F238E27FC236}">
                <a16:creationId xmlns:a16="http://schemas.microsoft.com/office/drawing/2014/main" id="{0F9C31A6-FEA7-9915-AF3E-C9E7D2679687}"/>
              </a:ext>
            </a:extLst>
          </p:cNvPr>
          <p:cNvSpPr>
            <a:spLocks noChangeArrowheads="1"/>
          </p:cNvSpPr>
          <p:nvPr/>
        </p:nvSpPr>
        <p:spPr bwMode="auto">
          <a:xfrm>
            <a:off x="7019764" y="6240463"/>
            <a:ext cx="349455"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lvl="0">
              <a:defRPr/>
            </a:pPr>
            <a:r>
              <a:rPr lang="ro-RO" altLang="en-US" sz="1000" dirty="0">
                <a:solidFill>
                  <a:srgbClr val="FFFFFF"/>
                </a:solidFill>
                <a:latin typeface="Kantar Brown Light" panose="020B0404020101010102" pitchFamily="34" charset="0"/>
              </a:rPr>
              <a:t>Cafea</a:t>
            </a:r>
            <a:endParaRPr lang="ro-RO" altLang="en-US" dirty="0">
              <a:solidFill>
                <a:srgbClr val="333333"/>
              </a:solidFill>
            </a:endParaRPr>
          </a:p>
        </p:txBody>
      </p:sp>
      <p:sp>
        <p:nvSpPr>
          <p:cNvPr id="102" name="Rectangle 96">
            <a:extLst>
              <a:ext uri="{FF2B5EF4-FFF2-40B4-BE49-F238E27FC236}">
                <a16:creationId xmlns:a16="http://schemas.microsoft.com/office/drawing/2014/main" id="{0487B997-43CC-1EAF-DFB6-EB5048A28FA8}"/>
              </a:ext>
            </a:extLst>
          </p:cNvPr>
          <p:cNvSpPr>
            <a:spLocks noChangeArrowheads="1"/>
          </p:cNvSpPr>
          <p:nvPr/>
        </p:nvSpPr>
        <p:spPr bwMode="auto">
          <a:xfrm>
            <a:off x="4019389" y="6240463"/>
            <a:ext cx="585097"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ro-RO" altLang="en-US" sz="1000" b="0" i="0" u="none" strike="noStrike" kern="1200" cap="none" spc="0" normalizeH="0" baseline="0" noProof="0" dirty="0">
                <a:ln>
                  <a:noFill/>
                </a:ln>
                <a:solidFill>
                  <a:srgbClr val="FA0028"/>
                </a:solidFill>
                <a:effectLst/>
                <a:uLnTx/>
                <a:uFillTx/>
                <a:latin typeface="Kantar Brown Light" panose="020B0404020101010102" pitchFamily="34" charset="0"/>
                <a:ea typeface="+mn-ea"/>
                <a:cs typeface="+mn-cs"/>
              </a:rPr>
              <a:t>DONCAFÉ</a:t>
            </a:r>
            <a:endParaRPr kumimoji="0" lang="ro-RO" altLang="en-US" sz="1800" b="0" i="0" u="none" strike="noStrike" kern="1200" cap="none" spc="0" normalizeH="0" baseline="0" noProof="0" dirty="0">
              <a:ln>
                <a:noFill/>
              </a:ln>
              <a:solidFill>
                <a:srgbClr val="FA0028"/>
              </a:solidFill>
              <a:effectLst/>
              <a:uLnTx/>
              <a:uFillTx/>
              <a:ea typeface="+mn-ea"/>
              <a:cs typeface="+mn-cs"/>
            </a:endParaRPr>
          </a:p>
        </p:txBody>
      </p:sp>
      <p:sp>
        <p:nvSpPr>
          <p:cNvPr id="103" name="Rectangle 97">
            <a:extLst>
              <a:ext uri="{FF2B5EF4-FFF2-40B4-BE49-F238E27FC236}">
                <a16:creationId xmlns:a16="http://schemas.microsoft.com/office/drawing/2014/main" id="{33F92450-D65E-0E9E-6FE7-FCA2F60A2437}"/>
              </a:ext>
            </a:extLst>
          </p:cNvPr>
          <p:cNvSpPr>
            <a:spLocks noChangeArrowheads="1"/>
          </p:cNvSpPr>
          <p:nvPr/>
        </p:nvSpPr>
        <p:spPr bwMode="auto">
          <a:xfrm>
            <a:off x="3716176" y="6240463"/>
            <a:ext cx="150682"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ro-RO" altLang="en-US" sz="1000" b="0" i="0" u="none" strike="noStrike" kern="1200" cap="none" spc="0" normalizeH="0" baseline="0" noProof="0" dirty="0">
                <a:ln>
                  <a:noFill/>
                </a:ln>
                <a:solidFill>
                  <a:srgbClr val="FFFFFF"/>
                </a:solidFill>
                <a:effectLst/>
                <a:uLnTx/>
                <a:uFillTx/>
                <a:latin typeface="Kantar Brown Light" panose="020B0404020101010102" pitchFamily="34" charset="0"/>
                <a:ea typeface="+mn-ea"/>
                <a:cs typeface="+mn-cs"/>
              </a:rPr>
              <a:t>30</a:t>
            </a:r>
            <a:endParaRPr kumimoji="0" lang="ro-RO" altLang="en-US" sz="1800" b="0" i="0" u="none" strike="noStrike" kern="1200" cap="none" spc="0" normalizeH="0" baseline="0" noProof="0" dirty="0">
              <a:ln>
                <a:noFill/>
              </a:ln>
              <a:solidFill>
                <a:srgbClr val="333333"/>
              </a:solidFill>
              <a:effectLst/>
              <a:uLnTx/>
              <a:uFillTx/>
              <a:ea typeface="+mn-ea"/>
              <a:cs typeface="+mn-cs"/>
            </a:endParaRPr>
          </a:p>
        </p:txBody>
      </p:sp>
      <p:sp>
        <p:nvSpPr>
          <p:cNvPr id="3" name="TextBox 2">
            <a:extLst>
              <a:ext uri="{FF2B5EF4-FFF2-40B4-BE49-F238E27FC236}">
                <a16:creationId xmlns:a16="http://schemas.microsoft.com/office/drawing/2014/main" id="{705D49E1-FC74-C915-05D3-DB7A40B6A50D}"/>
              </a:ext>
            </a:extLst>
          </p:cNvPr>
          <p:cNvSpPr txBox="1"/>
          <p:nvPr/>
        </p:nvSpPr>
        <p:spPr>
          <a:xfrm>
            <a:off x="4019389" y="6651094"/>
            <a:ext cx="3792258" cy="161583"/>
          </a:xfrm>
          <a:prstGeom prst="rect">
            <a:avLst/>
          </a:prstGeom>
          <a:noFill/>
        </p:spPr>
        <p:txBody>
          <a:bodyPr wrap="squar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ro-RO" sz="1050" b="0" i="0" u="none" strike="noStrike" kern="1200" cap="none" spc="0" normalizeH="0" baseline="0" noProof="0" dirty="0">
                <a:ln>
                  <a:noFill/>
                </a:ln>
                <a:solidFill>
                  <a:srgbClr val="00B600"/>
                </a:solidFill>
                <a:effectLst/>
                <a:uLnTx/>
                <a:uFillTx/>
                <a:latin typeface="Kantar Brown Light" panose="020B0404020101010102" pitchFamily="34" charset="0"/>
                <a:ea typeface="+mn-ea"/>
                <a:cs typeface="Kantar Brown Light" panose="020B0404020101010102" pitchFamily="34" charset="0"/>
              </a:rPr>
              <a:t>Poziționarea percepută foarte clar </a:t>
            </a:r>
            <a:r>
              <a:rPr kumimoji="0" lang="ro-RO" sz="1050" b="0" i="0" u="none" strike="noStrike" kern="1200" cap="none" spc="0" normalizeH="0" baseline="0" noProof="0" dirty="0">
                <a:ln>
                  <a:noFill/>
                </a:ln>
                <a:solidFill>
                  <a:srgbClr val="FFFFFF"/>
                </a:solidFill>
                <a:effectLst/>
                <a:uLnTx/>
                <a:uFillTx/>
                <a:latin typeface="Kantar Brown Light" panose="020B0404020101010102" pitchFamily="34" charset="0"/>
                <a:ea typeface="+mn-ea"/>
                <a:cs typeface="Kantar Brown Light" panose="020B0404020101010102" pitchFamily="34" charset="0"/>
              </a:rPr>
              <a:t> |  </a:t>
            </a:r>
            <a:r>
              <a:rPr kumimoji="0" lang="ro-RO" sz="1050" b="0" i="0" u="none" strike="noStrike" kern="1200" cap="none" spc="0" normalizeH="0" baseline="0" noProof="0" dirty="0">
                <a:ln>
                  <a:noFill/>
                </a:ln>
                <a:solidFill>
                  <a:srgbClr val="FEDB00"/>
                </a:solidFill>
                <a:effectLst/>
                <a:uLnTx/>
                <a:uFillTx/>
                <a:latin typeface="Kantar Brown Light" panose="020B0404020101010102" pitchFamily="34" charset="0"/>
                <a:ea typeface="+mn-ea"/>
                <a:cs typeface="Kantar Brown Light" panose="020B0404020101010102" pitchFamily="34" charset="0"/>
              </a:rPr>
              <a:t>Nivel mediu </a:t>
            </a:r>
            <a:r>
              <a:rPr kumimoji="0" lang="ro-RO" sz="1050" b="0" i="0" u="none" strike="noStrike" kern="1200" cap="none" spc="0" normalizeH="0" baseline="0" noProof="0" dirty="0">
                <a:ln>
                  <a:noFill/>
                </a:ln>
                <a:solidFill>
                  <a:srgbClr val="FFFFFF"/>
                </a:solidFill>
                <a:effectLst/>
                <a:uLnTx/>
                <a:uFillTx/>
                <a:latin typeface="Kantar Brown Light" panose="020B0404020101010102" pitchFamily="34" charset="0"/>
                <a:ea typeface="+mn-ea"/>
                <a:cs typeface="Kantar Brown Light" panose="020B0404020101010102" pitchFamily="34" charset="0"/>
              </a:rPr>
              <a:t>| </a:t>
            </a:r>
            <a:r>
              <a:rPr kumimoji="0" lang="ro-RO" sz="1050" b="0" i="0" u="none" strike="noStrike" kern="1200" cap="none" spc="0" normalizeH="0" baseline="0" noProof="0" dirty="0">
                <a:ln>
                  <a:noFill/>
                </a:ln>
                <a:solidFill>
                  <a:srgbClr val="FEDB00"/>
                </a:solidFill>
                <a:effectLst/>
                <a:uLnTx/>
                <a:uFillTx/>
                <a:latin typeface="Kantar Brown Light" panose="020B0404020101010102" pitchFamily="34" charset="0"/>
                <a:ea typeface="+mn-ea"/>
                <a:cs typeface="Kantar Brown Light" panose="020B0404020101010102" pitchFamily="34" charset="0"/>
              </a:rPr>
              <a:t> </a:t>
            </a:r>
            <a:r>
              <a:rPr kumimoji="0" lang="ro-RO" sz="1050" b="0" i="0" u="none" strike="noStrike" kern="1200" cap="none" spc="0" normalizeH="0" baseline="0" noProof="0" dirty="0">
                <a:ln>
                  <a:noFill/>
                </a:ln>
                <a:solidFill>
                  <a:srgbClr val="FA0028"/>
                </a:solidFill>
                <a:effectLst/>
                <a:uLnTx/>
                <a:uFillTx/>
                <a:latin typeface="Kantar Brown Light" panose="020B0404020101010102" pitchFamily="34" charset="0"/>
                <a:ea typeface="+mn-ea"/>
                <a:cs typeface="Kantar Brown Light" panose="020B0404020101010102" pitchFamily="34" charset="0"/>
              </a:rPr>
              <a:t>Nivel scăzut</a:t>
            </a:r>
          </a:p>
        </p:txBody>
      </p:sp>
      <p:sp>
        <p:nvSpPr>
          <p:cNvPr id="2" name="Rectangle 11">
            <a:extLst>
              <a:ext uri="{FF2B5EF4-FFF2-40B4-BE49-F238E27FC236}">
                <a16:creationId xmlns:a16="http://schemas.microsoft.com/office/drawing/2014/main" id="{948B42C8-5455-132C-30F1-C15C11B7D52E}"/>
              </a:ext>
            </a:extLst>
          </p:cNvPr>
          <p:cNvSpPr>
            <a:spLocks noChangeArrowheads="1"/>
          </p:cNvSpPr>
          <p:nvPr/>
        </p:nvSpPr>
        <p:spPr bwMode="auto">
          <a:xfrm>
            <a:off x="7010239" y="798513"/>
            <a:ext cx="625171"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lvl="0">
              <a:defRPr/>
            </a:pPr>
            <a:r>
              <a:rPr lang="ro-RO" altLang="en-US" sz="1000" dirty="0">
                <a:solidFill>
                  <a:srgbClr val="FFFFFF"/>
                </a:solidFill>
                <a:latin typeface="Kantar Brown Light" panose="020B0404020101010102" pitchFamily="34" charset="0"/>
              </a:rPr>
              <a:t>Electronice</a:t>
            </a:r>
            <a:endParaRPr lang="ro-RO" altLang="en-US" dirty="0">
              <a:solidFill>
                <a:srgbClr val="333333"/>
              </a:solidFill>
            </a:endParaRPr>
          </a:p>
        </p:txBody>
      </p:sp>
      <p:sp>
        <p:nvSpPr>
          <p:cNvPr id="11" name="Rectangle 12">
            <a:extLst>
              <a:ext uri="{FF2B5EF4-FFF2-40B4-BE49-F238E27FC236}">
                <a16:creationId xmlns:a16="http://schemas.microsoft.com/office/drawing/2014/main" id="{8651FC84-675E-4260-4973-2633A625F47A}"/>
              </a:ext>
            </a:extLst>
          </p:cNvPr>
          <p:cNvSpPr>
            <a:spLocks noChangeArrowheads="1"/>
          </p:cNvSpPr>
          <p:nvPr/>
        </p:nvSpPr>
        <p:spPr bwMode="auto">
          <a:xfrm>
            <a:off x="4009864" y="798513"/>
            <a:ext cx="604333"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ro-RO" altLang="en-US" sz="1000" b="0" i="0" u="none" strike="noStrike" kern="1200" cap="none" spc="0" normalizeH="0" baseline="0" noProof="0" dirty="0">
                <a:ln>
                  <a:noFill/>
                </a:ln>
                <a:solidFill>
                  <a:srgbClr val="00B600"/>
                </a:solidFill>
                <a:effectLst/>
                <a:uLnTx/>
                <a:uFillTx/>
                <a:latin typeface="Kantar Brown Light" panose="020B0404020101010102" pitchFamily="34" charset="0"/>
                <a:ea typeface="+mn-ea"/>
                <a:cs typeface="+mn-cs"/>
              </a:rPr>
              <a:t>SAMSUNG</a:t>
            </a:r>
            <a:endParaRPr kumimoji="0" lang="ro-RO" altLang="en-US" sz="1800" b="0" i="0" u="none" strike="noStrike" kern="1200" cap="none" spc="0" normalizeH="0" baseline="0" noProof="0" dirty="0">
              <a:ln>
                <a:noFill/>
              </a:ln>
              <a:solidFill>
                <a:srgbClr val="00B600"/>
              </a:solidFill>
              <a:effectLst/>
              <a:uLnTx/>
              <a:uFillTx/>
              <a:ea typeface="+mn-ea"/>
              <a:cs typeface="+mn-cs"/>
            </a:endParaRPr>
          </a:p>
        </p:txBody>
      </p:sp>
      <p:sp>
        <p:nvSpPr>
          <p:cNvPr id="12" name="Rectangle 13">
            <a:extLst>
              <a:ext uri="{FF2B5EF4-FFF2-40B4-BE49-F238E27FC236}">
                <a16:creationId xmlns:a16="http://schemas.microsoft.com/office/drawing/2014/main" id="{5FEF8819-A3FA-1BD6-318C-7D9C61C67087}"/>
              </a:ext>
            </a:extLst>
          </p:cNvPr>
          <p:cNvSpPr>
            <a:spLocks noChangeArrowheads="1"/>
          </p:cNvSpPr>
          <p:nvPr/>
        </p:nvSpPr>
        <p:spPr bwMode="auto">
          <a:xfrm>
            <a:off x="3754276" y="798513"/>
            <a:ext cx="48090"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ro-RO" altLang="en-US" sz="1000" b="0" i="0" u="none" strike="noStrike" kern="1200" cap="none" spc="0" normalizeH="0" baseline="0" noProof="0" dirty="0">
                <a:ln>
                  <a:noFill/>
                </a:ln>
                <a:solidFill>
                  <a:srgbClr val="FFFFFF"/>
                </a:solidFill>
                <a:effectLst/>
                <a:uLnTx/>
                <a:uFillTx/>
                <a:latin typeface="Kantar Brown Light" panose="020B0404020101010102" pitchFamily="34" charset="0"/>
                <a:ea typeface="+mn-ea"/>
                <a:cs typeface="+mn-cs"/>
              </a:rPr>
              <a:t>1</a:t>
            </a:r>
            <a:endParaRPr kumimoji="0" lang="ro-RO" altLang="en-US" sz="1800" b="0" i="0" u="none" strike="noStrike" kern="1200" cap="none" spc="0" normalizeH="0" baseline="0" noProof="0" dirty="0">
              <a:ln>
                <a:noFill/>
              </a:ln>
              <a:solidFill>
                <a:srgbClr val="333333"/>
              </a:solidFill>
              <a:effectLst/>
              <a:uLnTx/>
              <a:uFillTx/>
              <a:ea typeface="+mn-ea"/>
              <a:cs typeface="+mn-cs"/>
            </a:endParaRPr>
          </a:p>
        </p:txBody>
      </p:sp>
      <p:sp>
        <p:nvSpPr>
          <p:cNvPr id="13" name="TextBox 12">
            <a:extLst>
              <a:ext uri="{FF2B5EF4-FFF2-40B4-BE49-F238E27FC236}">
                <a16:creationId xmlns:a16="http://schemas.microsoft.com/office/drawing/2014/main" id="{D6D98A30-A113-7C6B-2822-C01A3FFF87F8}"/>
              </a:ext>
            </a:extLst>
          </p:cNvPr>
          <p:cNvSpPr txBox="1"/>
          <p:nvPr/>
        </p:nvSpPr>
        <p:spPr>
          <a:xfrm>
            <a:off x="622138" y="6319838"/>
            <a:ext cx="2018579" cy="246221"/>
          </a:xfrm>
          <a:prstGeom prst="rect">
            <a:avLst/>
          </a:prstGeom>
          <a:solidFill>
            <a:srgbClr val="000000"/>
          </a:solid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ro-RO" sz="1600" b="1" i="0" u="none" strike="noStrike" kern="1200" cap="none" spc="0" normalizeH="0" baseline="0" noProof="0" dirty="0">
                <a:ln>
                  <a:noFill/>
                </a:ln>
                <a:solidFill>
                  <a:srgbClr val="FFFFFF"/>
                </a:solidFill>
                <a:effectLst/>
                <a:uLnTx/>
                <a:uFillTx/>
                <a:latin typeface="Kantar Brown Thin" panose="020B0304020101010102" pitchFamily="34" charset="0"/>
                <a:ea typeface="+mn-ea"/>
                <a:cs typeface="Kantar Brown Thin" panose="020B0304020101010102" pitchFamily="34" charset="0"/>
              </a:rPr>
              <a:t>Best of A 100</a:t>
            </a:r>
          </a:p>
        </p:txBody>
      </p:sp>
    </p:spTree>
    <p:extLst>
      <p:ext uri="{BB962C8B-B14F-4D97-AF65-F5344CB8AC3E}">
        <p14:creationId xmlns:p14="http://schemas.microsoft.com/office/powerpoint/2010/main" val="39031094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500" fill="hold"/>
                                        <p:tgtEl>
                                          <p:spTgt spid="10"/>
                                        </p:tgtEl>
                                        <p:attrNameLst>
                                          <p:attrName>ppt_x</p:attrName>
                                        </p:attrNameLst>
                                      </p:cBhvr>
                                      <p:tavLst>
                                        <p:tav tm="0">
                                          <p:val>
                                            <p:strVal val="#ppt_x"/>
                                          </p:val>
                                        </p:tav>
                                        <p:tav tm="100000">
                                          <p:val>
                                            <p:strVal val="#ppt_x"/>
                                          </p:val>
                                        </p:tav>
                                      </p:tavLst>
                                    </p:anim>
                                    <p:anim calcmode="lin" valueType="num">
                                      <p:cBhvr additive="base">
                                        <p:cTn id="12" dur="5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6"/>
                                        </p:tgtEl>
                                        <p:attrNameLst>
                                          <p:attrName>style.visibility</p:attrName>
                                        </p:attrNameLst>
                                      </p:cBhvr>
                                      <p:to>
                                        <p:strVal val="visible"/>
                                      </p:to>
                                    </p:set>
                                    <p:anim calcmode="lin" valueType="num">
                                      <p:cBhvr additive="base">
                                        <p:cTn id="15" dur="500" fill="hold"/>
                                        <p:tgtEl>
                                          <p:spTgt spid="6"/>
                                        </p:tgtEl>
                                        <p:attrNameLst>
                                          <p:attrName>ppt_x</p:attrName>
                                        </p:attrNameLst>
                                      </p:cBhvr>
                                      <p:tavLst>
                                        <p:tav tm="0">
                                          <p:val>
                                            <p:strVal val="#ppt_x"/>
                                          </p:val>
                                        </p:tav>
                                        <p:tav tm="100000">
                                          <p:val>
                                            <p:strVal val="#ppt_x"/>
                                          </p:val>
                                        </p:tav>
                                      </p:tavLst>
                                    </p:anim>
                                    <p:anim calcmode="lin" valueType="num">
                                      <p:cBhvr additive="base">
                                        <p:cTn id="16" dur="500" fill="hold"/>
                                        <p:tgtEl>
                                          <p:spTgt spid="6"/>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02"/>
                                        </p:tgtEl>
                                        <p:attrNameLst>
                                          <p:attrName>style.visibility</p:attrName>
                                        </p:attrNameLst>
                                      </p:cBhvr>
                                      <p:to>
                                        <p:strVal val="visible"/>
                                      </p:to>
                                    </p:set>
                                    <p:anim calcmode="lin" valueType="num">
                                      <p:cBhvr additive="base">
                                        <p:cTn id="19" dur="500" fill="hold"/>
                                        <p:tgtEl>
                                          <p:spTgt spid="102"/>
                                        </p:tgtEl>
                                        <p:attrNameLst>
                                          <p:attrName>ppt_x</p:attrName>
                                        </p:attrNameLst>
                                      </p:cBhvr>
                                      <p:tavLst>
                                        <p:tav tm="0">
                                          <p:val>
                                            <p:strVal val="#ppt_x"/>
                                          </p:val>
                                        </p:tav>
                                        <p:tav tm="100000">
                                          <p:val>
                                            <p:strVal val="#ppt_x"/>
                                          </p:val>
                                        </p:tav>
                                      </p:tavLst>
                                    </p:anim>
                                    <p:anim calcmode="lin" valueType="num">
                                      <p:cBhvr additive="base">
                                        <p:cTn id="20" dur="500" fill="hold"/>
                                        <p:tgtEl>
                                          <p:spTgt spid="10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03"/>
                                        </p:tgtEl>
                                        <p:attrNameLst>
                                          <p:attrName>style.visibility</p:attrName>
                                        </p:attrNameLst>
                                      </p:cBhvr>
                                      <p:to>
                                        <p:strVal val="visible"/>
                                      </p:to>
                                    </p:set>
                                    <p:anim calcmode="lin" valueType="num">
                                      <p:cBhvr additive="base">
                                        <p:cTn id="23" dur="500" fill="hold"/>
                                        <p:tgtEl>
                                          <p:spTgt spid="103"/>
                                        </p:tgtEl>
                                        <p:attrNameLst>
                                          <p:attrName>ppt_x</p:attrName>
                                        </p:attrNameLst>
                                      </p:cBhvr>
                                      <p:tavLst>
                                        <p:tav tm="0">
                                          <p:val>
                                            <p:strVal val="#ppt_x"/>
                                          </p:val>
                                        </p:tav>
                                        <p:tav tm="100000">
                                          <p:val>
                                            <p:strVal val="#ppt_x"/>
                                          </p:val>
                                        </p:tav>
                                      </p:tavLst>
                                    </p:anim>
                                    <p:anim calcmode="lin" valueType="num">
                                      <p:cBhvr additive="base">
                                        <p:cTn id="24" dur="500" fill="hold"/>
                                        <p:tgtEl>
                                          <p:spTgt spid="10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01"/>
                                        </p:tgtEl>
                                        <p:attrNameLst>
                                          <p:attrName>style.visibility</p:attrName>
                                        </p:attrNameLst>
                                      </p:cBhvr>
                                      <p:to>
                                        <p:strVal val="visible"/>
                                      </p:to>
                                    </p:set>
                                    <p:anim calcmode="lin" valueType="num">
                                      <p:cBhvr additive="base">
                                        <p:cTn id="27" dur="500" fill="hold"/>
                                        <p:tgtEl>
                                          <p:spTgt spid="101"/>
                                        </p:tgtEl>
                                        <p:attrNameLst>
                                          <p:attrName>ppt_x</p:attrName>
                                        </p:attrNameLst>
                                      </p:cBhvr>
                                      <p:tavLst>
                                        <p:tav tm="0">
                                          <p:val>
                                            <p:strVal val="#ppt_x"/>
                                          </p:val>
                                        </p:tav>
                                        <p:tav tm="100000">
                                          <p:val>
                                            <p:strVal val="#ppt_x"/>
                                          </p:val>
                                        </p:tav>
                                      </p:tavLst>
                                    </p:anim>
                                    <p:anim calcmode="lin" valueType="num">
                                      <p:cBhvr additive="base">
                                        <p:cTn id="28" dur="500" fill="hold"/>
                                        <p:tgtEl>
                                          <p:spTgt spid="101"/>
                                        </p:tgtEl>
                                        <p:attrNameLst>
                                          <p:attrName>ppt_y</p:attrName>
                                        </p:attrNameLst>
                                      </p:cBhvr>
                                      <p:tavLst>
                                        <p:tav tm="0">
                                          <p:val>
                                            <p:strVal val="1+#ppt_h/2"/>
                                          </p:val>
                                        </p:tav>
                                        <p:tav tm="100000">
                                          <p:val>
                                            <p:strVal val="#ppt_y"/>
                                          </p:val>
                                        </p:tav>
                                      </p:tavLst>
                                    </p:anim>
                                  </p:childTnLst>
                                </p:cTn>
                              </p:par>
                            </p:childTnLst>
                          </p:cTn>
                        </p:par>
                        <p:par>
                          <p:cTn id="29" fill="hold">
                            <p:stCondLst>
                              <p:cond delay="500"/>
                            </p:stCondLst>
                            <p:childTnLst>
                              <p:par>
                                <p:cTn id="30" presetID="2" presetClass="entr" presetSubtype="4" fill="hold" grpId="0" nodeType="afterEffect">
                                  <p:stCondLst>
                                    <p:cond delay="0"/>
                                  </p:stCondLst>
                                  <p:childTnLst>
                                    <p:set>
                                      <p:cBhvr>
                                        <p:cTn id="31" dur="1" fill="hold">
                                          <p:stCondLst>
                                            <p:cond delay="0"/>
                                          </p:stCondLst>
                                        </p:cTn>
                                        <p:tgtEl>
                                          <p:spTgt spid="98"/>
                                        </p:tgtEl>
                                        <p:attrNameLst>
                                          <p:attrName>style.visibility</p:attrName>
                                        </p:attrNameLst>
                                      </p:cBhvr>
                                      <p:to>
                                        <p:strVal val="visible"/>
                                      </p:to>
                                    </p:set>
                                    <p:anim calcmode="lin" valueType="num">
                                      <p:cBhvr additive="base">
                                        <p:cTn id="32" dur="500" fill="hold"/>
                                        <p:tgtEl>
                                          <p:spTgt spid="98"/>
                                        </p:tgtEl>
                                        <p:attrNameLst>
                                          <p:attrName>ppt_x</p:attrName>
                                        </p:attrNameLst>
                                      </p:cBhvr>
                                      <p:tavLst>
                                        <p:tav tm="0">
                                          <p:val>
                                            <p:strVal val="#ppt_x"/>
                                          </p:val>
                                        </p:tav>
                                        <p:tav tm="100000">
                                          <p:val>
                                            <p:strVal val="#ppt_x"/>
                                          </p:val>
                                        </p:tav>
                                      </p:tavLst>
                                    </p:anim>
                                    <p:anim calcmode="lin" valueType="num">
                                      <p:cBhvr additive="base">
                                        <p:cTn id="33" dur="500" fill="hold"/>
                                        <p:tgtEl>
                                          <p:spTgt spid="98"/>
                                        </p:tgtEl>
                                        <p:attrNameLst>
                                          <p:attrName>ppt_y</p:attrName>
                                        </p:attrNameLst>
                                      </p:cBhvr>
                                      <p:tavLst>
                                        <p:tav tm="0">
                                          <p:val>
                                            <p:strVal val="1+#ppt_h/2"/>
                                          </p:val>
                                        </p:tav>
                                        <p:tav tm="100000">
                                          <p:val>
                                            <p:strVal val="#ppt_y"/>
                                          </p:val>
                                        </p:tav>
                                      </p:tavLst>
                                    </p:anim>
                                  </p:childTnLst>
                                </p:cTn>
                              </p:par>
                              <p:par>
                                <p:cTn id="34" presetID="2" presetClass="entr" presetSubtype="4" fill="hold" grpId="0" nodeType="withEffect">
                                  <p:stCondLst>
                                    <p:cond delay="0"/>
                                  </p:stCondLst>
                                  <p:childTnLst>
                                    <p:set>
                                      <p:cBhvr>
                                        <p:cTn id="35" dur="1" fill="hold">
                                          <p:stCondLst>
                                            <p:cond delay="0"/>
                                          </p:stCondLst>
                                        </p:cTn>
                                        <p:tgtEl>
                                          <p:spTgt spid="99"/>
                                        </p:tgtEl>
                                        <p:attrNameLst>
                                          <p:attrName>style.visibility</p:attrName>
                                        </p:attrNameLst>
                                      </p:cBhvr>
                                      <p:to>
                                        <p:strVal val="visible"/>
                                      </p:to>
                                    </p:set>
                                    <p:anim calcmode="lin" valueType="num">
                                      <p:cBhvr additive="base">
                                        <p:cTn id="36" dur="500" fill="hold"/>
                                        <p:tgtEl>
                                          <p:spTgt spid="99"/>
                                        </p:tgtEl>
                                        <p:attrNameLst>
                                          <p:attrName>ppt_x</p:attrName>
                                        </p:attrNameLst>
                                      </p:cBhvr>
                                      <p:tavLst>
                                        <p:tav tm="0">
                                          <p:val>
                                            <p:strVal val="#ppt_x"/>
                                          </p:val>
                                        </p:tav>
                                        <p:tav tm="100000">
                                          <p:val>
                                            <p:strVal val="#ppt_x"/>
                                          </p:val>
                                        </p:tav>
                                      </p:tavLst>
                                    </p:anim>
                                    <p:anim calcmode="lin" valueType="num">
                                      <p:cBhvr additive="base">
                                        <p:cTn id="37" dur="500" fill="hold"/>
                                        <p:tgtEl>
                                          <p:spTgt spid="99"/>
                                        </p:tgtEl>
                                        <p:attrNameLst>
                                          <p:attrName>ppt_y</p:attrName>
                                        </p:attrNameLst>
                                      </p:cBhvr>
                                      <p:tavLst>
                                        <p:tav tm="0">
                                          <p:val>
                                            <p:strVal val="1+#ppt_h/2"/>
                                          </p:val>
                                        </p:tav>
                                        <p:tav tm="100000">
                                          <p:val>
                                            <p:strVal val="#ppt_y"/>
                                          </p:val>
                                        </p:tav>
                                      </p:tavLst>
                                    </p:anim>
                                  </p:childTnLst>
                                </p:cTn>
                              </p:par>
                              <p:par>
                                <p:cTn id="38" presetID="2" presetClass="entr" presetSubtype="4" fill="hold" grpId="0" nodeType="withEffect">
                                  <p:stCondLst>
                                    <p:cond delay="0"/>
                                  </p:stCondLst>
                                  <p:childTnLst>
                                    <p:set>
                                      <p:cBhvr>
                                        <p:cTn id="39" dur="1" fill="hold">
                                          <p:stCondLst>
                                            <p:cond delay="0"/>
                                          </p:stCondLst>
                                        </p:cTn>
                                        <p:tgtEl>
                                          <p:spTgt spid="100"/>
                                        </p:tgtEl>
                                        <p:attrNameLst>
                                          <p:attrName>style.visibility</p:attrName>
                                        </p:attrNameLst>
                                      </p:cBhvr>
                                      <p:to>
                                        <p:strVal val="visible"/>
                                      </p:to>
                                    </p:set>
                                    <p:anim calcmode="lin" valueType="num">
                                      <p:cBhvr additive="base">
                                        <p:cTn id="40" dur="500" fill="hold"/>
                                        <p:tgtEl>
                                          <p:spTgt spid="100"/>
                                        </p:tgtEl>
                                        <p:attrNameLst>
                                          <p:attrName>ppt_x</p:attrName>
                                        </p:attrNameLst>
                                      </p:cBhvr>
                                      <p:tavLst>
                                        <p:tav tm="0">
                                          <p:val>
                                            <p:strVal val="#ppt_x"/>
                                          </p:val>
                                        </p:tav>
                                        <p:tav tm="100000">
                                          <p:val>
                                            <p:strVal val="#ppt_x"/>
                                          </p:val>
                                        </p:tav>
                                      </p:tavLst>
                                    </p:anim>
                                    <p:anim calcmode="lin" valueType="num">
                                      <p:cBhvr additive="base">
                                        <p:cTn id="41" dur="500" fill="hold"/>
                                        <p:tgtEl>
                                          <p:spTgt spid="100"/>
                                        </p:tgtEl>
                                        <p:attrNameLst>
                                          <p:attrName>ppt_y</p:attrName>
                                        </p:attrNameLst>
                                      </p:cBhvr>
                                      <p:tavLst>
                                        <p:tav tm="0">
                                          <p:val>
                                            <p:strVal val="1+#ppt_h/2"/>
                                          </p:val>
                                        </p:tav>
                                        <p:tav tm="100000">
                                          <p:val>
                                            <p:strVal val="#ppt_y"/>
                                          </p:val>
                                        </p:tav>
                                      </p:tavLst>
                                    </p:anim>
                                  </p:childTnLst>
                                </p:cTn>
                              </p:par>
                            </p:childTnLst>
                          </p:cTn>
                        </p:par>
                        <p:par>
                          <p:cTn id="42" fill="hold">
                            <p:stCondLst>
                              <p:cond delay="1000"/>
                            </p:stCondLst>
                            <p:childTnLst>
                              <p:par>
                                <p:cTn id="43" presetID="2" presetClass="entr" presetSubtype="4" fill="hold" grpId="0" nodeType="afterEffect">
                                  <p:stCondLst>
                                    <p:cond delay="0"/>
                                  </p:stCondLst>
                                  <p:childTnLst>
                                    <p:set>
                                      <p:cBhvr>
                                        <p:cTn id="44" dur="1" fill="hold">
                                          <p:stCondLst>
                                            <p:cond delay="0"/>
                                          </p:stCondLst>
                                        </p:cTn>
                                        <p:tgtEl>
                                          <p:spTgt spid="95"/>
                                        </p:tgtEl>
                                        <p:attrNameLst>
                                          <p:attrName>style.visibility</p:attrName>
                                        </p:attrNameLst>
                                      </p:cBhvr>
                                      <p:to>
                                        <p:strVal val="visible"/>
                                      </p:to>
                                    </p:set>
                                    <p:anim calcmode="lin" valueType="num">
                                      <p:cBhvr additive="base">
                                        <p:cTn id="45" dur="500" fill="hold"/>
                                        <p:tgtEl>
                                          <p:spTgt spid="95"/>
                                        </p:tgtEl>
                                        <p:attrNameLst>
                                          <p:attrName>ppt_x</p:attrName>
                                        </p:attrNameLst>
                                      </p:cBhvr>
                                      <p:tavLst>
                                        <p:tav tm="0">
                                          <p:val>
                                            <p:strVal val="#ppt_x"/>
                                          </p:val>
                                        </p:tav>
                                        <p:tav tm="100000">
                                          <p:val>
                                            <p:strVal val="#ppt_x"/>
                                          </p:val>
                                        </p:tav>
                                      </p:tavLst>
                                    </p:anim>
                                    <p:anim calcmode="lin" valueType="num">
                                      <p:cBhvr additive="base">
                                        <p:cTn id="46" dur="500" fill="hold"/>
                                        <p:tgtEl>
                                          <p:spTgt spid="95"/>
                                        </p:tgtEl>
                                        <p:attrNameLst>
                                          <p:attrName>ppt_y</p:attrName>
                                        </p:attrNameLst>
                                      </p:cBhvr>
                                      <p:tavLst>
                                        <p:tav tm="0">
                                          <p:val>
                                            <p:strVal val="1+#ppt_h/2"/>
                                          </p:val>
                                        </p:tav>
                                        <p:tav tm="100000">
                                          <p:val>
                                            <p:strVal val="#ppt_y"/>
                                          </p:val>
                                        </p:tav>
                                      </p:tavLst>
                                    </p:anim>
                                  </p:childTnLst>
                                </p:cTn>
                              </p:par>
                              <p:par>
                                <p:cTn id="47" presetID="2" presetClass="entr" presetSubtype="4" fill="hold" grpId="0" nodeType="withEffect">
                                  <p:stCondLst>
                                    <p:cond delay="0"/>
                                  </p:stCondLst>
                                  <p:childTnLst>
                                    <p:set>
                                      <p:cBhvr>
                                        <p:cTn id="48" dur="1" fill="hold">
                                          <p:stCondLst>
                                            <p:cond delay="0"/>
                                          </p:stCondLst>
                                        </p:cTn>
                                        <p:tgtEl>
                                          <p:spTgt spid="96"/>
                                        </p:tgtEl>
                                        <p:attrNameLst>
                                          <p:attrName>style.visibility</p:attrName>
                                        </p:attrNameLst>
                                      </p:cBhvr>
                                      <p:to>
                                        <p:strVal val="visible"/>
                                      </p:to>
                                    </p:set>
                                    <p:anim calcmode="lin" valueType="num">
                                      <p:cBhvr additive="base">
                                        <p:cTn id="49" dur="500" fill="hold"/>
                                        <p:tgtEl>
                                          <p:spTgt spid="96"/>
                                        </p:tgtEl>
                                        <p:attrNameLst>
                                          <p:attrName>ppt_x</p:attrName>
                                        </p:attrNameLst>
                                      </p:cBhvr>
                                      <p:tavLst>
                                        <p:tav tm="0">
                                          <p:val>
                                            <p:strVal val="#ppt_x"/>
                                          </p:val>
                                        </p:tav>
                                        <p:tav tm="100000">
                                          <p:val>
                                            <p:strVal val="#ppt_x"/>
                                          </p:val>
                                        </p:tav>
                                      </p:tavLst>
                                    </p:anim>
                                    <p:anim calcmode="lin" valueType="num">
                                      <p:cBhvr additive="base">
                                        <p:cTn id="50" dur="500" fill="hold"/>
                                        <p:tgtEl>
                                          <p:spTgt spid="96"/>
                                        </p:tgtEl>
                                        <p:attrNameLst>
                                          <p:attrName>ppt_y</p:attrName>
                                        </p:attrNameLst>
                                      </p:cBhvr>
                                      <p:tavLst>
                                        <p:tav tm="0">
                                          <p:val>
                                            <p:strVal val="1+#ppt_h/2"/>
                                          </p:val>
                                        </p:tav>
                                        <p:tav tm="100000">
                                          <p:val>
                                            <p:strVal val="#ppt_y"/>
                                          </p:val>
                                        </p:tav>
                                      </p:tavLst>
                                    </p:anim>
                                  </p:childTnLst>
                                </p:cTn>
                              </p:par>
                              <p:par>
                                <p:cTn id="51" presetID="2" presetClass="entr" presetSubtype="4" fill="hold" grpId="0" nodeType="withEffect">
                                  <p:stCondLst>
                                    <p:cond delay="0"/>
                                  </p:stCondLst>
                                  <p:childTnLst>
                                    <p:set>
                                      <p:cBhvr>
                                        <p:cTn id="52" dur="1" fill="hold">
                                          <p:stCondLst>
                                            <p:cond delay="0"/>
                                          </p:stCondLst>
                                        </p:cTn>
                                        <p:tgtEl>
                                          <p:spTgt spid="97"/>
                                        </p:tgtEl>
                                        <p:attrNameLst>
                                          <p:attrName>style.visibility</p:attrName>
                                        </p:attrNameLst>
                                      </p:cBhvr>
                                      <p:to>
                                        <p:strVal val="visible"/>
                                      </p:to>
                                    </p:set>
                                    <p:anim calcmode="lin" valueType="num">
                                      <p:cBhvr additive="base">
                                        <p:cTn id="53" dur="500" fill="hold"/>
                                        <p:tgtEl>
                                          <p:spTgt spid="97"/>
                                        </p:tgtEl>
                                        <p:attrNameLst>
                                          <p:attrName>ppt_x</p:attrName>
                                        </p:attrNameLst>
                                      </p:cBhvr>
                                      <p:tavLst>
                                        <p:tav tm="0">
                                          <p:val>
                                            <p:strVal val="#ppt_x"/>
                                          </p:val>
                                        </p:tav>
                                        <p:tav tm="100000">
                                          <p:val>
                                            <p:strVal val="#ppt_x"/>
                                          </p:val>
                                        </p:tav>
                                      </p:tavLst>
                                    </p:anim>
                                    <p:anim calcmode="lin" valueType="num">
                                      <p:cBhvr additive="base">
                                        <p:cTn id="54" dur="500" fill="hold"/>
                                        <p:tgtEl>
                                          <p:spTgt spid="97"/>
                                        </p:tgtEl>
                                        <p:attrNameLst>
                                          <p:attrName>ppt_y</p:attrName>
                                        </p:attrNameLst>
                                      </p:cBhvr>
                                      <p:tavLst>
                                        <p:tav tm="0">
                                          <p:val>
                                            <p:strVal val="1+#ppt_h/2"/>
                                          </p:val>
                                        </p:tav>
                                        <p:tav tm="100000">
                                          <p:val>
                                            <p:strVal val="#ppt_y"/>
                                          </p:val>
                                        </p:tav>
                                      </p:tavLst>
                                    </p:anim>
                                  </p:childTnLst>
                                </p:cTn>
                              </p:par>
                            </p:childTnLst>
                          </p:cTn>
                        </p:par>
                        <p:par>
                          <p:cTn id="55" fill="hold">
                            <p:stCondLst>
                              <p:cond delay="1500"/>
                            </p:stCondLst>
                            <p:childTnLst>
                              <p:par>
                                <p:cTn id="56" presetID="2" presetClass="entr" presetSubtype="4" fill="hold" grpId="0" nodeType="afterEffect">
                                  <p:stCondLst>
                                    <p:cond delay="0"/>
                                  </p:stCondLst>
                                  <p:childTnLst>
                                    <p:set>
                                      <p:cBhvr>
                                        <p:cTn id="57" dur="1" fill="hold">
                                          <p:stCondLst>
                                            <p:cond delay="0"/>
                                          </p:stCondLst>
                                        </p:cTn>
                                        <p:tgtEl>
                                          <p:spTgt spid="92"/>
                                        </p:tgtEl>
                                        <p:attrNameLst>
                                          <p:attrName>style.visibility</p:attrName>
                                        </p:attrNameLst>
                                      </p:cBhvr>
                                      <p:to>
                                        <p:strVal val="visible"/>
                                      </p:to>
                                    </p:set>
                                    <p:anim calcmode="lin" valueType="num">
                                      <p:cBhvr additive="base">
                                        <p:cTn id="58" dur="500" fill="hold"/>
                                        <p:tgtEl>
                                          <p:spTgt spid="92"/>
                                        </p:tgtEl>
                                        <p:attrNameLst>
                                          <p:attrName>ppt_x</p:attrName>
                                        </p:attrNameLst>
                                      </p:cBhvr>
                                      <p:tavLst>
                                        <p:tav tm="0">
                                          <p:val>
                                            <p:strVal val="#ppt_x"/>
                                          </p:val>
                                        </p:tav>
                                        <p:tav tm="100000">
                                          <p:val>
                                            <p:strVal val="#ppt_x"/>
                                          </p:val>
                                        </p:tav>
                                      </p:tavLst>
                                    </p:anim>
                                    <p:anim calcmode="lin" valueType="num">
                                      <p:cBhvr additive="base">
                                        <p:cTn id="59" dur="500" fill="hold"/>
                                        <p:tgtEl>
                                          <p:spTgt spid="92"/>
                                        </p:tgtEl>
                                        <p:attrNameLst>
                                          <p:attrName>ppt_y</p:attrName>
                                        </p:attrNameLst>
                                      </p:cBhvr>
                                      <p:tavLst>
                                        <p:tav tm="0">
                                          <p:val>
                                            <p:strVal val="1+#ppt_h/2"/>
                                          </p:val>
                                        </p:tav>
                                        <p:tav tm="100000">
                                          <p:val>
                                            <p:strVal val="#ppt_y"/>
                                          </p:val>
                                        </p:tav>
                                      </p:tavLst>
                                    </p:anim>
                                  </p:childTnLst>
                                </p:cTn>
                              </p:par>
                              <p:par>
                                <p:cTn id="60" presetID="2" presetClass="entr" presetSubtype="4" fill="hold" grpId="0" nodeType="withEffect">
                                  <p:stCondLst>
                                    <p:cond delay="0"/>
                                  </p:stCondLst>
                                  <p:childTnLst>
                                    <p:set>
                                      <p:cBhvr>
                                        <p:cTn id="61" dur="1" fill="hold">
                                          <p:stCondLst>
                                            <p:cond delay="0"/>
                                          </p:stCondLst>
                                        </p:cTn>
                                        <p:tgtEl>
                                          <p:spTgt spid="93"/>
                                        </p:tgtEl>
                                        <p:attrNameLst>
                                          <p:attrName>style.visibility</p:attrName>
                                        </p:attrNameLst>
                                      </p:cBhvr>
                                      <p:to>
                                        <p:strVal val="visible"/>
                                      </p:to>
                                    </p:set>
                                    <p:anim calcmode="lin" valueType="num">
                                      <p:cBhvr additive="base">
                                        <p:cTn id="62" dur="500" fill="hold"/>
                                        <p:tgtEl>
                                          <p:spTgt spid="93"/>
                                        </p:tgtEl>
                                        <p:attrNameLst>
                                          <p:attrName>ppt_x</p:attrName>
                                        </p:attrNameLst>
                                      </p:cBhvr>
                                      <p:tavLst>
                                        <p:tav tm="0">
                                          <p:val>
                                            <p:strVal val="#ppt_x"/>
                                          </p:val>
                                        </p:tav>
                                        <p:tav tm="100000">
                                          <p:val>
                                            <p:strVal val="#ppt_x"/>
                                          </p:val>
                                        </p:tav>
                                      </p:tavLst>
                                    </p:anim>
                                    <p:anim calcmode="lin" valueType="num">
                                      <p:cBhvr additive="base">
                                        <p:cTn id="63" dur="500" fill="hold"/>
                                        <p:tgtEl>
                                          <p:spTgt spid="93"/>
                                        </p:tgtEl>
                                        <p:attrNameLst>
                                          <p:attrName>ppt_y</p:attrName>
                                        </p:attrNameLst>
                                      </p:cBhvr>
                                      <p:tavLst>
                                        <p:tav tm="0">
                                          <p:val>
                                            <p:strVal val="1+#ppt_h/2"/>
                                          </p:val>
                                        </p:tav>
                                        <p:tav tm="100000">
                                          <p:val>
                                            <p:strVal val="#ppt_y"/>
                                          </p:val>
                                        </p:tav>
                                      </p:tavLst>
                                    </p:anim>
                                  </p:childTnLst>
                                </p:cTn>
                              </p:par>
                              <p:par>
                                <p:cTn id="64" presetID="2" presetClass="entr" presetSubtype="4" fill="hold" grpId="0" nodeType="withEffect">
                                  <p:stCondLst>
                                    <p:cond delay="0"/>
                                  </p:stCondLst>
                                  <p:childTnLst>
                                    <p:set>
                                      <p:cBhvr>
                                        <p:cTn id="65" dur="1" fill="hold">
                                          <p:stCondLst>
                                            <p:cond delay="0"/>
                                          </p:stCondLst>
                                        </p:cTn>
                                        <p:tgtEl>
                                          <p:spTgt spid="94"/>
                                        </p:tgtEl>
                                        <p:attrNameLst>
                                          <p:attrName>style.visibility</p:attrName>
                                        </p:attrNameLst>
                                      </p:cBhvr>
                                      <p:to>
                                        <p:strVal val="visible"/>
                                      </p:to>
                                    </p:set>
                                    <p:anim calcmode="lin" valueType="num">
                                      <p:cBhvr additive="base">
                                        <p:cTn id="66" dur="500" fill="hold"/>
                                        <p:tgtEl>
                                          <p:spTgt spid="94"/>
                                        </p:tgtEl>
                                        <p:attrNameLst>
                                          <p:attrName>ppt_x</p:attrName>
                                        </p:attrNameLst>
                                      </p:cBhvr>
                                      <p:tavLst>
                                        <p:tav tm="0">
                                          <p:val>
                                            <p:strVal val="#ppt_x"/>
                                          </p:val>
                                        </p:tav>
                                        <p:tav tm="100000">
                                          <p:val>
                                            <p:strVal val="#ppt_x"/>
                                          </p:val>
                                        </p:tav>
                                      </p:tavLst>
                                    </p:anim>
                                    <p:anim calcmode="lin" valueType="num">
                                      <p:cBhvr additive="base">
                                        <p:cTn id="67" dur="500" fill="hold"/>
                                        <p:tgtEl>
                                          <p:spTgt spid="94"/>
                                        </p:tgtEl>
                                        <p:attrNameLst>
                                          <p:attrName>ppt_y</p:attrName>
                                        </p:attrNameLst>
                                      </p:cBhvr>
                                      <p:tavLst>
                                        <p:tav tm="0">
                                          <p:val>
                                            <p:strVal val="1+#ppt_h/2"/>
                                          </p:val>
                                        </p:tav>
                                        <p:tav tm="100000">
                                          <p:val>
                                            <p:strVal val="#ppt_y"/>
                                          </p:val>
                                        </p:tav>
                                      </p:tavLst>
                                    </p:anim>
                                  </p:childTnLst>
                                </p:cTn>
                              </p:par>
                            </p:childTnLst>
                          </p:cTn>
                        </p:par>
                        <p:par>
                          <p:cTn id="68" fill="hold">
                            <p:stCondLst>
                              <p:cond delay="2000"/>
                            </p:stCondLst>
                            <p:childTnLst>
                              <p:par>
                                <p:cTn id="69" presetID="2" presetClass="entr" presetSubtype="4" fill="hold" grpId="0" nodeType="afterEffect">
                                  <p:stCondLst>
                                    <p:cond delay="0"/>
                                  </p:stCondLst>
                                  <p:childTnLst>
                                    <p:set>
                                      <p:cBhvr>
                                        <p:cTn id="70" dur="1" fill="hold">
                                          <p:stCondLst>
                                            <p:cond delay="0"/>
                                          </p:stCondLst>
                                        </p:cTn>
                                        <p:tgtEl>
                                          <p:spTgt spid="89"/>
                                        </p:tgtEl>
                                        <p:attrNameLst>
                                          <p:attrName>style.visibility</p:attrName>
                                        </p:attrNameLst>
                                      </p:cBhvr>
                                      <p:to>
                                        <p:strVal val="visible"/>
                                      </p:to>
                                    </p:set>
                                    <p:anim calcmode="lin" valueType="num">
                                      <p:cBhvr additive="base">
                                        <p:cTn id="71" dur="500" fill="hold"/>
                                        <p:tgtEl>
                                          <p:spTgt spid="89"/>
                                        </p:tgtEl>
                                        <p:attrNameLst>
                                          <p:attrName>ppt_x</p:attrName>
                                        </p:attrNameLst>
                                      </p:cBhvr>
                                      <p:tavLst>
                                        <p:tav tm="0">
                                          <p:val>
                                            <p:strVal val="#ppt_x"/>
                                          </p:val>
                                        </p:tav>
                                        <p:tav tm="100000">
                                          <p:val>
                                            <p:strVal val="#ppt_x"/>
                                          </p:val>
                                        </p:tav>
                                      </p:tavLst>
                                    </p:anim>
                                    <p:anim calcmode="lin" valueType="num">
                                      <p:cBhvr additive="base">
                                        <p:cTn id="72" dur="500" fill="hold"/>
                                        <p:tgtEl>
                                          <p:spTgt spid="8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90"/>
                                        </p:tgtEl>
                                        <p:attrNameLst>
                                          <p:attrName>style.visibility</p:attrName>
                                        </p:attrNameLst>
                                      </p:cBhvr>
                                      <p:to>
                                        <p:strVal val="visible"/>
                                      </p:to>
                                    </p:set>
                                    <p:anim calcmode="lin" valueType="num">
                                      <p:cBhvr additive="base">
                                        <p:cTn id="75" dur="500" fill="hold"/>
                                        <p:tgtEl>
                                          <p:spTgt spid="90"/>
                                        </p:tgtEl>
                                        <p:attrNameLst>
                                          <p:attrName>ppt_x</p:attrName>
                                        </p:attrNameLst>
                                      </p:cBhvr>
                                      <p:tavLst>
                                        <p:tav tm="0">
                                          <p:val>
                                            <p:strVal val="#ppt_x"/>
                                          </p:val>
                                        </p:tav>
                                        <p:tav tm="100000">
                                          <p:val>
                                            <p:strVal val="#ppt_x"/>
                                          </p:val>
                                        </p:tav>
                                      </p:tavLst>
                                    </p:anim>
                                    <p:anim calcmode="lin" valueType="num">
                                      <p:cBhvr additive="base">
                                        <p:cTn id="76" dur="500" fill="hold"/>
                                        <p:tgtEl>
                                          <p:spTgt spid="9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91"/>
                                        </p:tgtEl>
                                        <p:attrNameLst>
                                          <p:attrName>style.visibility</p:attrName>
                                        </p:attrNameLst>
                                      </p:cBhvr>
                                      <p:to>
                                        <p:strVal val="visible"/>
                                      </p:to>
                                    </p:set>
                                    <p:anim calcmode="lin" valueType="num">
                                      <p:cBhvr additive="base">
                                        <p:cTn id="79" dur="500" fill="hold"/>
                                        <p:tgtEl>
                                          <p:spTgt spid="91"/>
                                        </p:tgtEl>
                                        <p:attrNameLst>
                                          <p:attrName>ppt_x</p:attrName>
                                        </p:attrNameLst>
                                      </p:cBhvr>
                                      <p:tavLst>
                                        <p:tav tm="0">
                                          <p:val>
                                            <p:strVal val="#ppt_x"/>
                                          </p:val>
                                        </p:tav>
                                        <p:tav tm="100000">
                                          <p:val>
                                            <p:strVal val="#ppt_x"/>
                                          </p:val>
                                        </p:tav>
                                      </p:tavLst>
                                    </p:anim>
                                    <p:anim calcmode="lin" valueType="num">
                                      <p:cBhvr additive="base">
                                        <p:cTn id="80" dur="500" fill="hold"/>
                                        <p:tgtEl>
                                          <p:spTgt spid="91"/>
                                        </p:tgtEl>
                                        <p:attrNameLst>
                                          <p:attrName>ppt_y</p:attrName>
                                        </p:attrNameLst>
                                      </p:cBhvr>
                                      <p:tavLst>
                                        <p:tav tm="0">
                                          <p:val>
                                            <p:strVal val="1+#ppt_h/2"/>
                                          </p:val>
                                        </p:tav>
                                        <p:tav tm="100000">
                                          <p:val>
                                            <p:strVal val="#ppt_y"/>
                                          </p:val>
                                        </p:tav>
                                      </p:tavLst>
                                    </p:anim>
                                  </p:childTnLst>
                                </p:cTn>
                              </p:par>
                            </p:childTnLst>
                          </p:cTn>
                        </p:par>
                        <p:par>
                          <p:cTn id="81" fill="hold">
                            <p:stCondLst>
                              <p:cond delay="2500"/>
                            </p:stCondLst>
                            <p:childTnLst>
                              <p:par>
                                <p:cTn id="82" presetID="2" presetClass="entr" presetSubtype="4" fill="hold" grpId="0" nodeType="afterEffect">
                                  <p:stCondLst>
                                    <p:cond delay="0"/>
                                  </p:stCondLst>
                                  <p:childTnLst>
                                    <p:set>
                                      <p:cBhvr>
                                        <p:cTn id="83" dur="1" fill="hold">
                                          <p:stCondLst>
                                            <p:cond delay="0"/>
                                          </p:stCondLst>
                                        </p:cTn>
                                        <p:tgtEl>
                                          <p:spTgt spid="86"/>
                                        </p:tgtEl>
                                        <p:attrNameLst>
                                          <p:attrName>style.visibility</p:attrName>
                                        </p:attrNameLst>
                                      </p:cBhvr>
                                      <p:to>
                                        <p:strVal val="visible"/>
                                      </p:to>
                                    </p:set>
                                    <p:anim calcmode="lin" valueType="num">
                                      <p:cBhvr additive="base">
                                        <p:cTn id="84" dur="500" fill="hold"/>
                                        <p:tgtEl>
                                          <p:spTgt spid="86"/>
                                        </p:tgtEl>
                                        <p:attrNameLst>
                                          <p:attrName>ppt_x</p:attrName>
                                        </p:attrNameLst>
                                      </p:cBhvr>
                                      <p:tavLst>
                                        <p:tav tm="0">
                                          <p:val>
                                            <p:strVal val="#ppt_x"/>
                                          </p:val>
                                        </p:tav>
                                        <p:tav tm="100000">
                                          <p:val>
                                            <p:strVal val="#ppt_x"/>
                                          </p:val>
                                        </p:tav>
                                      </p:tavLst>
                                    </p:anim>
                                    <p:anim calcmode="lin" valueType="num">
                                      <p:cBhvr additive="base">
                                        <p:cTn id="85" dur="500" fill="hold"/>
                                        <p:tgtEl>
                                          <p:spTgt spid="86"/>
                                        </p:tgtEl>
                                        <p:attrNameLst>
                                          <p:attrName>ppt_y</p:attrName>
                                        </p:attrNameLst>
                                      </p:cBhvr>
                                      <p:tavLst>
                                        <p:tav tm="0">
                                          <p:val>
                                            <p:strVal val="1+#ppt_h/2"/>
                                          </p:val>
                                        </p:tav>
                                        <p:tav tm="100000">
                                          <p:val>
                                            <p:strVal val="#ppt_y"/>
                                          </p:val>
                                        </p:tav>
                                      </p:tavLst>
                                    </p:anim>
                                  </p:childTnLst>
                                </p:cTn>
                              </p:par>
                              <p:par>
                                <p:cTn id="86" presetID="2" presetClass="entr" presetSubtype="4" fill="hold" grpId="0" nodeType="withEffect">
                                  <p:stCondLst>
                                    <p:cond delay="0"/>
                                  </p:stCondLst>
                                  <p:childTnLst>
                                    <p:set>
                                      <p:cBhvr>
                                        <p:cTn id="87" dur="1" fill="hold">
                                          <p:stCondLst>
                                            <p:cond delay="0"/>
                                          </p:stCondLst>
                                        </p:cTn>
                                        <p:tgtEl>
                                          <p:spTgt spid="87"/>
                                        </p:tgtEl>
                                        <p:attrNameLst>
                                          <p:attrName>style.visibility</p:attrName>
                                        </p:attrNameLst>
                                      </p:cBhvr>
                                      <p:to>
                                        <p:strVal val="visible"/>
                                      </p:to>
                                    </p:set>
                                    <p:anim calcmode="lin" valueType="num">
                                      <p:cBhvr additive="base">
                                        <p:cTn id="88" dur="500" fill="hold"/>
                                        <p:tgtEl>
                                          <p:spTgt spid="87"/>
                                        </p:tgtEl>
                                        <p:attrNameLst>
                                          <p:attrName>ppt_x</p:attrName>
                                        </p:attrNameLst>
                                      </p:cBhvr>
                                      <p:tavLst>
                                        <p:tav tm="0">
                                          <p:val>
                                            <p:strVal val="#ppt_x"/>
                                          </p:val>
                                        </p:tav>
                                        <p:tav tm="100000">
                                          <p:val>
                                            <p:strVal val="#ppt_x"/>
                                          </p:val>
                                        </p:tav>
                                      </p:tavLst>
                                    </p:anim>
                                    <p:anim calcmode="lin" valueType="num">
                                      <p:cBhvr additive="base">
                                        <p:cTn id="89" dur="500" fill="hold"/>
                                        <p:tgtEl>
                                          <p:spTgt spid="87"/>
                                        </p:tgtEl>
                                        <p:attrNameLst>
                                          <p:attrName>ppt_y</p:attrName>
                                        </p:attrNameLst>
                                      </p:cBhvr>
                                      <p:tavLst>
                                        <p:tav tm="0">
                                          <p:val>
                                            <p:strVal val="1+#ppt_h/2"/>
                                          </p:val>
                                        </p:tav>
                                        <p:tav tm="100000">
                                          <p:val>
                                            <p:strVal val="#ppt_y"/>
                                          </p:val>
                                        </p:tav>
                                      </p:tavLst>
                                    </p:anim>
                                  </p:childTnLst>
                                </p:cTn>
                              </p:par>
                              <p:par>
                                <p:cTn id="90" presetID="2" presetClass="entr" presetSubtype="4" fill="hold" grpId="0" nodeType="withEffect">
                                  <p:stCondLst>
                                    <p:cond delay="0"/>
                                  </p:stCondLst>
                                  <p:childTnLst>
                                    <p:set>
                                      <p:cBhvr>
                                        <p:cTn id="91" dur="1" fill="hold">
                                          <p:stCondLst>
                                            <p:cond delay="0"/>
                                          </p:stCondLst>
                                        </p:cTn>
                                        <p:tgtEl>
                                          <p:spTgt spid="88"/>
                                        </p:tgtEl>
                                        <p:attrNameLst>
                                          <p:attrName>style.visibility</p:attrName>
                                        </p:attrNameLst>
                                      </p:cBhvr>
                                      <p:to>
                                        <p:strVal val="visible"/>
                                      </p:to>
                                    </p:set>
                                    <p:anim calcmode="lin" valueType="num">
                                      <p:cBhvr additive="base">
                                        <p:cTn id="92" dur="500" fill="hold"/>
                                        <p:tgtEl>
                                          <p:spTgt spid="88"/>
                                        </p:tgtEl>
                                        <p:attrNameLst>
                                          <p:attrName>ppt_x</p:attrName>
                                        </p:attrNameLst>
                                      </p:cBhvr>
                                      <p:tavLst>
                                        <p:tav tm="0">
                                          <p:val>
                                            <p:strVal val="#ppt_x"/>
                                          </p:val>
                                        </p:tav>
                                        <p:tav tm="100000">
                                          <p:val>
                                            <p:strVal val="#ppt_x"/>
                                          </p:val>
                                        </p:tav>
                                      </p:tavLst>
                                    </p:anim>
                                    <p:anim calcmode="lin" valueType="num">
                                      <p:cBhvr additive="base">
                                        <p:cTn id="93" dur="500" fill="hold"/>
                                        <p:tgtEl>
                                          <p:spTgt spid="88"/>
                                        </p:tgtEl>
                                        <p:attrNameLst>
                                          <p:attrName>ppt_y</p:attrName>
                                        </p:attrNameLst>
                                      </p:cBhvr>
                                      <p:tavLst>
                                        <p:tav tm="0">
                                          <p:val>
                                            <p:strVal val="1+#ppt_h/2"/>
                                          </p:val>
                                        </p:tav>
                                        <p:tav tm="100000">
                                          <p:val>
                                            <p:strVal val="#ppt_y"/>
                                          </p:val>
                                        </p:tav>
                                      </p:tavLst>
                                    </p:anim>
                                  </p:childTnLst>
                                </p:cTn>
                              </p:par>
                            </p:childTnLst>
                          </p:cTn>
                        </p:par>
                        <p:par>
                          <p:cTn id="94" fill="hold">
                            <p:stCondLst>
                              <p:cond delay="3000"/>
                            </p:stCondLst>
                            <p:childTnLst>
                              <p:par>
                                <p:cTn id="95" presetID="2" presetClass="entr" presetSubtype="4" fill="hold" grpId="0" nodeType="afterEffect">
                                  <p:stCondLst>
                                    <p:cond delay="0"/>
                                  </p:stCondLst>
                                  <p:childTnLst>
                                    <p:set>
                                      <p:cBhvr>
                                        <p:cTn id="96" dur="1" fill="hold">
                                          <p:stCondLst>
                                            <p:cond delay="0"/>
                                          </p:stCondLst>
                                        </p:cTn>
                                        <p:tgtEl>
                                          <p:spTgt spid="83"/>
                                        </p:tgtEl>
                                        <p:attrNameLst>
                                          <p:attrName>style.visibility</p:attrName>
                                        </p:attrNameLst>
                                      </p:cBhvr>
                                      <p:to>
                                        <p:strVal val="visible"/>
                                      </p:to>
                                    </p:set>
                                    <p:anim calcmode="lin" valueType="num">
                                      <p:cBhvr additive="base">
                                        <p:cTn id="97" dur="500" fill="hold"/>
                                        <p:tgtEl>
                                          <p:spTgt spid="83"/>
                                        </p:tgtEl>
                                        <p:attrNameLst>
                                          <p:attrName>ppt_x</p:attrName>
                                        </p:attrNameLst>
                                      </p:cBhvr>
                                      <p:tavLst>
                                        <p:tav tm="0">
                                          <p:val>
                                            <p:strVal val="#ppt_x"/>
                                          </p:val>
                                        </p:tav>
                                        <p:tav tm="100000">
                                          <p:val>
                                            <p:strVal val="#ppt_x"/>
                                          </p:val>
                                        </p:tav>
                                      </p:tavLst>
                                    </p:anim>
                                    <p:anim calcmode="lin" valueType="num">
                                      <p:cBhvr additive="base">
                                        <p:cTn id="98" dur="500" fill="hold"/>
                                        <p:tgtEl>
                                          <p:spTgt spid="83"/>
                                        </p:tgtEl>
                                        <p:attrNameLst>
                                          <p:attrName>ppt_y</p:attrName>
                                        </p:attrNameLst>
                                      </p:cBhvr>
                                      <p:tavLst>
                                        <p:tav tm="0">
                                          <p:val>
                                            <p:strVal val="1+#ppt_h/2"/>
                                          </p:val>
                                        </p:tav>
                                        <p:tav tm="100000">
                                          <p:val>
                                            <p:strVal val="#ppt_y"/>
                                          </p:val>
                                        </p:tav>
                                      </p:tavLst>
                                    </p:anim>
                                  </p:childTnLst>
                                </p:cTn>
                              </p:par>
                              <p:par>
                                <p:cTn id="99" presetID="2" presetClass="entr" presetSubtype="4" fill="hold" grpId="0" nodeType="withEffect">
                                  <p:stCondLst>
                                    <p:cond delay="0"/>
                                  </p:stCondLst>
                                  <p:childTnLst>
                                    <p:set>
                                      <p:cBhvr>
                                        <p:cTn id="100" dur="1" fill="hold">
                                          <p:stCondLst>
                                            <p:cond delay="0"/>
                                          </p:stCondLst>
                                        </p:cTn>
                                        <p:tgtEl>
                                          <p:spTgt spid="84"/>
                                        </p:tgtEl>
                                        <p:attrNameLst>
                                          <p:attrName>style.visibility</p:attrName>
                                        </p:attrNameLst>
                                      </p:cBhvr>
                                      <p:to>
                                        <p:strVal val="visible"/>
                                      </p:to>
                                    </p:set>
                                    <p:anim calcmode="lin" valueType="num">
                                      <p:cBhvr additive="base">
                                        <p:cTn id="101" dur="500" fill="hold"/>
                                        <p:tgtEl>
                                          <p:spTgt spid="84"/>
                                        </p:tgtEl>
                                        <p:attrNameLst>
                                          <p:attrName>ppt_x</p:attrName>
                                        </p:attrNameLst>
                                      </p:cBhvr>
                                      <p:tavLst>
                                        <p:tav tm="0">
                                          <p:val>
                                            <p:strVal val="#ppt_x"/>
                                          </p:val>
                                        </p:tav>
                                        <p:tav tm="100000">
                                          <p:val>
                                            <p:strVal val="#ppt_x"/>
                                          </p:val>
                                        </p:tav>
                                      </p:tavLst>
                                    </p:anim>
                                    <p:anim calcmode="lin" valueType="num">
                                      <p:cBhvr additive="base">
                                        <p:cTn id="102" dur="500" fill="hold"/>
                                        <p:tgtEl>
                                          <p:spTgt spid="84"/>
                                        </p:tgtEl>
                                        <p:attrNameLst>
                                          <p:attrName>ppt_y</p:attrName>
                                        </p:attrNameLst>
                                      </p:cBhvr>
                                      <p:tavLst>
                                        <p:tav tm="0">
                                          <p:val>
                                            <p:strVal val="1+#ppt_h/2"/>
                                          </p:val>
                                        </p:tav>
                                        <p:tav tm="100000">
                                          <p:val>
                                            <p:strVal val="#ppt_y"/>
                                          </p:val>
                                        </p:tav>
                                      </p:tavLst>
                                    </p:anim>
                                  </p:childTnLst>
                                </p:cTn>
                              </p:par>
                              <p:par>
                                <p:cTn id="103" presetID="2" presetClass="entr" presetSubtype="4" fill="hold" grpId="0" nodeType="withEffect">
                                  <p:stCondLst>
                                    <p:cond delay="0"/>
                                  </p:stCondLst>
                                  <p:childTnLst>
                                    <p:set>
                                      <p:cBhvr>
                                        <p:cTn id="104" dur="1" fill="hold">
                                          <p:stCondLst>
                                            <p:cond delay="0"/>
                                          </p:stCondLst>
                                        </p:cTn>
                                        <p:tgtEl>
                                          <p:spTgt spid="85"/>
                                        </p:tgtEl>
                                        <p:attrNameLst>
                                          <p:attrName>style.visibility</p:attrName>
                                        </p:attrNameLst>
                                      </p:cBhvr>
                                      <p:to>
                                        <p:strVal val="visible"/>
                                      </p:to>
                                    </p:set>
                                    <p:anim calcmode="lin" valueType="num">
                                      <p:cBhvr additive="base">
                                        <p:cTn id="105" dur="500" fill="hold"/>
                                        <p:tgtEl>
                                          <p:spTgt spid="85"/>
                                        </p:tgtEl>
                                        <p:attrNameLst>
                                          <p:attrName>ppt_x</p:attrName>
                                        </p:attrNameLst>
                                      </p:cBhvr>
                                      <p:tavLst>
                                        <p:tav tm="0">
                                          <p:val>
                                            <p:strVal val="#ppt_x"/>
                                          </p:val>
                                        </p:tav>
                                        <p:tav tm="100000">
                                          <p:val>
                                            <p:strVal val="#ppt_x"/>
                                          </p:val>
                                        </p:tav>
                                      </p:tavLst>
                                    </p:anim>
                                    <p:anim calcmode="lin" valueType="num">
                                      <p:cBhvr additive="base">
                                        <p:cTn id="106" dur="500" fill="hold"/>
                                        <p:tgtEl>
                                          <p:spTgt spid="85"/>
                                        </p:tgtEl>
                                        <p:attrNameLst>
                                          <p:attrName>ppt_y</p:attrName>
                                        </p:attrNameLst>
                                      </p:cBhvr>
                                      <p:tavLst>
                                        <p:tav tm="0">
                                          <p:val>
                                            <p:strVal val="1+#ppt_h/2"/>
                                          </p:val>
                                        </p:tav>
                                        <p:tav tm="100000">
                                          <p:val>
                                            <p:strVal val="#ppt_y"/>
                                          </p:val>
                                        </p:tav>
                                      </p:tavLst>
                                    </p:anim>
                                  </p:childTnLst>
                                </p:cTn>
                              </p:par>
                            </p:childTnLst>
                          </p:cTn>
                        </p:par>
                        <p:par>
                          <p:cTn id="107" fill="hold">
                            <p:stCondLst>
                              <p:cond delay="3500"/>
                            </p:stCondLst>
                            <p:childTnLst>
                              <p:par>
                                <p:cTn id="108" presetID="2" presetClass="entr" presetSubtype="4" fill="hold" grpId="0" nodeType="afterEffect">
                                  <p:stCondLst>
                                    <p:cond delay="0"/>
                                  </p:stCondLst>
                                  <p:childTnLst>
                                    <p:set>
                                      <p:cBhvr>
                                        <p:cTn id="109" dur="1" fill="hold">
                                          <p:stCondLst>
                                            <p:cond delay="0"/>
                                          </p:stCondLst>
                                        </p:cTn>
                                        <p:tgtEl>
                                          <p:spTgt spid="80"/>
                                        </p:tgtEl>
                                        <p:attrNameLst>
                                          <p:attrName>style.visibility</p:attrName>
                                        </p:attrNameLst>
                                      </p:cBhvr>
                                      <p:to>
                                        <p:strVal val="visible"/>
                                      </p:to>
                                    </p:set>
                                    <p:anim calcmode="lin" valueType="num">
                                      <p:cBhvr additive="base">
                                        <p:cTn id="110" dur="500" fill="hold"/>
                                        <p:tgtEl>
                                          <p:spTgt spid="80"/>
                                        </p:tgtEl>
                                        <p:attrNameLst>
                                          <p:attrName>ppt_x</p:attrName>
                                        </p:attrNameLst>
                                      </p:cBhvr>
                                      <p:tavLst>
                                        <p:tav tm="0">
                                          <p:val>
                                            <p:strVal val="#ppt_x"/>
                                          </p:val>
                                        </p:tav>
                                        <p:tav tm="100000">
                                          <p:val>
                                            <p:strVal val="#ppt_x"/>
                                          </p:val>
                                        </p:tav>
                                      </p:tavLst>
                                    </p:anim>
                                    <p:anim calcmode="lin" valueType="num">
                                      <p:cBhvr additive="base">
                                        <p:cTn id="111" dur="500" fill="hold"/>
                                        <p:tgtEl>
                                          <p:spTgt spid="80"/>
                                        </p:tgtEl>
                                        <p:attrNameLst>
                                          <p:attrName>ppt_y</p:attrName>
                                        </p:attrNameLst>
                                      </p:cBhvr>
                                      <p:tavLst>
                                        <p:tav tm="0">
                                          <p:val>
                                            <p:strVal val="1+#ppt_h/2"/>
                                          </p:val>
                                        </p:tav>
                                        <p:tav tm="100000">
                                          <p:val>
                                            <p:strVal val="#ppt_y"/>
                                          </p:val>
                                        </p:tav>
                                      </p:tavLst>
                                    </p:anim>
                                  </p:childTnLst>
                                </p:cTn>
                              </p:par>
                              <p:par>
                                <p:cTn id="112" presetID="2" presetClass="entr" presetSubtype="4" fill="hold" grpId="0" nodeType="withEffect">
                                  <p:stCondLst>
                                    <p:cond delay="0"/>
                                  </p:stCondLst>
                                  <p:childTnLst>
                                    <p:set>
                                      <p:cBhvr>
                                        <p:cTn id="113" dur="1" fill="hold">
                                          <p:stCondLst>
                                            <p:cond delay="0"/>
                                          </p:stCondLst>
                                        </p:cTn>
                                        <p:tgtEl>
                                          <p:spTgt spid="81"/>
                                        </p:tgtEl>
                                        <p:attrNameLst>
                                          <p:attrName>style.visibility</p:attrName>
                                        </p:attrNameLst>
                                      </p:cBhvr>
                                      <p:to>
                                        <p:strVal val="visible"/>
                                      </p:to>
                                    </p:set>
                                    <p:anim calcmode="lin" valueType="num">
                                      <p:cBhvr additive="base">
                                        <p:cTn id="114" dur="500" fill="hold"/>
                                        <p:tgtEl>
                                          <p:spTgt spid="81"/>
                                        </p:tgtEl>
                                        <p:attrNameLst>
                                          <p:attrName>ppt_x</p:attrName>
                                        </p:attrNameLst>
                                      </p:cBhvr>
                                      <p:tavLst>
                                        <p:tav tm="0">
                                          <p:val>
                                            <p:strVal val="#ppt_x"/>
                                          </p:val>
                                        </p:tav>
                                        <p:tav tm="100000">
                                          <p:val>
                                            <p:strVal val="#ppt_x"/>
                                          </p:val>
                                        </p:tav>
                                      </p:tavLst>
                                    </p:anim>
                                    <p:anim calcmode="lin" valueType="num">
                                      <p:cBhvr additive="base">
                                        <p:cTn id="115" dur="500" fill="hold"/>
                                        <p:tgtEl>
                                          <p:spTgt spid="81"/>
                                        </p:tgtEl>
                                        <p:attrNameLst>
                                          <p:attrName>ppt_y</p:attrName>
                                        </p:attrNameLst>
                                      </p:cBhvr>
                                      <p:tavLst>
                                        <p:tav tm="0">
                                          <p:val>
                                            <p:strVal val="1+#ppt_h/2"/>
                                          </p:val>
                                        </p:tav>
                                        <p:tav tm="100000">
                                          <p:val>
                                            <p:strVal val="#ppt_y"/>
                                          </p:val>
                                        </p:tav>
                                      </p:tavLst>
                                    </p:anim>
                                  </p:childTnLst>
                                </p:cTn>
                              </p:par>
                              <p:par>
                                <p:cTn id="116" presetID="2" presetClass="entr" presetSubtype="4" fill="hold" grpId="0" nodeType="withEffect">
                                  <p:stCondLst>
                                    <p:cond delay="0"/>
                                  </p:stCondLst>
                                  <p:childTnLst>
                                    <p:set>
                                      <p:cBhvr>
                                        <p:cTn id="117" dur="1" fill="hold">
                                          <p:stCondLst>
                                            <p:cond delay="0"/>
                                          </p:stCondLst>
                                        </p:cTn>
                                        <p:tgtEl>
                                          <p:spTgt spid="82"/>
                                        </p:tgtEl>
                                        <p:attrNameLst>
                                          <p:attrName>style.visibility</p:attrName>
                                        </p:attrNameLst>
                                      </p:cBhvr>
                                      <p:to>
                                        <p:strVal val="visible"/>
                                      </p:to>
                                    </p:set>
                                    <p:anim calcmode="lin" valueType="num">
                                      <p:cBhvr additive="base">
                                        <p:cTn id="118" dur="500" fill="hold"/>
                                        <p:tgtEl>
                                          <p:spTgt spid="82"/>
                                        </p:tgtEl>
                                        <p:attrNameLst>
                                          <p:attrName>ppt_x</p:attrName>
                                        </p:attrNameLst>
                                      </p:cBhvr>
                                      <p:tavLst>
                                        <p:tav tm="0">
                                          <p:val>
                                            <p:strVal val="#ppt_x"/>
                                          </p:val>
                                        </p:tav>
                                        <p:tav tm="100000">
                                          <p:val>
                                            <p:strVal val="#ppt_x"/>
                                          </p:val>
                                        </p:tav>
                                      </p:tavLst>
                                    </p:anim>
                                    <p:anim calcmode="lin" valueType="num">
                                      <p:cBhvr additive="base">
                                        <p:cTn id="119" dur="500" fill="hold"/>
                                        <p:tgtEl>
                                          <p:spTgt spid="82"/>
                                        </p:tgtEl>
                                        <p:attrNameLst>
                                          <p:attrName>ppt_y</p:attrName>
                                        </p:attrNameLst>
                                      </p:cBhvr>
                                      <p:tavLst>
                                        <p:tav tm="0">
                                          <p:val>
                                            <p:strVal val="1+#ppt_h/2"/>
                                          </p:val>
                                        </p:tav>
                                        <p:tav tm="100000">
                                          <p:val>
                                            <p:strVal val="#ppt_y"/>
                                          </p:val>
                                        </p:tav>
                                      </p:tavLst>
                                    </p:anim>
                                  </p:childTnLst>
                                </p:cTn>
                              </p:par>
                            </p:childTnLst>
                          </p:cTn>
                        </p:par>
                        <p:par>
                          <p:cTn id="120" fill="hold">
                            <p:stCondLst>
                              <p:cond delay="4000"/>
                            </p:stCondLst>
                            <p:childTnLst>
                              <p:par>
                                <p:cTn id="121" presetID="2" presetClass="entr" presetSubtype="4" fill="hold" grpId="0" nodeType="afterEffect">
                                  <p:stCondLst>
                                    <p:cond delay="0"/>
                                  </p:stCondLst>
                                  <p:childTnLst>
                                    <p:set>
                                      <p:cBhvr>
                                        <p:cTn id="122" dur="1" fill="hold">
                                          <p:stCondLst>
                                            <p:cond delay="0"/>
                                          </p:stCondLst>
                                        </p:cTn>
                                        <p:tgtEl>
                                          <p:spTgt spid="77"/>
                                        </p:tgtEl>
                                        <p:attrNameLst>
                                          <p:attrName>style.visibility</p:attrName>
                                        </p:attrNameLst>
                                      </p:cBhvr>
                                      <p:to>
                                        <p:strVal val="visible"/>
                                      </p:to>
                                    </p:set>
                                    <p:anim calcmode="lin" valueType="num">
                                      <p:cBhvr additive="base">
                                        <p:cTn id="123" dur="500" fill="hold"/>
                                        <p:tgtEl>
                                          <p:spTgt spid="77"/>
                                        </p:tgtEl>
                                        <p:attrNameLst>
                                          <p:attrName>ppt_x</p:attrName>
                                        </p:attrNameLst>
                                      </p:cBhvr>
                                      <p:tavLst>
                                        <p:tav tm="0">
                                          <p:val>
                                            <p:strVal val="#ppt_x"/>
                                          </p:val>
                                        </p:tav>
                                        <p:tav tm="100000">
                                          <p:val>
                                            <p:strVal val="#ppt_x"/>
                                          </p:val>
                                        </p:tav>
                                      </p:tavLst>
                                    </p:anim>
                                    <p:anim calcmode="lin" valueType="num">
                                      <p:cBhvr additive="base">
                                        <p:cTn id="124" dur="500" fill="hold"/>
                                        <p:tgtEl>
                                          <p:spTgt spid="77"/>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78"/>
                                        </p:tgtEl>
                                        <p:attrNameLst>
                                          <p:attrName>style.visibility</p:attrName>
                                        </p:attrNameLst>
                                      </p:cBhvr>
                                      <p:to>
                                        <p:strVal val="visible"/>
                                      </p:to>
                                    </p:set>
                                    <p:anim calcmode="lin" valueType="num">
                                      <p:cBhvr additive="base">
                                        <p:cTn id="127" dur="500" fill="hold"/>
                                        <p:tgtEl>
                                          <p:spTgt spid="78"/>
                                        </p:tgtEl>
                                        <p:attrNameLst>
                                          <p:attrName>ppt_x</p:attrName>
                                        </p:attrNameLst>
                                      </p:cBhvr>
                                      <p:tavLst>
                                        <p:tav tm="0">
                                          <p:val>
                                            <p:strVal val="#ppt_x"/>
                                          </p:val>
                                        </p:tav>
                                        <p:tav tm="100000">
                                          <p:val>
                                            <p:strVal val="#ppt_x"/>
                                          </p:val>
                                        </p:tav>
                                      </p:tavLst>
                                    </p:anim>
                                    <p:anim calcmode="lin" valueType="num">
                                      <p:cBhvr additive="base">
                                        <p:cTn id="128" dur="500" fill="hold"/>
                                        <p:tgtEl>
                                          <p:spTgt spid="78"/>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79"/>
                                        </p:tgtEl>
                                        <p:attrNameLst>
                                          <p:attrName>style.visibility</p:attrName>
                                        </p:attrNameLst>
                                      </p:cBhvr>
                                      <p:to>
                                        <p:strVal val="visible"/>
                                      </p:to>
                                    </p:set>
                                    <p:anim calcmode="lin" valueType="num">
                                      <p:cBhvr additive="base">
                                        <p:cTn id="131" dur="500" fill="hold"/>
                                        <p:tgtEl>
                                          <p:spTgt spid="79"/>
                                        </p:tgtEl>
                                        <p:attrNameLst>
                                          <p:attrName>ppt_x</p:attrName>
                                        </p:attrNameLst>
                                      </p:cBhvr>
                                      <p:tavLst>
                                        <p:tav tm="0">
                                          <p:val>
                                            <p:strVal val="#ppt_x"/>
                                          </p:val>
                                        </p:tav>
                                        <p:tav tm="100000">
                                          <p:val>
                                            <p:strVal val="#ppt_x"/>
                                          </p:val>
                                        </p:tav>
                                      </p:tavLst>
                                    </p:anim>
                                    <p:anim calcmode="lin" valueType="num">
                                      <p:cBhvr additive="base">
                                        <p:cTn id="132" dur="500" fill="hold"/>
                                        <p:tgtEl>
                                          <p:spTgt spid="79"/>
                                        </p:tgtEl>
                                        <p:attrNameLst>
                                          <p:attrName>ppt_y</p:attrName>
                                        </p:attrNameLst>
                                      </p:cBhvr>
                                      <p:tavLst>
                                        <p:tav tm="0">
                                          <p:val>
                                            <p:strVal val="1+#ppt_h/2"/>
                                          </p:val>
                                        </p:tav>
                                        <p:tav tm="100000">
                                          <p:val>
                                            <p:strVal val="#ppt_y"/>
                                          </p:val>
                                        </p:tav>
                                      </p:tavLst>
                                    </p:anim>
                                  </p:childTnLst>
                                </p:cTn>
                              </p:par>
                            </p:childTnLst>
                          </p:cTn>
                        </p:par>
                        <p:par>
                          <p:cTn id="133" fill="hold">
                            <p:stCondLst>
                              <p:cond delay="4500"/>
                            </p:stCondLst>
                            <p:childTnLst>
                              <p:par>
                                <p:cTn id="134" presetID="2" presetClass="entr" presetSubtype="4" fill="hold" grpId="0" nodeType="afterEffect">
                                  <p:stCondLst>
                                    <p:cond delay="0"/>
                                  </p:stCondLst>
                                  <p:childTnLst>
                                    <p:set>
                                      <p:cBhvr>
                                        <p:cTn id="135" dur="1" fill="hold">
                                          <p:stCondLst>
                                            <p:cond delay="0"/>
                                          </p:stCondLst>
                                        </p:cTn>
                                        <p:tgtEl>
                                          <p:spTgt spid="74"/>
                                        </p:tgtEl>
                                        <p:attrNameLst>
                                          <p:attrName>style.visibility</p:attrName>
                                        </p:attrNameLst>
                                      </p:cBhvr>
                                      <p:to>
                                        <p:strVal val="visible"/>
                                      </p:to>
                                    </p:set>
                                    <p:anim calcmode="lin" valueType="num">
                                      <p:cBhvr additive="base">
                                        <p:cTn id="136" dur="500" fill="hold"/>
                                        <p:tgtEl>
                                          <p:spTgt spid="74"/>
                                        </p:tgtEl>
                                        <p:attrNameLst>
                                          <p:attrName>ppt_x</p:attrName>
                                        </p:attrNameLst>
                                      </p:cBhvr>
                                      <p:tavLst>
                                        <p:tav tm="0">
                                          <p:val>
                                            <p:strVal val="#ppt_x"/>
                                          </p:val>
                                        </p:tav>
                                        <p:tav tm="100000">
                                          <p:val>
                                            <p:strVal val="#ppt_x"/>
                                          </p:val>
                                        </p:tav>
                                      </p:tavLst>
                                    </p:anim>
                                    <p:anim calcmode="lin" valueType="num">
                                      <p:cBhvr additive="base">
                                        <p:cTn id="137" dur="500" fill="hold"/>
                                        <p:tgtEl>
                                          <p:spTgt spid="74"/>
                                        </p:tgtEl>
                                        <p:attrNameLst>
                                          <p:attrName>ppt_y</p:attrName>
                                        </p:attrNameLst>
                                      </p:cBhvr>
                                      <p:tavLst>
                                        <p:tav tm="0">
                                          <p:val>
                                            <p:strVal val="1+#ppt_h/2"/>
                                          </p:val>
                                        </p:tav>
                                        <p:tav tm="100000">
                                          <p:val>
                                            <p:strVal val="#ppt_y"/>
                                          </p:val>
                                        </p:tav>
                                      </p:tavLst>
                                    </p:anim>
                                  </p:childTnLst>
                                </p:cTn>
                              </p:par>
                              <p:par>
                                <p:cTn id="138" presetID="2" presetClass="entr" presetSubtype="4" fill="hold" grpId="0" nodeType="withEffect">
                                  <p:stCondLst>
                                    <p:cond delay="0"/>
                                  </p:stCondLst>
                                  <p:childTnLst>
                                    <p:set>
                                      <p:cBhvr>
                                        <p:cTn id="139" dur="1" fill="hold">
                                          <p:stCondLst>
                                            <p:cond delay="0"/>
                                          </p:stCondLst>
                                        </p:cTn>
                                        <p:tgtEl>
                                          <p:spTgt spid="75"/>
                                        </p:tgtEl>
                                        <p:attrNameLst>
                                          <p:attrName>style.visibility</p:attrName>
                                        </p:attrNameLst>
                                      </p:cBhvr>
                                      <p:to>
                                        <p:strVal val="visible"/>
                                      </p:to>
                                    </p:set>
                                    <p:anim calcmode="lin" valueType="num">
                                      <p:cBhvr additive="base">
                                        <p:cTn id="140" dur="500" fill="hold"/>
                                        <p:tgtEl>
                                          <p:spTgt spid="75"/>
                                        </p:tgtEl>
                                        <p:attrNameLst>
                                          <p:attrName>ppt_x</p:attrName>
                                        </p:attrNameLst>
                                      </p:cBhvr>
                                      <p:tavLst>
                                        <p:tav tm="0">
                                          <p:val>
                                            <p:strVal val="#ppt_x"/>
                                          </p:val>
                                        </p:tav>
                                        <p:tav tm="100000">
                                          <p:val>
                                            <p:strVal val="#ppt_x"/>
                                          </p:val>
                                        </p:tav>
                                      </p:tavLst>
                                    </p:anim>
                                    <p:anim calcmode="lin" valueType="num">
                                      <p:cBhvr additive="base">
                                        <p:cTn id="141" dur="500" fill="hold"/>
                                        <p:tgtEl>
                                          <p:spTgt spid="75"/>
                                        </p:tgtEl>
                                        <p:attrNameLst>
                                          <p:attrName>ppt_y</p:attrName>
                                        </p:attrNameLst>
                                      </p:cBhvr>
                                      <p:tavLst>
                                        <p:tav tm="0">
                                          <p:val>
                                            <p:strVal val="1+#ppt_h/2"/>
                                          </p:val>
                                        </p:tav>
                                        <p:tav tm="100000">
                                          <p:val>
                                            <p:strVal val="#ppt_y"/>
                                          </p:val>
                                        </p:tav>
                                      </p:tavLst>
                                    </p:anim>
                                  </p:childTnLst>
                                </p:cTn>
                              </p:par>
                              <p:par>
                                <p:cTn id="142" presetID="2" presetClass="entr" presetSubtype="4" fill="hold" grpId="0" nodeType="withEffect">
                                  <p:stCondLst>
                                    <p:cond delay="0"/>
                                  </p:stCondLst>
                                  <p:childTnLst>
                                    <p:set>
                                      <p:cBhvr>
                                        <p:cTn id="143" dur="1" fill="hold">
                                          <p:stCondLst>
                                            <p:cond delay="0"/>
                                          </p:stCondLst>
                                        </p:cTn>
                                        <p:tgtEl>
                                          <p:spTgt spid="76"/>
                                        </p:tgtEl>
                                        <p:attrNameLst>
                                          <p:attrName>style.visibility</p:attrName>
                                        </p:attrNameLst>
                                      </p:cBhvr>
                                      <p:to>
                                        <p:strVal val="visible"/>
                                      </p:to>
                                    </p:set>
                                    <p:anim calcmode="lin" valueType="num">
                                      <p:cBhvr additive="base">
                                        <p:cTn id="144" dur="500" fill="hold"/>
                                        <p:tgtEl>
                                          <p:spTgt spid="76"/>
                                        </p:tgtEl>
                                        <p:attrNameLst>
                                          <p:attrName>ppt_x</p:attrName>
                                        </p:attrNameLst>
                                      </p:cBhvr>
                                      <p:tavLst>
                                        <p:tav tm="0">
                                          <p:val>
                                            <p:strVal val="#ppt_x"/>
                                          </p:val>
                                        </p:tav>
                                        <p:tav tm="100000">
                                          <p:val>
                                            <p:strVal val="#ppt_x"/>
                                          </p:val>
                                        </p:tav>
                                      </p:tavLst>
                                    </p:anim>
                                    <p:anim calcmode="lin" valueType="num">
                                      <p:cBhvr additive="base">
                                        <p:cTn id="145" dur="500" fill="hold"/>
                                        <p:tgtEl>
                                          <p:spTgt spid="76"/>
                                        </p:tgtEl>
                                        <p:attrNameLst>
                                          <p:attrName>ppt_y</p:attrName>
                                        </p:attrNameLst>
                                      </p:cBhvr>
                                      <p:tavLst>
                                        <p:tav tm="0">
                                          <p:val>
                                            <p:strVal val="1+#ppt_h/2"/>
                                          </p:val>
                                        </p:tav>
                                        <p:tav tm="100000">
                                          <p:val>
                                            <p:strVal val="#ppt_y"/>
                                          </p:val>
                                        </p:tav>
                                      </p:tavLst>
                                    </p:anim>
                                  </p:childTnLst>
                                </p:cTn>
                              </p:par>
                            </p:childTnLst>
                          </p:cTn>
                        </p:par>
                        <p:par>
                          <p:cTn id="146" fill="hold">
                            <p:stCondLst>
                              <p:cond delay="5000"/>
                            </p:stCondLst>
                            <p:childTnLst>
                              <p:par>
                                <p:cTn id="147" presetID="2" presetClass="entr" presetSubtype="4" fill="hold" grpId="0" nodeType="afterEffect">
                                  <p:stCondLst>
                                    <p:cond delay="0"/>
                                  </p:stCondLst>
                                  <p:childTnLst>
                                    <p:set>
                                      <p:cBhvr>
                                        <p:cTn id="148" dur="1" fill="hold">
                                          <p:stCondLst>
                                            <p:cond delay="0"/>
                                          </p:stCondLst>
                                        </p:cTn>
                                        <p:tgtEl>
                                          <p:spTgt spid="71"/>
                                        </p:tgtEl>
                                        <p:attrNameLst>
                                          <p:attrName>style.visibility</p:attrName>
                                        </p:attrNameLst>
                                      </p:cBhvr>
                                      <p:to>
                                        <p:strVal val="visible"/>
                                      </p:to>
                                    </p:set>
                                    <p:anim calcmode="lin" valueType="num">
                                      <p:cBhvr additive="base">
                                        <p:cTn id="149" dur="500" fill="hold"/>
                                        <p:tgtEl>
                                          <p:spTgt spid="71"/>
                                        </p:tgtEl>
                                        <p:attrNameLst>
                                          <p:attrName>ppt_x</p:attrName>
                                        </p:attrNameLst>
                                      </p:cBhvr>
                                      <p:tavLst>
                                        <p:tav tm="0">
                                          <p:val>
                                            <p:strVal val="#ppt_x"/>
                                          </p:val>
                                        </p:tav>
                                        <p:tav tm="100000">
                                          <p:val>
                                            <p:strVal val="#ppt_x"/>
                                          </p:val>
                                        </p:tav>
                                      </p:tavLst>
                                    </p:anim>
                                    <p:anim calcmode="lin" valueType="num">
                                      <p:cBhvr additive="base">
                                        <p:cTn id="150" dur="500" fill="hold"/>
                                        <p:tgtEl>
                                          <p:spTgt spid="71"/>
                                        </p:tgtEl>
                                        <p:attrNameLst>
                                          <p:attrName>ppt_y</p:attrName>
                                        </p:attrNameLst>
                                      </p:cBhvr>
                                      <p:tavLst>
                                        <p:tav tm="0">
                                          <p:val>
                                            <p:strVal val="1+#ppt_h/2"/>
                                          </p:val>
                                        </p:tav>
                                        <p:tav tm="100000">
                                          <p:val>
                                            <p:strVal val="#ppt_y"/>
                                          </p:val>
                                        </p:tav>
                                      </p:tavLst>
                                    </p:anim>
                                  </p:childTnLst>
                                </p:cTn>
                              </p:par>
                              <p:par>
                                <p:cTn id="151" presetID="2" presetClass="entr" presetSubtype="4" fill="hold" grpId="0" nodeType="withEffect">
                                  <p:stCondLst>
                                    <p:cond delay="0"/>
                                  </p:stCondLst>
                                  <p:childTnLst>
                                    <p:set>
                                      <p:cBhvr>
                                        <p:cTn id="152" dur="1" fill="hold">
                                          <p:stCondLst>
                                            <p:cond delay="0"/>
                                          </p:stCondLst>
                                        </p:cTn>
                                        <p:tgtEl>
                                          <p:spTgt spid="72"/>
                                        </p:tgtEl>
                                        <p:attrNameLst>
                                          <p:attrName>style.visibility</p:attrName>
                                        </p:attrNameLst>
                                      </p:cBhvr>
                                      <p:to>
                                        <p:strVal val="visible"/>
                                      </p:to>
                                    </p:set>
                                    <p:anim calcmode="lin" valueType="num">
                                      <p:cBhvr additive="base">
                                        <p:cTn id="153" dur="500" fill="hold"/>
                                        <p:tgtEl>
                                          <p:spTgt spid="72"/>
                                        </p:tgtEl>
                                        <p:attrNameLst>
                                          <p:attrName>ppt_x</p:attrName>
                                        </p:attrNameLst>
                                      </p:cBhvr>
                                      <p:tavLst>
                                        <p:tav tm="0">
                                          <p:val>
                                            <p:strVal val="#ppt_x"/>
                                          </p:val>
                                        </p:tav>
                                        <p:tav tm="100000">
                                          <p:val>
                                            <p:strVal val="#ppt_x"/>
                                          </p:val>
                                        </p:tav>
                                      </p:tavLst>
                                    </p:anim>
                                    <p:anim calcmode="lin" valueType="num">
                                      <p:cBhvr additive="base">
                                        <p:cTn id="154" dur="500" fill="hold"/>
                                        <p:tgtEl>
                                          <p:spTgt spid="72"/>
                                        </p:tgtEl>
                                        <p:attrNameLst>
                                          <p:attrName>ppt_y</p:attrName>
                                        </p:attrNameLst>
                                      </p:cBhvr>
                                      <p:tavLst>
                                        <p:tav tm="0">
                                          <p:val>
                                            <p:strVal val="1+#ppt_h/2"/>
                                          </p:val>
                                        </p:tav>
                                        <p:tav tm="100000">
                                          <p:val>
                                            <p:strVal val="#ppt_y"/>
                                          </p:val>
                                        </p:tav>
                                      </p:tavLst>
                                    </p:anim>
                                  </p:childTnLst>
                                </p:cTn>
                              </p:par>
                              <p:par>
                                <p:cTn id="155" presetID="2" presetClass="entr" presetSubtype="4" fill="hold" grpId="0" nodeType="withEffect">
                                  <p:stCondLst>
                                    <p:cond delay="0"/>
                                  </p:stCondLst>
                                  <p:childTnLst>
                                    <p:set>
                                      <p:cBhvr>
                                        <p:cTn id="156" dur="1" fill="hold">
                                          <p:stCondLst>
                                            <p:cond delay="0"/>
                                          </p:stCondLst>
                                        </p:cTn>
                                        <p:tgtEl>
                                          <p:spTgt spid="73"/>
                                        </p:tgtEl>
                                        <p:attrNameLst>
                                          <p:attrName>style.visibility</p:attrName>
                                        </p:attrNameLst>
                                      </p:cBhvr>
                                      <p:to>
                                        <p:strVal val="visible"/>
                                      </p:to>
                                    </p:set>
                                    <p:anim calcmode="lin" valueType="num">
                                      <p:cBhvr additive="base">
                                        <p:cTn id="157" dur="500" fill="hold"/>
                                        <p:tgtEl>
                                          <p:spTgt spid="73"/>
                                        </p:tgtEl>
                                        <p:attrNameLst>
                                          <p:attrName>ppt_x</p:attrName>
                                        </p:attrNameLst>
                                      </p:cBhvr>
                                      <p:tavLst>
                                        <p:tav tm="0">
                                          <p:val>
                                            <p:strVal val="#ppt_x"/>
                                          </p:val>
                                        </p:tav>
                                        <p:tav tm="100000">
                                          <p:val>
                                            <p:strVal val="#ppt_x"/>
                                          </p:val>
                                        </p:tav>
                                      </p:tavLst>
                                    </p:anim>
                                    <p:anim calcmode="lin" valueType="num">
                                      <p:cBhvr additive="base">
                                        <p:cTn id="158" dur="500" fill="hold"/>
                                        <p:tgtEl>
                                          <p:spTgt spid="73"/>
                                        </p:tgtEl>
                                        <p:attrNameLst>
                                          <p:attrName>ppt_y</p:attrName>
                                        </p:attrNameLst>
                                      </p:cBhvr>
                                      <p:tavLst>
                                        <p:tav tm="0">
                                          <p:val>
                                            <p:strVal val="1+#ppt_h/2"/>
                                          </p:val>
                                        </p:tav>
                                        <p:tav tm="100000">
                                          <p:val>
                                            <p:strVal val="#ppt_y"/>
                                          </p:val>
                                        </p:tav>
                                      </p:tavLst>
                                    </p:anim>
                                  </p:childTnLst>
                                </p:cTn>
                              </p:par>
                            </p:childTnLst>
                          </p:cTn>
                        </p:par>
                        <p:par>
                          <p:cTn id="159" fill="hold">
                            <p:stCondLst>
                              <p:cond delay="5500"/>
                            </p:stCondLst>
                            <p:childTnLst>
                              <p:par>
                                <p:cTn id="160" presetID="2" presetClass="entr" presetSubtype="4" fill="hold" grpId="0" nodeType="afterEffect">
                                  <p:stCondLst>
                                    <p:cond delay="0"/>
                                  </p:stCondLst>
                                  <p:childTnLst>
                                    <p:set>
                                      <p:cBhvr>
                                        <p:cTn id="161" dur="1" fill="hold">
                                          <p:stCondLst>
                                            <p:cond delay="0"/>
                                          </p:stCondLst>
                                        </p:cTn>
                                        <p:tgtEl>
                                          <p:spTgt spid="68"/>
                                        </p:tgtEl>
                                        <p:attrNameLst>
                                          <p:attrName>style.visibility</p:attrName>
                                        </p:attrNameLst>
                                      </p:cBhvr>
                                      <p:to>
                                        <p:strVal val="visible"/>
                                      </p:to>
                                    </p:set>
                                    <p:anim calcmode="lin" valueType="num">
                                      <p:cBhvr additive="base">
                                        <p:cTn id="162" dur="500" fill="hold"/>
                                        <p:tgtEl>
                                          <p:spTgt spid="68"/>
                                        </p:tgtEl>
                                        <p:attrNameLst>
                                          <p:attrName>ppt_x</p:attrName>
                                        </p:attrNameLst>
                                      </p:cBhvr>
                                      <p:tavLst>
                                        <p:tav tm="0">
                                          <p:val>
                                            <p:strVal val="#ppt_x"/>
                                          </p:val>
                                        </p:tav>
                                        <p:tav tm="100000">
                                          <p:val>
                                            <p:strVal val="#ppt_x"/>
                                          </p:val>
                                        </p:tav>
                                      </p:tavLst>
                                    </p:anim>
                                    <p:anim calcmode="lin" valueType="num">
                                      <p:cBhvr additive="base">
                                        <p:cTn id="163" dur="500" fill="hold"/>
                                        <p:tgtEl>
                                          <p:spTgt spid="68"/>
                                        </p:tgtEl>
                                        <p:attrNameLst>
                                          <p:attrName>ppt_y</p:attrName>
                                        </p:attrNameLst>
                                      </p:cBhvr>
                                      <p:tavLst>
                                        <p:tav tm="0">
                                          <p:val>
                                            <p:strVal val="1+#ppt_h/2"/>
                                          </p:val>
                                        </p:tav>
                                        <p:tav tm="100000">
                                          <p:val>
                                            <p:strVal val="#ppt_y"/>
                                          </p:val>
                                        </p:tav>
                                      </p:tavLst>
                                    </p:anim>
                                  </p:childTnLst>
                                </p:cTn>
                              </p:par>
                              <p:par>
                                <p:cTn id="164" presetID="2" presetClass="entr" presetSubtype="4" fill="hold" grpId="0" nodeType="withEffect">
                                  <p:stCondLst>
                                    <p:cond delay="0"/>
                                  </p:stCondLst>
                                  <p:childTnLst>
                                    <p:set>
                                      <p:cBhvr>
                                        <p:cTn id="165" dur="1" fill="hold">
                                          <p:stCondLst>
                                            <p:cond delay="0"/>
                                          </p:stCondLst>
                                        </p:cTn>
                                        <p:tgtEl>
                                          <p:spTgt spid="69"/>
                                        </p:tgtEl>
                                        <p:attrNameLst>
                                          <p:attrName>style.visibility</p:attrName>
                                        </p:attrNameLst>
                                      </p:cBhvr>
                                      <p:to>
                                        <p:strVal val="visible"/>
                                      </p:to>
                                    </p:set>
                                    <p:anim calcmode="lin" valueType="num">
                                      <p:cBhvr additive="base">
                                        <p:cTn id="166" dur="500" fill="hold"/>
                                        <p:tgtEl>
                                          <p:spTgt spid="69"/>
                                        </p:tgtEl>
                                        <p:attrNameLst>
                                          <p:attrName>ppt_x</p:attrName>
                                        </p:attrNameLst>
                                      </p:cBhvr>
                                      <p:tavLst>
                                        <p:tav tm="0">
                                          <p:val>
                                            <p:strVal val="#ppt_x"/>
                                          </p:val>
                                        </p:tav>
                                        <p:tav tm="100000">
                                          <p:val>
                                            <p:strVal val="#ppt_x"/>
                                          </p:val>
                                        </p:tav>
                                      </p:tavLst>
                                    </p:anim>
                                    <p:anim calcmode="lin" valueType="num">
                                      <p:cBhvr additive="base">
                                        <p:cTn id="167" dur="500" fill="hold"/>
                                        <p:tgtEl>
                                          <p:spTgt spid="69"/>
                                        </p:tgtEl>
                                        <p:attrNameLst>
                                          <p:attrName>ppt_y</p:attrName>
                                        </p:attrNameLst>
                                      </p:cBhvr>
                                      <p:tavLst>
                                        <p:tav tm="0">
                                          <p:val>
                                            <p:strVal val="1+#ppt_h/2"/>
                                          </p:val>
                                        </p:tav>
                                        <p:tav tm="100000">
                                          <p:val>
                                            <p:strVal val="#ppt_y"/>
                                          </p:val>
                                        </p:tav>
                                      </p:tavLst>
                                    </p:anim>
                                  </p:childTnLst>
                                </p:cTn>
                              </p:par>
                              <p:par>
                                <p:cTn id="168" presetID="2" presetClass="entr" presetSubtype="4" fill="hold" grpId="0" nodeType="withEffect">
                                  <p:stCondLst>
                                    <p:cond delay="0"/>
                                  </p:stCondLst>
                                  <p:childTnLst>
                                    <p:set>
                                      <p:cBhvr>
                                        <p:cTn id="169" dur="1" fill="hold">
                                          <p:stCondLst>
                                            <p:cond delay="0"/>
                                          </p:stCondLst>
                                        </p:cTn>
                                        <p:tgtEl>
                                          <p:spTgt spid="70"/>
                                        </p:tgtEl>
                                        <p:attrNameLst>
                                          <p:attrName>style.visibility</p:attrName>
                                        </p:attrNameLst>
                                      </p:cBhvr>
                                      <p:to>
                                        <p:strVal val="visible"/>
                                      </p:to>
                                    </p:set>
                                    <p:anim calcmode="lin" valueType="num">
                                      <p:cBhvr additive="base">
                                        <p:cTn id="170" dur="500" fill="hold"/>
                                        <p:tgtEl>
                                          <p:spTgt spid="70"/>
                                        </p:tgtEl>
                                        <p:attrNameLst>
                                          <p:attrName>ppt_x</p:attrName>
                                        </p:attrNameLst>
                                      </p:cBhvr>
                                      <p:tavLst>
                                        <p:tav tm="0">
                                          <p:val>
                                            <p:strVal val="#ppt_x"/>
                                          </p:val>
                                        </p:tav>
                                        <p:tav tm="100000">
                                          <p:val>
                                            <p:strVal val="#ppt_x"/>
                                          </p:val>
                                        </p:tav>
                                      </p:tavLst>
                                    </p:anim>
                                    <p:anim calcmode="lin" valueType="num">
                                      <p:cBhvr additive="base">
                                        <p:cTn id="171" dur="500" fill="hold"/>
                                        <p:tgtEl>
                                          <p:spTgt spid="70"/>
                                        </p:tgtEl>
                                        <p:attrNameLst>
                                          <p:attrName>ppt_y</p:attrName>
                                        </p:attrNameLst>
                                      </p:cBhvr>
                                      <p:tavLst>
                                        <p:tav tm="0">
                                          <p:val>
                                            <p:strVal val="1+#ppt_h/2"/>
                                          </p:val>
                                        </p:tav>
                                        <p:tav tm="100000">
                                          <p:val>
                                            <p:strVal val="#ppt_y"/>
                                          </p:val>
                                        </p:tav>
                                      </p:tavLst>
                                    </p:anim>
                                  </p:childTnLst>
                                </p:cTn>
                              </p:par>
                            </p:childTnLst>
                          </p:cTn>
                        </p:par>
                        <p:par>
                          <p:cTn id="172" fill="hold">
                            <p:stCondLst>
                              <p:cond delay="6000"/>
                            </p:stCondLst>
                            <p:childTnLst>
                              <p:par>
                                <p:cTn id="173" presetID="2" presetClass="entr" presetSubtype="4" fill="hold" grpId="0" nodeType="afterEffect">
                                  <p:stCondLst>
                                    <p:cond delay="0"/>
                                  </p:stCondLst>
                                  <p:childTnLst>
                                    <p:set>
                                      <p:cBhvr>
                                        <p:cTn id="174" dur="1" fill="hold">
                                          <p:stCondLst>
                                            <p:cond delay="0"/>
                                          </p:stCondLst>
                                        </p:cTn>
                                        <p:tgtEl>
                                          <p:spTgt spid="65"/>
                                        </p:tgtEl>
                                        <p:attrNameLst>
                                          <p:attrName>style.visibility</p:attrName>
                                        </p:attrNameLst>
                                      </p:cBhvr>
                                      <p:to>
                                        <p:strVal val="visible"/>
                                      </p:to>
                                    </p:set>
                                    <p:anim calcmode="lin" valueType="num">
                                      <p:cBhvr additive="base">
                                        <p:cTn id="175" dur="500" fill="hold"/>
                                        <p:tgtEl>
                                          <p:spTgt spid="65"/>
                                        </p:tgtEl>
                                        <p:attrNameLst>
                                          <p:attrName>ppt_x</p:attrName>
                                        </p:attrNameLst>
                                      </p:cBhvr>
                                      <p:tavLst>
                                        <p:tav tm="0">
                                          <p:val>
                                            <p:strVal val="#ppt_x"/>
                                          </p:val>
                                        </p:tav>
                                        <p:tav tm="100000">
                                          <p:val>
                                            <p:strVal val="#ppt_x"/>
                                          </p:val>
                                        </p:tav>
                                      </p:tavLst>
                                    </p:anim>
                                    <p:anim calcmode="lin" valueType="num">
                                      <p:cBhvr additive="base">
                                        <p:cTn id="176" dur="500" fill="hold"/>
                                        <p:tgtEl>
                                          <p:spTgt spid="65"/>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66"/>
                                        </p:tgtEl>
                                        <p:attrNameLst>
                                          <p:attrName>style.visibility</p:attrName>
                                        </p:attrNameLst>
                                      </p:cBhvr>
                                      <p:to>
                                        <p:strVal val="visible"/>
                                      </p:to>
                                    </p:set>
                                    <p:anim calcmode="lin" valueType="num">
                                      <p:cBhvr additive="base">
                                        <p:cTn id="179" dur="500" fill="hold"/>
                                        <p:tgtEl>
                                          <p:spTgt spid="66"/>
                                        </p:tgtEl>
                                        <p:attrNameLst>
                                          <p:attrName>ppt_x</p:attrName>
                                        </p:attrNameLst>
                                      </p:cBhvr>
                                      <p:tavLst>
                                        <p:tav tm="0">
                                          <p:val>
                                            <p:strVal val="#ppt_x"/>
                                          </p:val>
                                        </p:tav>
                                        <p:tav tm="100000">
                                          <p:val>
                                            <p:strVal val="#ppt_x"/>
                                          </p:val>
                                        </p:tav>
                                      </p:tavLst>
                                    </p:anim>
                                    <p:anim calcmode="lin" valueType="num">
                                      <p:cBhvr additive="base">
                                        <p:cTn id="180" dur="500" fill="hold"/>
                                        <p:tgtEl>
                                          <p:spTgt spid="66"/>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67"/>
                                        </p:tgtEl>
                                        <p:attrNameLst>
                                          <p:attrName>style.visibility</p:attrName>
                                        </p:attrNameLst>
                                      </p:cBhvr>
                                      <p:to>
                                        <p:strVal val="visible"/>
                                      </p:to>
                                    </p:set>
                                    <p:anim calcmode="lin" valueType="num">
                                      <p:cBhvr additive="base">
                                        <p:cTn id="183" dur="500" fill="hold"/>
                                        <p:tgtEl>
                                          <p:spTgt spid="67"/>
                                        </p:tgtEl>
                                        <p:attrNameLst>
                                          <p:attrName>ppt_x</p:attrName>
                                        </p:attrNameLst>
                                      </p:cBhvr>
                                      <p:tavLst>
                                        <p:tav tm="0">
                                          <p:val>
                                            <p:strVal val="#ppt_x"/>
                                          </p:val>
                                        </p:tav>
                                        <p:tav tm="100000">
                                          <p:val>
                                            <p:strVal val="#ppt_x"/>
                                          </p:val>
                                        </p:tav>
                                      </p:tavLst>
                                    </p:anim>
                                    <p:anim calcmode="lin" valueType="num">
                                      <p:cBhvr additive="base">
                                        <p:cTn id="184" dur="500" fill="hold"/>
                                        <p:tgtEl>
                                          <p:spTgt spid="67"/>
                                        </p:tgtEl>
                                        <p:attrNameLst>
                                          <p:attrName>ppt_y</p:attrName>
                                        </p:attrNameLst>
                                      </p:cBhvr>
                                      <p:tavLst>
                                        <p:tav tm="0">
                                          <p:val>
                                            <p:strVal val="1+#ppt_h/2"/>
                                          </p:val>
                                        </p:tav>
                                        <p:tav tm="100000">
                                          <p:val>
                                            <p:strVal val="#ppt_y"/>
                                          </p:val>
                                        </p:tav>
                                      </p:tavLst>
                                    </p:anim>
                                  </p:childTnLst>
                                </p:cTn>
                              </p:par>
                            </p:childTnLst>
                          </p:cTn>
                        </p:par>
                        <p:par>
                          <p:cTn id="185" fill="hold">
                            <p:stCondLst>
                              <p:cond delay="6500"/>
                            </p:stCondLst>
                            <p:childTnLst>
                              <p:par>
                                <p:cTn id="186" presetID="2" presetClass="entr" presetSubtype="4" fill="hold" grpId="0" nodeType="afterEffect">
                                  <p:stCondLst>
                                    <p:cond delay="0"/>
                                  </p:stCondLst>
                                  <p:childTnLst>
                                    <p:set>
                                      <p:cBhvr>
                                        <p:cTn id="187" dur="1" fill="hold">
                                          <p:stCondLst>
                                            <p:cond delay="0"/>
                                          </p:stCondLst>
                                        </p:cTn>
                                        <p:tgtEl>
                                          <p:spTgt spid="62"/>
                                        </p:tgtEl>
                                        <p:attrNameLst>
                                          <p:attrName>style.visibility</p:attrName>
                                        </p:attrNameLst>
                                      </p:cBhvr>
                                      <p:to>
                                        <p:strVal val="visible"/>
                                      </p:to>
                                    </p:set>
                                    <p:anim calcmode="lin" valueType="num">
                                      <p:cBhvr additive="base">
                                        <p:cTn id="188" dur="500" fill="hold"/>
                                        <p:tgtEl>
                                          <p:spTgt spid="62"/>
                                        </p:tgtEl>
                                        <p:attrNameLst>
                                          <p:attrName>ppt_x</p:attrName>
                                        </p:attrNameLst>
                                      </p:cBhvr>
                                      <p:tavLst>
                                        <p:tav tm="0">
                                          <p:val>
                                            <p:strVal val="#ppt_x"/>
                                          </p:val>
                                        </p:tav>
                                        <p:tav tm="100000">
                                          <p:val>
                                            <p:strVal val="#ppt_x"/>
                                          </p:val>
                                        </p:tav>
                                      </p:tavLst>
                                    </p:anim>
                                    <p:anim calcmode="lin" valueType="num">
                                      <p:cBhvr additive="base">
                                        <p:cTn id="189" dur="500" fill="hold"/>
                                        <p:tgtEl>
                                          <p:spTgt spid="62"/>
                                        </p:tgtEl>
                                        <p:attrNameLst>
                                          <p:attrName>ppt_y</p:attrName>
                                        </p:attrNameLst>
                                      </p:cBhvr>
                                      <p:tavLst>
                                        <p:tav tm="0">
                                          <p:val>
                                            <p:strVal val="1+#ppt_h/2"/>
                                          </p:val>
                                        </p:tav>
                                        <p:tav tm="100000">
                                          <p:val>
                                            <p:strVal val="#ppt_y"/>
                                          </p:val>
                                        </p:tav>
                                      </p:tavLst>
                                    </p:anim>
                                  </p:childTnLst>
                                </p:cTn>
                              </p:par>
                              <p:par>
                                <p:cTn id="190" presetID="2" presetClass="entr" presetSubtype="4" fill="hold" grpId="0" nodeType="withEffect">
                                  <p:stCondLst>
                                    <p:cond delay="0"/>
                                  </p:stCondLst>
                                  <p:childTnLst>
                                    <p:set>
                                      <p:cBhvr>
                                        <p:cTn id="191" dur="1" fill="hold">
                                          <p:stCondLst>
                                            <p:cond delay="0"/>
                                          </p:stCondLst>
                                        </p:cTn>
                                        <p:tgtEl>
                                          <p:spTgt spid="63"/>
                                        </p:tgtEl>
                                        <p:attrNameLst>
                                          <p:attrName>style.visibility</p:attrName>
                                        </p:attrNameLst>
                                      </p:cBhvr>
                                      <p:to>
                                        <p:strVal val="visible"/>
                                      </p:to>
                                    </p:set>
                                    <p:anim calcmode="lin" valueType="num">
                                      <p:cBhvr additive="base">
                                        <p:cTn id="192" dur="500" fill="hold"/>
                                        <p:tgtEl>
                                          <p:spTgt spid="63"/>
                                        </p:tgtEl>
                                        <p:attrNameLst>
                                          <p:attrName>ppt_x</p:attrName>
                                        </p:attrNameLst>
                                      </p:cBhvr>
                                      <p:tavLst>
                                        <p:tav tm="0">
                                          <p:val>
                                            <p:strVal val="#ppt_x"/>
                                          </p:val>
                                        </p:tav>
                                        <p:tav tm="100000">
                                          <p:val>
                                            <p:strVal val="#ppt_x"/>
                                          </p:val>
                                        </p:tav>
                                      </p:tavLst>
                                    </p:anim>
                                    <p:anim calcmode="lin" valueType="num">
                                      <p:cBhvr additive="base">
                                        <p:cTn id="193" dur="500" fill="hold"/>
                                        <p:tgtEl>
                                          <p:spTgt spid="63"/>
                                        </p:tgtEl>
                                        <p:attrNameLst>
                                          <p:attrName>ppt_y</p:attrName>
                                        </p:attrNameLst>
                                      </p:cBhvr>
                                      <p:tavLst>
                                        <p:tav tm="0">
                                          <p:val>
                                            <p:strVal val="1+#ppt_h/2"/>
                                          </p:val>
                                        </p:tav>
                                        <p:tav tm="100000">
                                          <p:val>
                                            <p:strVal val="#ppt_y"/>
                                          </p:val>
                                        </p:tav>
                                      </p:tavLst>
                                    </p:anim>
                                  </p:childTnLst>
                                </p:cTn>
                              </p:par>
                              <p:par>
                                <p:cTn id="194" presetID="2" presetClass="entr" presetSubtype="4" fill="hold" grpId="0" nodeType="withEffect">
                                  <p:stCondLst>
                                    <p:cond delay="0"/>
                                  </p:stCondLst>
                                  <p:childTnLst>
                                    <p:set>
                                      <p:cBhvr>
                                        <p:cTn id="195" dur="1" fill="hold">
                                          <p:stCondLst>
                                            <p:cond delay="0"/>
                                          </p:stCondLst>
                                        </p:cTn>
                                        <p:tgtEl>
                                          <p:spTgt spid="64"/>
                                        </p:tgtEl>
                                        <p:attrNameLst>
                                          <p:attrName>style.visibility</p:attrName>
                                        </p:attrNameLst>
                                      </p:cBhvr>
                                      <p:to>
                                        <p:strVal val="visible"/>
                                      </p:to>
                                    </p:set>
                                    <p:anim calcmode="lin" valueType="num">
                                      <p:cBhvr additive="base">
                                        <p:cTn id="196" dur="500" fill="hold"/>
                                        <p:tgtEl>
                                          <p:spTgt spid="64"/>
                                        </p:tgtEl>
                                        <p:attrNameLst>
                                          <p:attrName>ppt_x</p:attrName>
                                        </p:attrNameLst>
                                      </p:cBhvr>
                                      <p:tavLst>
                                        <p:tav tm="0">
                                          <p:val>
                                            <p:strVal val="#ppt_x"/>
                                          </p:val>
                                        </p:tav>
                                        <p:tav tm="100000">
                                          <p:val>
                                            <p:strVal val="#ppt_x"/>
                                          </p:val>
                                        </p:tav>
                                      </p:tavLst>
                                    </p:anim>
                                    <p:anim calcmode="lin" valueType="num">
                                      <p:cBhvr additive="base">
                                        <p:cTn id="197" dur="500" fill="hold"/>
                                        <p:tgtEl>
                                          <p:spTgt spid="64"/>
                                        </p:tgtEl>
                                        <p:attrNameLst>
                                          <p:attrName>ppt_y</p:attrName>
                                        </p:attrNameLst>
                                      </p:cBhvr>
                                      <p:tavLst>
                                        <p:tav tm="0">
                                          <p:val>
                                            <p:strVal val="1+#ppt_h/2"/>
                                          </p:val>
                                        </p:tav>
                                        <p:tav tm="100000">
                                          <p:val>
                                            <p:strVal val="#ppt_y"/>
                                          </p:val>
                                        </p:tav>
                                      </p:tavLst>
                                    </p:anim>
                                  </p:childTnLst>
                                </p:cTn>
                              </p:par>
                            </p:childTnLst>
                          </p:cTn>
                        </p:par>
                        <p:par>
                          <p:cTn id="198" fill="hold">
                            <p:stCondLst>
                              <p:cond delay="7000"/>
                            </p:stCondLst>
                            <p:childTnLst>
                              <p:par>
                                <p:cTn id="199" presetID="2" presetClass="entr" presetSubtype="4" fill="hold" grpId="0" nodeType="afterEffect">
                                  <p:stCondLst>
                                    <p:cond delay="0"/>
                                  </p:stCondLst>
                                  <p:childTnLst>
                                    <p:set>
                                      <p:cBhvr>
                                        <p:cTn id="200" dur="1" fill="hold">
                                          <p:stCondLst>
                                            <p:cond delay="0"/>
                                          </p:stCondLst>
                                        </p:cTn>
                                        <p:tgtEl>
                                          <p:spTgt spid="59"/>
                                        </p:tgtEl>
                                        <p:attrNameLst>
                                          <p:attrName>style.visibility</p:attrName>
                                        </p:attrNameLst>
                                      </p:cBhvr>
                                      <p:to>
                                        <p:strVal val="visible"/>
                                      </p:to>
                                    </p:set>
                                    <p:anim calcmode="lin" valueType="num">
                                      <p:cBhvr additive="base">
                                        <p:cTn id="201" dur="500" fill="hold"/>
                                        <p:tgtEl>
                                          <p:spTgt spid="59"/>
                                        </p:tgtEl>
                                        <p:attrNameLst>
                                          <p:attrName>ppt_x</p:attrName>
                                        </p:attrNameLst>
                                      </p:cBhvr>
                                      <p:tavLst>
                                        <p:tav tm="0">
                                          <p:val>
                                            <p:strVal val="#ppt_x"/>
                                          </p:val>
                                        </p:tav>
                                        <p:tav tm="100000">
                                          <p:val>
                                            <p:strVal val="#ppt_x"/>
                                          </p:val>
                                        </p:tav>
                                      </p:tavLst>
                                    </p:anim>
                                    <p:anim calcmode="lin" valueType="num">
                                      <p:cBhvr additive="base">
                                        <p:cTn id="202" dur="500" fill="hold"/>
                                        <p:tgtEl>
                                          <p:spTgt spid="59"/>
                                        </p:tgtEl>
                                        <p:attrNameLst>
                                          <p:attrName>ppt_y</p:attrName>
                                        </p:attrNameLst>
                                      </p:cBhvr>
                                      <p:tavLst>
                                        <p:tav tm="0">
                                          <p:val>
                                            <p:strVal val="1+#ppt_h/2"/>
                                          </p:val>
                                        </p:tav>
                                        <p:tav tm="100000">
                                          <p:val>
                                            <p:strVal val="#ppt_y"/>
                                          </p:val>
                                        </p:tav>
                                      </p:tavLst>
                                    </p:anim>
                                  </p:childTnLst>
                                </p:cTn>
                              </p:par>
                              <p:par>
                                <p:cTn id="203" presetID="2" presetClass="entr" presetSubtype="4" fill="hold" grpId="0" nodeType="withEffect">
                                  <p:stCondLst>
                                    <p:cond delay="0"/>
                                  </p:stCondLst>
                                  <p:childTnLst>
                                    <p:set>
                                      <p:cBhvr>
                                        <p:cTn id="204" dur="1" fill="hold">
                                          <p:stCondLst>
                                            <p:cond delay="0"/>
                                          </p:stCondLst>
                                        </p:cTn>
                                        <p:tgtEl>
                                          <p:spTgt spid="60"/>
                                        </p:tgtEl>
                                        <p:attrNameLst>
                                          <p:attrName>style.visibility</p:attrName>
                                        </p:attrNameLst>
                                      </p:cBhvr>
                                      <p:to>
                                        <p:strVal val="visible"/>
                                      </p:to>
                                    </p:set>
                                    <p:anim calcmode="lin" valueType="num">
                                      <p:cBhvr additive="base">
                                        <p:cTn id="205" dur="500" fill="hold"/>
                                        <p:tgtEl>
                                          <p:spTgt spid="60"/>
                                        </p:tgtEl>
                                        <p:attrNameLst>
                                          <p:attrName>ppt_x</p:attrName>
                                        </p:attrNameLst>
                                      </p:cBhvr>
                                      <p:tavLst>
                                        <p:tav tm="0">
                                          <p:val>
                                            <p:strVal val="#ppt_x"/>
                                          </p:val>
                                        </p:tav>
                                        <p:tav tm="100000">
                                          <p:val>
                                            <p:strVal val="#ppt_x"/>
                                          </p:val>
                                        </p:tav>
                                      </p:tavLst>
                                    </p:anim>
                                    <p:anim calcmode="lin" valueType="num">
                                      <p:cBhvr additive="base">
                                        <p:cTn id="206" dur="500" fill="hold"/>
                                        <p:tgtEl>
                                          <p:spTgt spid="60"/>
                                        </p:tgtEl>
                                        <p:attrNameLst>
                                          <p:attrName>ppt_y</p:attrName>
                                        </p:attrNameLst>
                                      </p:cBhvr>
                                      <p:tavLst>
                                        <p:tav tm="0">
                                          <p:val>
                                            <p:strVal val="1+#ppt_h/2"/>
                                          </p:val>
                                        </p:tav>
                                        <p:tav tm="100000">
                                          <p:val>
                                            <p:strVal val="#ppt_y"/>
                                          </p:val>
                                        </p:tav>
                                      </p:tavLst>
                                    </p:anim>
                                  </p:childTnLst>
                                </p:cTn>
                              </p:par>
                              <p:par>
                                <p:cTn id="207" presetID="2" presetClass="entr" presetSubtype="4" fill="hold" grpId="0" nodeType="withEffect">
                                  <p:stCondLst>
                                    <p:cond delay="0"/>
                                  </p:stCondLst>
                                  <p:childTnLst>
                                    <p:set>
                                      <p:cBhvr>
                                        <p:cTn id="208" dur="1" fill="hold">
                                          <p:stCondLst>
                                            <p:cond delay="0"/>
                                          </p:stCondLst>
                                        </p:cTn>
                                        <p:tgtEl>
                                          <p:spTgt spid="61"/>
                                        </p:tgtEl>
                                        <p:attrNameLst>
                                          <p:attrName>style.visibility</p:attrName>
                                        </p:attrNameLst>
                                      </p:cBhvr>
                                      <p:to>
                                        <p:strVal val="visible"/>
                                      </p:to>
                                    </p:set>
                                    <p:anim calcmode="lin" valueType="num">
                                      <p:cBhvr additive="base">
                                        <p:cTn id="209" dur="500" fill="hold"/>
                                        <p:tgtEl>
                                          <p:spTgt spid="61"/>
                                        </p:tgtEl>
                                        <p:attrNameLst>
                                          <p:attrName>ppt_x</p:attrName>
                                        </p:attrNameLst>
                                      </p:cBhvr>
                                      <p:tavLst>
                                        <p:tav tm="0">
                                          <p:val>
                                            <p:strVal val="#ppt_x"/>
                                          </p:val>
                                        </p:tav>
                                        <p:tav tm="100000">
                                          <p:val>
                                            <p:strVal val="#ppt_x"/>
                                          </p:val>
                                        </p:tav>
                                      </p:tavLst>
                                    </p:anim>
                                    <p:anim calcmode="lin" valueType="num">
                                      <p:cBhvr additive="base">
                                        <p:cTn id="210" dur="500" fill="hold"/>
                                        <p:tgtEl>
                                          <p:spTgt spid="61"/>
                                        </p:tgtEl>
                                        <p:attrNameLst>
                                          <p:attrName>ppt_y</p:attrName>
                                        </p:attrNameLst>
                                      </p:cBhvr>
                                      <p:tavLst>
                                        <p:tav tm="0">
                                          <p:val>
                                            <p:strVal val="1+#ppt_h/2"/>
                                          </p:val>
                                        </p:tav>
                                        <p:tav tm="100000">
                                          <p:val>
                                            <p:strVal val="#ppt_y"/>
                                          </p:val>
                                        </p:tav>
                                      </p:tavLst>
                                    </p:anim>
                                  </p:childTnLst>
                                </p:cTn>
                              </p:par>
                            </p:childTnLst>
                          </p:cTn>
                        </p:par>
                        <p:par>
                          <p:cTn id="211" fill="hold">
                            <p:stCondLst>
                              <p:cond delay="7500"/>
                            </p:stCondLst>
                            <p:childTnLst>
                              <p:par>
                                <p:cTn id="212" presetID="2" presetClass="entr" presetSubtype="4" fill="hold" grpId="0" nodeType="afterEffect">
                                  <p:stCondLst>
                                    <p:cond delay="0"/>
                                  </p:stCondLst>
                                  <p:childTnLst>
                                    <p:set>
                                      <p:cBhvr>
                                        <p:cTn id="213" dur="1" fill="hold">
                                          <p:stCondLst>
                                            <p:cond delay="0"/>
                                          </p:stCondLst>
                                        </p:cTn>
                                        <p:tgtEl>
                                          <p:spTgt spid="56"/>
                                        </p:tgtEl>
                                        <p:attrNameLst>
                                          <p:attrName>style.visibility</p:attrName>
                                        </p:attrNameLst>
                                      </p:cBhvr>
                                      <p:to>
                                        <p:strVal val="visible"/>
                                      </p:to>
                                    </p:set>
                                    <p:anim calcmode="lin" valueType="num">
                                      <p:cBhvr additive="base">
                                        <p:cTn id="214" dur="500" fill="hold"/>
                                        <p:tgtEl>
                                          <p:spTgt spid="56"/>
                                        </p:tgtEl>
                                        <p:attrNameLst>
                                          <p:attrName>ppt_x</p:attrName>
                                        </p:attrNameLst>
                                      </p:cBhvr>
                                      <p:tavLst>
                                        <p:tav tm="0">
                                          <p:val>
                                            <p:strVal val="#ppt_x"/>
                                          </p:val>
                                        </p:tav>
                                        <p:tav tm="100000">
                                          <p:val>
                                            <p:strVal val="#ppt_x"/>
                                          </p:val>
                                        </p:tav>
                                      </p:tavLst>
                                    </p:anim>
                                    <p:anim calcmode="lin" valueType="num">
                                      <p:cBhvr additive="base">
                                        <p:cTn id="215" dur="500" fill="hold"/>
                                        <p:tgtEl>
                                          <p:spTgt spid="56"/>
                                        </p:tgtEl>
                                        <p:attrNameLst>
                                          <p:attrName>ppt_y</p:attrName>
                                        </p:attrNameLst>
                                      </p:cBhvr>
                                      <p:tavLst>
                                        <p:tav tm="0">
                                          <p:val>
                                            <p:strVal val="1+#ppt_h/2"/>
                                          </p:val>
                                        </p:tav>
                                        <p:tav tm="100000">
                                          <p:val>
                                            <p:strVal val="#ppt_y"/>
                                          </p:val>
                                        </p:tav>
                                      </p:tavLst>
                                    </p:anim>
                                  </p:childTnLst>
                                </p:cTn>
                              </p:par>
                              <p:par>
                                <p:cTn id="216" presetID="2" presetClass="entr" presetSubtype="4" fill="hold" grpId="0" nodeType="withEffect">
                                  <p:stCondLst>
                                    <p:cond delay="0"/>
                                  </p:stCondLst>
                                  <p:childTnLst>
                                    <p:set>
                                      <p:cBhvr>
                                        <p:cTn id="217" dur="1" fill="hold">
                                          <p:stCondLst>
                                            <p:cond delay="0"/>
                                          </p:stCondLst>
                                        </p:cTn>
                                        <p:tgtEl>
                                          <p:spTgt spid="57"/>
                                        </p:tgtEl>
                                        <p:attrNameLst>
                                          <p:attrName>style.visibility</p:attrName>
                                        </p:attrNameLst>
                                      </p:cBhvr>
                                      <p:to>
                                        <p:strVal val="visible"/>
                                      </p:to>
                                    </p:set>
                                    <p:anim calcmode="lin" valueType="num">
                                      <p:cBhvr additive="base">
                                        <p:cTn id="218" dur="500" fill="hold"/>
                                        <p:tgtEl>
                                          <p:spTgt spid="57"/>
                                        </p:tgtEl>
                                        <p:attrNameLst>
                                          <p:attrName>ppt_x</p:attrName>
                                        </p:attrNameLst>
                                      </p:cBhvr>
                                      <p:tavLst>
                                        <p:tav tm="0">
                                          <p:val>
                                            <p:strVal val="#ppt_x"/>
                                          </p:val>
                                        </p:tav>
                                        <p:tav tm="100000">
                                          <p:val>
                                            <p:strVal val="#ppt_x"/>
                                          </p:val>
                                        </p:tav>
                                      </p:tavLst>
                                    </p:anim>
                                    <p:anim calcmode="lin" valueType="num">
                                      <p:cBhvr additive="base">
                                        <p:cTn id="219" dur="500" fill="hold"/>
                                        <p:tgtEl>
                                          <p:spTgt spid="57"/>
                                        </p:tgtEl>
                                        <p:attrNameLst>
                                          <p:attrName>ppt_y</p:attrName>
                                        </p:attrNameLst>
                                      </p:cBhvr>
                                      <p:tavLst>
                                        <p:tav tm="0">
                                          <p:val>
                                            <p:strVal val="1+#ppt_h/2"/>
                                          </p:val>
                                        </p:tav>
                                        <p:tav tm="100000">
                                          <p:val>
                                            <p:strVal val="#ppt_y"/>
                                          </p:val>
                                        </p:tav>
                                      </p:tavLst>
                                    </p:anim>
                                  </p:childTnLst>
                                </p:cTn>
                              </p:par>
                              <p:par>
                                <p:cTn id="220" presetID="2" presetClass="entr" presetSubtype="4" fill="hold" grpId="0" nodeType="withEffect">
                                  <p:stCondLst>
                                    <p:cond delay="0"/>
                                  </p:stCondLst>
                                  <p:childTnLst>
                                    <p:set>
                                      <p:cBhvr>
                                        <p:cTn id="221" dur="1" fill="hold">
                                          <p:stCondLst>
                                            <p:cond delay="0"/>
                                          </p:stCondLst>
                                        </p:cTn>
                                        <p:tgtEl>
                                          <p:spTgt spid="58"/>
                                        </p:tgtEl>
                                        <p:attrNameLst>
                                          <p:attrName>style.visibility</p:attrName>
                                        </p:attrNameLst>
                                      </p:cBhvr>
                                      <p:to>
                                        <p:strVal val="visible"/>
                                      </p:to>
                                    </p:set>
                                    <p:anim calcmode="lin" valueType="num">
                                      <p:cBhvr additive="base">
                                        <p:cTn id="222" dur="500" fill="hold"/>
                                        <p:tgtEl>
                                          <p:spTgt spid="58"/>
                                        </p:tgtEl>
                                        <p:attrNameLst>
                                          <p:attrName>ppt_x</p:attrName>
                                        </p:attrNameLst>
                                      </p:cBhvr>
                                      <p:tavLst>
                                        <p:tav tm="0">
                                          <p:val>
                                            <p:strVal val="#ppt_x"/>
                                          </p:val>
                                        </p:tav>
                                        <p:tav tm="100000">
                                          <p:val>
                                            <p:strVal val="#ppt_x"/>
                                          </p:val>
                                        </p:tav>
                                      </p:tavLst>
                                    </p:anim>
                                    <p:anim calcmode="lin" valueType="num">
                                      <p:cBhvr additive="base">
                                        <p:cTn id="223" dur="500" fill="hold"/>
                                        <p:tgtEl>
                                          <p:spTgt spid="58"/>
                                        </p:tgtEl>
                                        <p:attrNameLst>
                                          <p:attrName>ppt_y</p:attrName>
                                        </p:attrNameLst>
                                      </p:cBhvr>
                                      <p:tavLst>
                                        <p:tav tm="0">
                                          <p:val>
                                            <p:strVal val="1+#ppt_h/2"/>
                                          </p:val>
                                        </p:tav>
                                        <p:tav tm="100000">
                                          <p:val>
                                            <p:strVal val="#ppt_y"/>
                                          </p:val>
                                        </p:tav>
                                      </p:tavLst>
                                    </p:anim>
                                  </p:childTnLst>
                                </p:cTn>
                              </p:par>
                            </p:childTnLst>
                          </p:cTn>
                        </p:par>
                        <p:par>
                          <p:cTn id="224" fill="hold">
                            <p:stCondLst>
                              <p:cond delay="8000"/>
                            </p:stCondLst>
                            <p:childTnLst>
                              <p:par>
                                <p:cTn id="225" presetID="2" presetClass="entr" presetSubtype="4" fill="hold" grpId="0" nodeType="afterEffect">
                                  <p:stCondLst>
                                    <p:cond delay="0"/>
                                  </p:stCondLst>
                                  <p:childTnLst>
                                    <p:set>
                                      <p:cBhvr>
                                        <p:cTn id="226" dur="1" fill="hold">
                                          <p:stCondLst>
                                            <p:cond delay="0"/>
                                          </p:stCondLst>
                                        </p:cTn>
                                        <p:tgtEl>
                                          <p:spTgt spid="53"/>
                                        </p:tgtEl>
                                        <p:attrNameLst>
                                          <p:attrName>style.visibility</p:attrName>
                                        </p:attrNameLst>
                                      </p:cBhvr>
                                      <p:to>
                                        <p:strVal val="visible"/>
                                      </p:to>
                                    </p:set>
                                    <p:anim calcmode="lin" valueType="num">
                                      <p:cBhvr additive="base">
                                        <p:cTn id="227" dur="500" fill="hold"/>
                                        <p:tgtEl>
                                          <p:spTgt spid="53"/>
                                        </p:tgtEl>
                                        <p:attrNameLst>
                                          <p:attrName>ppt_x</p:attrName>
                                        </p:attrNameLst>
                                      </p:cBhvr>
                                      <p:tavLst>
                                        <p:tav tm="0">
                                          <p:val>
                                            <p:strVal val="#ppt_x"/>
                                          </p:val>
                                        </p:tav>
                                        <p:tav tm="100000">
                                          <p:val>
                                            <p:strVal val="#ppt_x"/>
                                          </p:val>
                                        </p:tav>
                                      </p:tavLst>
                                    </p:anim>
                                    <p:anim calcmode="lin" valueType="num">
                                      <p:cBhvr additive="base">
                                        <p:cTn id="228" dur="500" fill="hold"/>
                                        <p:tgtEl>
                                          <p:spTgt spid="53"/>
                                        </p:tgtEl>
                                        <p:attrNameLst>
                                          <p:attrName>ppt_y</p:attrName>
                                        </p:attrNameLst>
                                      </p:cBhvr>
                                      <p:tavLst>
                                        <p:tav tm="0">
                                          <p:val>
                                            <p:strVal val="1+#ppt_h/2"/>
                                          </p:val>
                                        </p:tav>
                                        <p:tav tm="100000">
                                          <p:val>
                                            <p:strVal val="#ppt_y"/>
                                          </p:val>
                                        </p:tav>
                                      </p:tavLst>
                                    </p:anim>
                                  </p:childTnLst>
                                </p:cTn>
                              </p:par>
                              <p:par>
                                <p:cTn id="229" presetID="2" presetClass="entr" presetSubtype="4" fill="hold" grpId="0" nodeType="withEffect">
                                  <p:stCondLst>
                                    <p:cond delay="0"/>
                                  </p:stCondLst>
                                  <p:childTnLst>
                                    <p:set>
                                      <p:cBhvr>
                                        <p:cTn id="230" dur="1" fill="hold">
                                          <p:stCondLst>
                                            <p:cond delay="0"/>
                                          </p:stCondLst>
                                        </p:cTn>
                                        <p:tgtEl>
                                          <p:spTgt spid="54"/>
                                        </p:tgtEl>
                                        <p:attrNameLst>
                                          <p:attrName>style.visibility</p:attrName>
                                        </p:attrNameLst>
                                      </p:cBhvr>
                                      <p:to>
                                        <p:strVal val="visible"/>
                                      </p:to>
                                    </p:set>
                                    <p:anim calcmode="lin" valueType="num">
                                      <p:cBhvr additive="base">
                                        <p:cTn id="231" dur="500" fill="hold"/>
                                        <p:tgtEl>
                                          <p:spTgt spid="54"/>
                                        </p:tgtEl>
                                        <p:attrNameLst>
                                          <p:attrName>ppt_x</p:attrName>
                                        </p:attrNameLst>
                                      </p:cBhvr>
                                      <p:tavLst>
                                        <p:tav tm="0">
                                          <p:val>
                                            <p:strVal val="#ppt_x"/>
                                          </p:val>
                                        </p:tav>
                                        <p:tav tm="100000">
                                          <p:val>
                                            <p:strVal val="#ppt_x"/>
                                          </p:val>
                                        </p:tav>
                                      </p:tavLst>
                                    </p:anim>
                                    <p:anim calcmode="lin" valueType="num">
                                      <p:cBhvr additive="base">
                                        <p:cTn id="232" dur="500" fill="hold"/>
                                        <p:tgtEl>
                                          <p:spTgt spid="54"/>
                                        </p:tgtEl>
                                        <p:attrNameLst>
                                          <p:attrName>ppt_y</p:attrName>
                                        </p:attrNameLst>
                                      </p:cBhvr>
                                      <p:tavLst>
                                        <p:tav tm="0">
                                          <p:val>
                                            <p:strVal val="1+#ppt_h/2"/>
                                          </p:val>
                                        </p:tav>
                                        <p:tav tm="100000">
                                          <p:val>
                                            <p:strVal val="#ppt_y"/>
                                          </p:val>
                                        </p:tav>
                                      </p:tavLst>
                                    </p:anim>
                                  </p:childTnLst>
                                </p:cTn>
                              </p:par>
                              <p:par>
                                <p:cTn id="233" presetID="2" presetClass="entr" presetSubtype="4" fill="hold" grpId="0" nodeType="withEffect">
                                  <p:stCondLst>
                                    <p:cond delay="0"/>
                                  </p:stCondLst>
                                  <p:childTnLst>
                                    <p:set>
                                      <p:cBhvr>
                                        <p:cTn id="234" dur="1" fill="hold">
                                          <p:stCondLst>
                                            <p:cond delay="0"/>
                                          </p:stCondLst>
                                        </p:cTn>
                                        <p:tgtEl>
                                          <p:spTgt spid="55"/>
                                        </p:tgtEl>
                                        <p:attrNameLst>
                                          <p:attrName>style.visibility</p:attrName>
                                        </p:attrNameLst>
                                      </p:cBhvr>
                                      <p:to>
                                        <p:strVal val="visible"/>
                                      </p:to>
                                    </p:set>
                                    <p:anim calcmode="lin" valueType="num">
                                      <p:cBhvr additive="base">
                                        <p:cTn id="235" dur="500" fill="hold"/>
                                        <p:tgtEl>
                                          <p:spTgt spid="55"/>
                                        </p:tgtEl>
                                        <p:attrNameLst>
                                          <p:attrName>ppt_x</p:attrName>
                                        </p:attrNameLst>
                                      </p:cBhvr>
                                      <p:tavLst>
                                        <p:tav tm="0">
                                          <p:val>
                                            <p:strVal val="#ppt_x"/>
                                          </p:val>
                                        </p:tav>
                                        <p:tav tm="100000">
                                          <p:val>
                                            <p:strVal val="#ppt_x"/>
                                          </p:val>
                                        </p:tav>
                                      </p:tavLst>
                                    </p:anim>
                                    <p:anim calcmode="lin" valueType="num">
                                      <p:cBhvr additive="base">
                                        <p:cTn id="236" dur="500" fill="hold"/>
                                        <p:tgtEl>
                                          <p:spTgt spid="55"/>
                                        </p:tgtEl>
                                        <p:attrNameLst>
                                          <p:attrName>ppt_y</p:attrName>
                                        </p:attrNameLst>
                                      </p:cBhvr>
                                      <p:tavLst>
                                        <p:tav tm="0">
                                          <p:val>
                                            <p:strVal val="1+#ppt_h/2"/>
                                          </p:val>
                                        </p:tav>
                                        <p:tav tm="100000">
                                          <p:val>
                                            <p:strVal val="#ppt_y"/>
                                          </p:val>
                                        </p:tav>
                                      </p:tavLst>
                                    </p:anim>
                                  </p:childTnLst>
                                </p:cTn>
                              </p:par>
                            </p:childTnLst>
                          </p:cTn>
                        </p:par>
                        <p:par>
                          <p:cTn id="237" fill="hold">
                            <p:stCondLst>
                              <p:cond delay="8500"/>
                            </p:stCondLst>
                            <p:childTnLst>
                              <p:par>
                                <p:cTn id="238" presetID="2" presetClass="entr" presetSubtype="4" fill="hold" grpId="0" nodeType="afterEffect">
                                  <p:stCondLst>
                                    <p:cond delay="0"/>
                                  </p:stCondLst>
                                  <p:childTnLst>
                                    <p:set>
                                      <p:cBhvr>
                                        <p:cTn id="239" dur="1" fill="hold">
                                          <p:stCondLst>
                                            <p:cond delay="0"/>
                                          </p:stCondLst>
                                        </p:cTn>
                                        <p:tgtEl>
                                          <p:spTgt spid="50"/>
                                        </p:tgtEl>
                                        <p:attrNameLst>
                                          <p:attrName>style.visibility</p:attrName>
                                        </p:attrNameLst>
                                      </p:cBhvr>
                                      <p:to>
                                        <p:strVal val="visible"/>
                                      </p:to>
                                    </p:set>
                                    <p:anim calcmode="lin" valueType="num">
                                      <p:cBhvr additive="base">
                                        <p:cTn id="240" dur="500" fill="hold"/>
                                        <p:tgtEl>
                                          <p:spTgt spid="50"/>
                                        </p:tgtEl>
                                        <p:attrNameLst>
                                          <p:attrName>ppt_x</p:attrName>
                                        </p:attrNameLst>
                                      </p:cBhvr>
                                      <p:tavLst>
                                        <p:tav tm="0">
                                          <p:val>
                                            <p:strVal val="#ppt_x"/>
                                          </p:val>
                                        </p:tav>
                                        <p:tav tm="100000">
                                          <p:val>
                                            <p:strVal val="#ppt_x"/>
                                          </p:val>
                                        </p:tav>
                                      </p:tavLst>
                                    </p:anim>
                                    <p:anim calcmode="lin" valueType="num">
                                      <p:cBhvr additive="base">
                                        <p:cTn id="241" dur="500" fill="hold"/>
                                        <p:tgtEl>
                                          <p:spTgt spid="50"/>
                                        </p:tgtEl>
                                        <p:attrNameLst>
                                          <p:attrName>ppt_y</p:attrName>
                                        </p:attrNameLst>
                                      </p:cBhvr>
                                      <p:tavLst>
                                        <p:tav tm="0">
                                          <p:val>
                                            <p:strVal val="1+#ppt_h/2"/>
                                          </p:val>
                                        </p:tav>
                                        <p:tav tm="100000">
                                          <p:val>
                                            <p:strVal val="#ppt_y"/>
                                          </p:val>
                                        </p:tav>
                                      </p:tavLst>
                                    </p:anim>
                                  </p:childTnLst>
                                </p:cTn>
                              </p:par>
                              <p:par>
                                <p:cTn id="242" presetID="2" presetClass="entr" presetSubtype="4" fill="hold" grpId="0" nodeType="withEffect">
                                  <p:stCondLst>
                                    <p:cond delay="0"/>
                                  </p:stCondLst>
                                  <p:childTnLst>
                                    <p:set>
                                      <p:cBhvr>
                                        <p:cTn id="243" dur="1" fill="hold">
                                          <p:stCondLst>
                                            <p:cond delay="0"/>
                                          </p:stCondLst>
                                        </p:cTn>
                                        <p:tgtEl>
                                          <p:spTgt spid="51"/>
                                        </p:tgtEl>
                                        <p:attrNameLst>
                                          <p:attrName>style.visibility</p:attrName>
                                        </p:attrNameLst>
                                      </p:cBhvr>
                                      <p:to>
                                        <p:strVal val="visible"/>
                                      </p:to>
                                    </p:set>
                                    <p:anim calcmode="lin" valueType="num">
                                      <p:cBhvr additive="base">
                                        <p:cTn id="244" dur="500" fill="hold"/>
                                        <p:tgtEl>
                                          <p:spTgt spid="51"/>
                                        </p:tgtEl>
                                        <p:attrNameLst>
                                          <p:attrName>ppt_x</p:attrName>
                                        </p:attrNameLst>
                                      </p:cBhvr>
                                      <p:tavLst>
                                        <p:tav tm="0">
                                          <p:val>
                                            <p:strVal val="#ppt_x"/>
                                          </p:val>
                                        </p:tav>
                                        <p:tav tm="100000">
                                          <p:val>
                                            <p:strVal val="#ppt_x"/>
                                          </p:val>
                                        </p:tav>
                                      </p:tavLst>
                                    </p:anim>
                                    <p:anim calcmode="lin" valueType="num">
                                      <p:cBhvr additive="base">
                                        <p:cTn id="245" dur="500" fill="hold"/>
                                        <p:tgtEl>
                                          <p:spTgt spid="51"/>
                                        </p:tgtEl>
                                        <p:attrNameLst>
                                          <p:attrName>ppt_y</p:attrName>
                                        </p:attrNameLst>
                                      </p:cBhvr>
                                      <p:tavLst>
                                        <p:tav tm="0">
                                          <p:val>
                                            <p:strVal val="1+#ppt_h/2"/>
                                          </p:val>
                                        </p:tav>
                                        <p:tav tm="100000">
                                          <p:val>
                                            <p:strVal val="#ppt_y"/>
                                          </p:val>
                                        </p:tav>
                                      </p:tavLst>
                                    </p:anim>
                                  </p:childTnLst>
                                </p:cTn>
                              </p:par>
                              <p:par>
                                <p:cTn id="246" presetID="2" presetClass="entr" presetSubtype="4" fill="hold" grpId="0" nodeType="withEffect">
                                  <p:stCondLst>
                                    <p:cond delay="0"/>
                                  </p:stCondLst>
                                  <p:childTnLst>
                                    <p:set>
                                      <p:cBhvr>
                                        <p:cTn id="247" dur="1" fill="hold">
                                          <p:stCondLst>
                                            <p:cond delay="0"/>
                                          </p:stCondLst>
                                        </p:cTn>
                                        <p:tgtEl>
                                          <p:spTgt spid="52"/>
                                        </p:tgtEl>
                                        <p:attrNameLst>
                                          <p:attrName>style.visibility</p:attrName>
                                        </p:attrNameLst>
                                      </p:cBhvr>
                                      <p:to>
                                        <p:strVal val="visible"/>
                                      </p:to>
                                    </p:set>
                                    <p:anim calcmode="lin" valueType="num">
                                      <p:cBhvr additive="base">
                                        <p:cTn id="248" dur="500" fill="hold"/>
                                        <p:tgtEl>
                                          <p:spTgt spid="52"/>
                                        </p:tgtEl>
                                        <p:attrNameLst>
                                          <p:attrName>ppt_x</p:attrName>
                                        </p:attrNameLst>
                                      </p:cBhvr>
                                      <p:tavLst>
                                        <p:tav tm="0">
                                          <p:val>
                                            <p:strVal val="#ppt_x"/>
                                          </p:val>
                                        </p:tav>
                                        <p:tav tm="100000">
                                          <p:val>
                                            <p:strVal val="#ppt_x"/>
                                          </p:val>
                                        </p:tav>
                                      </p:tavLst>
                                    </p:anim>
                                    <p:anim calcmode="lin" valueType="num">
                                      <p:cBhvr additive="base">
                                        <p:cTn id="249" dur="500" fill="hold"/>
                                        <p:tgtEl>
                                          <p:spTgt spid="52"/>
                                        </p:tgtEl>
                                        <p:attrNameLst>
                                          <p:attrName>ppt_y</p:attrName>
                                        </p:attrNameLst>
                                      </p:cBhvr>
                                      <p:tavLst>
                                        <p:tav tm="0">
                                          <p:val>
                                            <p:strVal val="1+#ppt_h/2"/>
                                          </p:val>
                                        </p:tav>
                                        <p:tav tm="100000">
                                          <p:val>
                                            <p:strVal val="#ppt_y"/>
                                          </p:val>
                                        </p:tav>
                                      </p:tavLst>
                                    </p:anim>
                                  </p:childTnLst>
                                </p:cTn>
                              </p:par>
                            </p:childTnLst>
                          </p:cTn>
                        </p:par>
                        <p:par>
                          <p:cTn id="250" fill="hold">
                            <p:stCondLst>
                              <p:cond delay="9000"/>
                            </p:stCondLst>
                            <p:childTnLst>
                              <p:par>
                                <p:cTn id="251" presetID="2" presetClass="entr" presetSubtype="4" fill="hold" grpId="0" nodeType="afterEffect">
                                  <p:stCondLst>
                                    <p:cond delay="0"/>
                                  </p:stCondLst>
                                  <p:childTnLst>
                                    <p:set>
                                      <p:cBhvr>
                                        <p:cTn id="252" dur="1" fill="hold">
                                          <p:stCondLst>
                                            <p:cond delay="0"/>
                                          </p:stCondLst>
                                        </p:cTn>
                                        <p:tgtEl>
                                          <p:spTgt spid="47"/>
                                        </p:tgtEl>
                                        <p:attrNameLst>
                                          <p:attrName>style.visibility</p:attrName>
                                        </p:attrNameLst>
                                      </p:cBhvr>
                                      <p:to>
                                        <p:strVal val="visible"/>
                                      </p:to>
                                    </p:set>
                                    <p:anim calcmode="lin" valueType="num">
                                      <p:cBhvr additive="base">
                                        <p:cTn id="253" dur="500" fill="hold"/>
                                        <p:tgtEl>
                                          <p:spTgt spid="47"/>
                                        </p:tgtEl>
                                        <p:attrNameLst>
                                          <p:attrName>ppt_x</p:attrName>
                                        </p:attrNameLst>
                                      </p:cBhvr>
                                      <p:tavLst>
                                        <p:tav tm="0">
                                          <p:val>
                                            <p:strVal val="#ppt_x"/>
                                          </p:val>
                                        </p:tav>
                                        <p:tav tm="100000">
                                          <p:val>
                                            <p:strVal val="#ppt_x"/>
                                          </p:val>
                                        </p:tav>
                                      </p:tavLst>
                                    </p:anim>
                                    <p:anim calcmode="lin" valueType="num">
                                      <p:cBhvr additive="base">
                                        <p:cTn id="254" dur="500" fill="hold"/>
                                        <p:tgtEl>
                                          <p:spTgt spid="47"/>
                                        </p:tgtEl>
                                        <p:attrNameLst>
                                          <p:attrName>ppt_y</p:attrName>
                                        </p:attrNameLst>
                                      </p:cBhvr>
                                      <p:tavLst>
                                        <p:tav tm="0">
                                          <p:val>
                                            <p:strVal val="1+#ppt_h/2"/>
                                          </p:val>
                                        </p:tav>
                                        <p:tav tm="100000">
                                          <p:val>
                                            <p:strVal val="#ppt_y"/>
                                          </p:val>
                                        </p:tav>
                                      </p:tavLst>
                                    </p:anim>
                                  </p:childTnLst>
                                </p:cTn>
                              </p:par>
                              <p:par>
                                <p:cTn id="255" presetID="2" presetClass="entr" presetSubtype="4" fill="hold" grpId="0" nodeType="withEffect">
                                  <p:stCondLst>
                                    <p:cond delay="0"/>
                                  </p:stCondLst>
                                  <p:childTnLst>
                                    <p:set>
                                      <p:cBhvr>
                                        <p:cTn id="256" dur="1" fill="hold">
                                          <p:stCondLst>
                                            <p:cond delay="0"/>
                                          </p:stCondLst>
                                        </p:cTn>
                                        <p:tgtEl>
                                          <p:spTgt spid="48"/>
                                        </p:tgtEl>
                                        <p:attrNameLst>
                                          <p:attrName>style.visibility</p:attrName>
                                        </p:attrNameLst>
                                      </p:cBhvr>
                                      <p:to>
                                        <p:strVal val="visible"/>
                                      </p:to>
                                    </p:set>
                                    <p:anim calcmode="lin" valueType="num">
                                      <p:cBhvr additive="base">
                                        <p:cTn id="257" dur="500" fill="hold"/>
                                        <p:tgtEl>
                                          <p:spTgt spid="48"/>
                                        </p:tgtEl>
                                        <p:attrNameLst>
                                          <p:attrName>ppt_x</p:attrName>
                                        </p:attrNameLst>
                                      </p:cBhvr>
                                      <p:tavLst>
                                        <p:tav tm="0">
                                          <p:val>
                                            <p:strVal val="#ppt_x"/>
                                          </p:val>
                                        </p:tav>
                                        <p:tav tm="100000">
                                          <p:val>
                                            <p:strVal val="#ppt_x"/>
                                          </p:val>
                                        </p:tav>
                                      </p:tavLst>
                                    </p:anim>
                                    <p:anim calcmode="lin" valueType="num">
                                      <p:cBhvr additive="base">
                                        <p:cTn id="258" dur="500" fill="hold"/>
                                        <p:tgtEl>
                                          <p:spTgt spid="48"/>
                                        </p:tgtEl>
                                        <p:attrNameLst>
                                          <p:attrName>ppt_y</p:attrName>
                                        </p:attrNameLst>
                                      </p:cBhvr>
                                      <p:tavLst>
                                        <p:tav tm="0">
                                          <p:val>
                                            <p:strVal val="1+#ppt_h/2"/>
                                          </p:val>
                                        </p:tav>
                                        <p:tav tm="100000">
                                          <p:val>
                                            <p:strVal val="#ppt_y"/>
                                          </p:val>
                                        </p:tav>
                                      </p:tavLst>
                                    </p:anim>
                                  </p:childTnLst>
                                </p:cTn>
                              </p:par>
                              <p:par>
                                <p:cTn id="259" presetID="2" presetClass="entr" presetSubtype="4" fill="hold" grpId="0" nodeType="withEffect">
                                  <p:stCondLst>
                                    <p:cond delay="0"/>
                                  </p:stCondLst>
                                  <p:childTnLst>
                                    <p:set>
                                      <p:cBhvr>
                                        <p:cTn id="260" dur="1" fill="hold">
                                          <p:stCondLst>
                                            <p:cond delay="0"/>
                                          </p:stCondLst>
                                        </p:cTn>
                                        <p:tgtEl>
                                          <p:spTgt spid="49"/>
                                        </p:tgtEl>
                                        <p:attrNameLst>
                                          <p:attrName>style.visibility</p:attrName>
                                        </p:attrNameLst>
                                      </p:cBhvr>
                                      <p:to>
                                        <p:strVal val="visible"/>
                                      </p:to>
                                    </p:set>
                                    <p:anim calcmode="lin" valueType="num">
                                      <p:cBhvr additive="base">
                                        <p:cTn id="261" dur="500" fill="hold"/>
                                        <p:tgtEl>
                                          <p:spTgt spid="49"/>
                                        </p:tgtEl>
                                        <p:attrNameLst>
                                          <p:attrName>ppt_x</p:attrName>
                                        </p:attrNameLst>
                                      </p:cBhvr>
                                      <p:tavLst>
                                        <p:tav tm="0">
                                          <p:val>
                                            <p:strVal val="#ppt_x"/>
                                          </p:val>
                                        </p:tav>
                                        <p:tav tm="100000">
                                          <p:val>
                                            <p:strVal val="#ppt_x"/>
                                          </p:val>
                                        </p:tav>
                                      </p:tavLst>
                                    </p:anim>
                                    <p:anim calcmode="lin" valueType="num">
                                      <p:cBhvr additive="base">
                                        <p:cTn id="262" dur="500" fill="hold"/>
                                        <p:tgtEl>
                                          <p:spTgt spid="49"/>
                                        </p:tgtEl>
                                        <p:attrNameLst>
                                          <p:attrName>ppt_y</p:attrName>
                                        </p:attrNameLst>
                                      </p:cBhvr>
                                      <p:tavLst>
                                        <p:tav tm="0">
                                          <p:val>
                                            <p:strVal val="1+#ppt_h/2"/>
                                          </p:val>
                                        </p:tav>
                                        <p:tav tm="100000">
                                          <p:val>
                                            <p:strVal val="#ppt_y"/>
                                          </p:val>
                                        </p:tav>
                                      </p:tavLst>
                                    </p:anim>
                                  </p:childTnLst>
                                </p:cTn>
                              </p:par>
                            </p:childTnLst>
                          </p:cTn>
                        </p:par>
                        <p:par>
                          <p:cTn id="263" fill="hold">
                            <p:stCondLst>
                              <p:cond delay="9500"/>
                            </p:stCondLst>
                            <p:childTnLst>
                              <p:par>
                                <p:cTn id="264" presetID="2" presetClass="entr" presetSubtype="4" fill="hold" grpId="0" nodeType="afterEffect">
                                  <p:stCondLst>
                                    <p:cond delay="0"/>
                                  </p:stCondLst>
                                  <p:childTnLst>
                                    <p:set>
                                      <p:cBhvr>
                                        <p:cTn id="265" dur="1" fill="hold">
                                          <p:stCondLst>
                                            <p:cond delay="0"/>
                                          </p:stCondLst>
                                        </p:cTn>
                                        <p:tgtEl>
                                          <p:spTgt spid="44"/>
                                        </p:tgtEl>
                                        <p:attrNameLst>
                                          <p:attrName>style.visibility</p:attrName>
                                        </p:attrNameLst>
                                      </p:cBhvr>
                                      <p:to>
                                        <p:strVal val="visible"/>
                                      </p:to>
                                    </p:set>
                                    <p:anim calcmode="lin" valueType="num">
                                      <p:cBhvr additive="base">
                                        <p:cTn id="266" dur="500" fill="hold"/>
                                        <p:tgtEl>
                                          <p:spTgt spid="44"/>
                                        </p:tgtEl>
                                        <p:attrNameLst>
                                          <p:attrName>ppt_x</p:attrName>
                                        </p:attrNameLst>
                                      </p:cBhvr>
                                      <p:tavLst>
                                        <p:tav tm="0">
                                          <p:val>
                                            <p:strVal val="#ppt_x"/>
                                          </p:val>
                                        </p:tav>
                                        <p:tav tm="100000">
                                          <p:val>
                                            <p:strVal val="#ppt_x"/>
                                          </p:val>
                                        </p:tav>
                                      </p:tavLst>
                                    </p:anim>
                                    <p:anim calcmode="lin" valueType="num">
                                      <p:cBhvr additive="base">
                                        <p:cTn id="267" dur="500" fill="hold"/>
                                        <p:tgtEl>
                                          <p:spTgt spid="44"/>
                                        </p:tgtEl>
                                        <p:attrNameLst>
                                          <p:attrName>ppt_y</p:attrName>
                                        </p:attrNameLst>
                                      </p:cBhvr>
                                      <p:tavLst>
                                        <p:tav tm="0">
                                          <p:val>
                                            <p:strVal val="1+#ppt_h/2"/>
                                          </p:val>
                                        </p:tav>
                                        <p:tav tm="100000">
                                          <p:val>
                                            <p:strVal val="#ppt_y"/>
                                          </p:val>
                                        </p:tav>
                                      </p:tavLst>
                                    </p:anim>
                                  </p:childTnLst>
                                </p:cTn>
                              </p:par>
                              <p:par>
                                <p:cTn id="268" presetID="2" presetClass="entr" presetSubtype="4" fill="hold" grpId="0" nodeType="withEffect">
                                  <p:stCondLst>
                                    <p:cond delay="0"/>
                                  </p:stCondLst>
                                  <p:childTnLst>
                                    <p:set>
                                      <p:cBhvr>
                                        <p:cTn id="269" dur="1" fill="hold">
                                          <p:stCondLst>
                                            <p:cond delay="0"/>
                                          </p:stCondLst>
                                        </p:cTn>
                                        <p:tgtEl>
                                          <p:spTgt spid="45"/>
                                        </p:tgtEl>
                                        <p:attrNameLst>
                                          <p:attrName>style.visibility</p:attrName>
                                        </p:attrNameLst>
                                      </p:cBhvr>
                                      <p:to>
                                        <p:strVal val="visible"/>
                                      </p:to>
                                    </p:set>
                                    <p:anim calcmode="lin" valueType="num">
                                      <p:cBhvr additive="base">
                                        <p:cTn id="270" dur="500" fill="hold"/>
                                        <p:tgtEl>
                                          <p:spTgt spid="45"/>
                                        </p:tgtEl>
                                        <p:attrNameLst>
                                          <p:attrName>ppt_x</p:attrName>
                                        </p:attrNameLst>
                                      </p:cBhvr>
                                      <p:tavLst>
                                        <p:tav tm="0">
                                          <p:val>
                                            <p:strVal val="#ppt_x"/>
                                          </p:val>
                                        </p:tav>
                                        <p:tav tm="100000">
                                          <p:val>
                                            <p:strVal val="#ppt_x"/>
                                          </p:val>
                                        </p:tav>
                                      </p:tavLst>
                                    </p:anim>
                                    <p:anim calcmode="lin" valueType="num">
                                      <p:cBhvr additive="base">
                                        <p:cTn id="271" dur="500" fill="hold"/>
                                        <p:tgtEl>
                                          <p:spTgt spid="45"/>
                                        </p:tgtEl>
                                        <p:attrNameLst>
                                          <p:attrName>ppt_y</p:attrName>
                                        </p:attrNameLst>
                                      </p:cBhvr>
                                      <p:tavLst>
                                        <p:tav tm="0">
                                          <p:val>
                                            <p:strVal val="1+#ppt_h/2"/>
                                          </p:val>
                                        </p:tav>
                                        <p:tav tm="100000">
                                          <p:val>
                                            <p:strVal val="#ppt_y"/>
                                          </p:val>
                                        </p:tav>
                                      </p:tavLst>
                                    </p:anim>
                                  </p:childTnLst>
                                </p:cTn>
                              </p:par>
                              <p:par>
                                <p:cTn id="272" presetID="2" presetClass="entr" presetSubtype="4" fill="hold" grpId="0" nodeType="withEffect">
                                  <p:stCondLst>
                                    <p:cond delay="0"/>
                                  </p:stCondLst>
                                  <p:childTnLst>
                                    <p:set>
                                      <p:cBhvr>
                                        <p:cTn id="273" dur="1" fill="hold">
                                          <p:stCondLst>
                                            <p:cond delay="0"/>
                                          </p:stCondLst>
                                        </p:cTn>
                                        <p:tgtEl>
                                          <p:spTgt spid="46"/>
                                        </p:tgtEl>
                                        <p:attrNameLst>
                                          <p:attrName>style.visibility</p:attrName>
                                        </p:attrNameLst>
                                      </p:cBhvr>
                                      <p:to>
                                        <p:strVal val="visible"/>
                                      </p:to>
                                    </p:set>
                                    <p:anim calcmode="lin" valueType="num">
                                      <p:cBhvr additive="base">
                                        <p:cTn id="274" dur="500" fill="hold"/>
                                        <p:tgtEl>
                                          <p:spTgt spid="46"/>
                                        </p:tgtEl>
                                        <p:attrNameLst>
                                          <p:attrName>ppt_x</p:attrName>
                                        </p:attrNameLst>
                                      </p:cBhvr>
                                      <p:tavLst>
                                        <p:tav tm="0">
                                          <p:val>
                                            <p:strVal val="#ppt_x"/>
                                          </p:val>
                                        </p:tav>
                                        <p:tav tm="100000">
                                          <p:val>
                                            <p:strVal val="#ppt_x"/>
                                          </p:val>
                                        </p:tav>
                                      </p:tavLst>
                                    </p:anim>
                                    <p:anim calcmode="lin" valueType="num">
                                      <p:cBhvr additive="base">
                                        <p:cTn id="275" dur="500" fill="hold"/>
                                        <p:tgtEl>
                                          <p:spTgt spid="46"/>
                                        </p:tgtEl>
                                        <p:attrNameLst>
                                          <p:attrName>ppt_y</p:attrName>
                                        </p:attrNameLst>
                                      </p:cBhvr>
                                      <p:tavLst>
                                        <p:tav tm="0">
                                          <p:val>
                                            <p:strVal val="1+#ppt_h/2"/>
                                          </p:val>
                                        </p:tav>
                                        <p:tav tm="100000">
                                          <p:val>
                                            <p:strVal val="#ppt_y"/>
                                          </p:val>
                                        </p:tav>
                                      </p:tavLst>
                                    </p:anim>
                                  </p:childTnLst>
                                </p:cTn>
                              </p:par>
                            </p:childTnLst>
                          </p:cTn>
                        </p:par>
                        <p:par>
                          <p:cTn id="276" fill="hold">
                            <p:stCondLst>
                              <p:cond delay="10000"/>
                            </p:stCondLst>
                            <p:childTnLst>
                              <p:par>
                                <p:cTn id="277" presetID="2" presetClass="entr" presetSubtype="4" fill="hold" grpId="0" nodeType="afterEffect">
                                  <p:stCondLst>
                                    <p:cond delay="0"/>
                                  </p:stCondLst>
                                  <p:childTnLst>
                                    <p:set>
                                      <p:cBhvr>
                                        <p:cTn id="278" dur="1" fill="hold">
                                          <p:stCondLst>
                                            <p:cond delay="0"/>
                                          </p:stCondLst>
                                        </p:cTn>
                                        <p:tgtEl>
                                          <p:spTgt spid="41"/>
                                        </p:tgtEl>
                                        <p:attrNameLst>
                                          <p:attrName>style.visibility</p:attrName>
                                        </p:attrNameLst>
                                      </p:cBhvr>
                                      <p:to>
                                        <p:strVal val="visible"/>
                                      </p:to>
                                    </p:set>
                                    <p:anim calcmode="lin" valueType="num">
                                      <p:cBhvr additive="base">
                                        <p:cTn id="279" dur="500" fill="hold"/>
                                        <p:tgtEl>
                                          <p:spTgt spid="41"/>
                                        </p:tgtEl>
                                        <p:attrNameLst>
                                          <p:attrName>ppt_x</p:attrName>
                                        </p:attrNameLst>
                                      </p:cBhvr>
                                      <p:tavLst>
                                        <p:tav tm="0">
                                          <p:val>
                                            <p:strVal val="#ppt_x"/>
                                          </p:val>
                                        </p:tav>
                                        <p:tav tm="100000">
                                          <p:val>
                                            <p:strVal val="#ppt_x"/>
                                          </p:val>
                                        </p:tav>
                                      </p:tavLst>
                                    </p:anim>
                                    <p:anim calcmode="lin" valueType="num">
                                      <p:cBhvr additive="base">
                                        <p:cTn id="280" dur="500" fill="hold"/>
                                        <p:tgtEl>
                                          <p:spTgt spid="41"/>
                                        </p:tgtEl>
                                        <p:attrNameLst>
                                          <p:attrName>ppt_y</p:attrName>
                                        </p:attrNameLst>
                                      </p:cBhvr>
                                      <p:tavLst>
                                        <p:tav tm="0">
                                          <p:val>
                                            <p:strVal val="1+#ppt_h/2"/>
                                          </p:val>
                                        </p:tav>
                                        <p:tav tm="100000">
                                          <p:val>
                                            <p:strVal val="#ppt_y"/>
                                          </p:val>
                                        </p:tav>
                                      </p:tavLst>
                                    </p:anim>
                                  </p:childTnLst>
                                </p:cTn>
                              </p:par>
                              <p:par>
                                <p:cTn id="281" presetID="2" presetClass="entr" presetSubtype="4" fill="hold" grpId="0" nodeType="withEffect">
                                  <p:stCondLst>
                                    <p:cond delay="0"/>
                                  </p:stCondLst>
                                  <p:childTnLst>
                                    <p:set>
                                      <p:cBhvr>
                                        <p:cTn id="282" dur="1" fill="hold">
                                          <p:stCondLst>
                                            <p:cond delay="0"/>
                                          </p:stCondLst>
                                        </p:cTn>
                                        <p:tgtEl>
                                          <p:spTgt spid="42"/>
                                        </p:tgtEl>
                                        <p:attrNameLst>
                                          <p:attrName>style.visibility</p:attrName>
                                        </p:attrNameLst>
                                      </p:cBhvr>
                                      <p:to>
                                        <p:strVal val="visible"/>
                                      </p:to>
                                    </p:set>
                                    <p:anim calcmode="lin" valueType="num">
                                      <p:cBhvr additive="base">
                                        <p:cTn id="283" dur="500" fill="hold"/>
                                        <p:tgtEl>
                                          <p:spTgt spid="42"/>
                                        </p:tgtEl>
                                        <p:attrNameLst>
                                          <p:attrName>ppt_x</p:attrName>
                                        </p:attrNameLst>
                                      </p:cBhvr>
                                      <p:tavLst>
                                        <p:tav tm="0">
                                          <p:val>
                                            <p:strVal val="#ppt_x"/>
                                          </p:val>
                                        </p:tav>
                                        <p:tav tm="100000">
                                          <p:val>
                                            <p:strVal val="#ppt_x"/>
                                          </p:val>
                                        </p:tav>
                                      </p:tavLst>
                                    </p:anim>
                                    <p:anim calcmode="lin" valueType="num">
                                      <p:cBhvr additive="base">
                                        <p:cTn id="284" dur="500" fill="hold"/>
                                        <p:tgtEl>
                                          <p:spTgt spid="42"/>
                                        </p:tgtEl>
                                        <p:attrNameLst>
                                          <p:attrName>ppt_y</p:attrName>
                                        </p:attrNameLst>
                                      </p:cBhvr>
                                      <p:tavLst>
                                        <p:tav tm="0">
                                          <p:val>
                                            <p:strVal val="1+#ppt_h/2"/>
                                          </p:val>
                                        </p:tav>
                                        <p:tav tm="100000">
                                          <p:val>
                                            <p:strVal val="#ppt_y"/>
                                          </p:val>
                                        </p:tav>
                                      </p:tavLst>
                                    </p:anim>
                                  </p:childTnLst>
                                </p:cTn>
                              </p:par>
                              <p:par>
                                <p:cTn id="285" presetID="2" presetClass="entr" presetSubtype="4" fill="hold" grpId="0" nodeType="withEffect">
                                  <p:stCondLst>
                                    <p:cond delay="0"/>
                                  </p:stCondLst>
                                  <p:childTnLst>
                                    <p:set>
                                      <p:cBhvr>
                                        <p:cTn id="286" dur="1" fill="hold">
                                          <p:stCondLst>
                                            <p:cond delay="0"/>
                                          </p:stCondLst>
                                        </p:cTn>
                                        <p:tgtEl>
                                          <p:spTgt spid="43"/>
                                        </p:tgtEl>
                                        <p:attrNameLst>
                                          <p:attrName>style.visibility</p:attrName>
                                        </p:attrNameLst>
                                      </p:cBhvr>
                                      <p:to>
                                        <p:strVal val="visible"/>
                                      </p:to>
                                    </p:set>
                                    <p:anim calcmode="lin" valueType="num">
                                      <p:cBhvr additive="base">
                                        <p:cTn id="287" dur="500" fill="hold"/>
                                        <p:tgtEl>
                                          <p:spTgt spid="43"/>
                                        </p:tgtEl>
                                        <p:attrNameLst>
                                          <p:attrName>ppt_x</p:attrName>
                                        </p:attrNameLst>
                                      </p:cBhvr>
                                      <p:tavLst>
                                        <p:tav tm="0">
                                          <p:val>
                                            <p:strVal val="#ppt_x"/>
                                          </p:val>
                                        </p:tav>
                                        <p:tav tm="100000">
                                          <p:val>
                                            <p:strVal val="#ppt_x"/>
                                          </p:val>
                                        </p:tav>
                                      </p:tavLst>
                                    </p:anim>
                                    <p:anim calcmode="lin" valueType="num">
                                      <p:cBhvr additive="base">
                                        <p:cTn id="288" dur="500" fill="hold"/>
                                        <p:tgtEl>
                                          <p:spTgt spid="43"/>
                                        </p:tgtEl>
                                        <p:attrNameLst>
                                          <p:attrName>ppt_y</p:attrName>
                                        </p:attrNameLst>
                                      </p:cBhvr>
                                      <p:tavLst>
                                        <p:tav tm="0">
                                          <p:val>
                                            <p:strVal val="1+#ppt_h/2"/>
                                          </p:val>
                                        </p:tav>
                                        <p:tav tm="100000">
                                          <p:val>
                                            <p:strVal val="#ppt_y"/>
                                          </p:val>
                                        </p:tav>
                                      </p:tavLst>
                                    </p:anim>
                                  </p:childTnLst>
                                </p:cTn>
                              </p:par>
                            </p:childTnLst>
                          </p:cTn>
                        </p:par>
                        <p:par>
                          <p:cTn id="289" fill="hold">
                            <p:stCondLst>
                              <p:cond delay="10500"/>
                            </p:stCondLst>
                            <p:childTnLst>
                              <p:par>
                                <p:cTn id="290" presetID="2" presetClass="entr" presetSubtype="4" fill="hold" grpId="0" nodeType="afterEffect">
                                  <p:stCondLst>
                                    <p:cond delay="0"/>
                                  </p:stCondLst>
                                  <p:childTnLst>
                                    <p:set>
                                      <p:cBhvr>
                                        <p:cTn id="291" dur="1" fill="hold">
                                          <p:stCondLst>
                                            <p:cond delay="0"/>
                                          </p:stCondLst>
                                        </p:cTn>
                                        <p:tgtEl>
                                          <p:spTgt spid="38"/>
                                        </p:tgtEl>
                                        <p:attrNameLst>
                                          <p:attrName>style.visibility</p:attrName>
                                        </p:attrNameLst>
                                      </p:cBhvr>
                                      <p:to>
                                        <p:strVal val="visible"/>
                                      </p:to>
                                    </p:set>
                                    <p:anim calcmode="lin" valueType="num">
                                      <p:cBhvr additive="base">
                                        <p:cTn id="292" dur="500" fill="hold"/>
                                        <p:tgtEl>
                                          <p:spTgt spid="38"/>
                                        </p:tgtEl>
                                        <p:attrNameLst>
                                          <p:attrName>ppt_x</p:attrName>
                                        </p:attrNameLst>
                                      </p:cBhvr>
                                      <p:tavLst>
                                        <p:tav tm="0">
                                          <p:val>
                                            <p:strVal val="#ppt_x"/>
                                          </p:val>
                                        </p:tav>
                                        <p:tav tm="100000">
                                          <p:val>
                                            <p:strVal val="#ppt_x"/>
                                          </p:val>
                                        </p:tav>
                                      </p:tavLst>
                                    </p:anim>
                                    <p:anim calcmode="lin" valueType="num">
                                      <p:cBhvr additive="base">
                                        <p:cTn id="293" dur="500" fill="hold"/>
                                        <p:tgtEl>
                                          <p:spTgt spid="38"/>
                                        </p:tgtEl>
                                        <p:attrNameLst>
                                          <p:attrName>ppt_y</p:attrName>
                                        </p:attrNameLst>
                                      </p:cBhvr>
                                      <p:tavLst>
                                        <p:tav tm="0">
                                          <p:val>
                                            <p:strVal val="1+#ppt_h/2"/>
                                          </p:val>
                                        </p:tav>
                                        <p:tav tm="100000">
                                          <p:val>
                                            <p:strVal val="#ppt_y"/>
                                          </p:val>
                                        </p:tav>
                                      </p:tavLst>
                                    </p:anim>
                                  </p:childTnLst>
                                </p:cTn>
                              </p:par>
                              <p:par>
                                <p:cTn id="294" presetID="2" presetClass="entr" presetSubtype="4" fill="hold" grpId="0" nodeType="withEffect">
                                  <p:stCondLst>
                                    <p:cond delay="0"/>
                                  </p:stCondLst>
                                  <p:childTnLst>
                                    <p:set>
                                      <p:cBhvr>
                                        <p:cTn id="295" dur="1" fill="hold">
                                          <p:stCondLst>
                                            <p:cond delay="0"/>
                                          </p:stCondLst>
                                        </p:cTn>
                                        <p:tgtEl>
                                          <p:spTgt spid="39"/>
                                        </p:tgtEl>
                                        <p:attrNameLst>
                                          <p:attrName>style.visibility</p:attrName>
                                        </p:attrNameLst>
                                      </p:cBhvr>
                                      <p:to>
                                        <p:strVal val="visible"/>
                                      </p:to>
                                    </p:set>
                                    <p:anim calcmode="lin" valueType="num">
                                      <p:cBhvr additive="base">
                                        <p:cTn id="296" dur="500" fill="hold"/>
                                        <p:tgtEl>
                                          <p:spTgt spid="39"/>
                                        </p:tgtEl>
                                        <p:attrNameLst>
                                          <p:attrName>ppt_x</p:attrName>
                                        </p:attrNameLst>
                                      </p:cBhvr>
                                      <p:tavLst>
                                        <p:tav tm="0">
                                          <p:val>
                                            <p:strVal val="#ppt_x"/>
                                          </p:val>
                                        </p:tav>
                                        <p:tav tm="100000">
                                          <p:val>
                                            <p:strVal val="#ppt_x"/>
                                          </p:val>
                                        </p:tav>
                                      </p:tavLst>
                                    </p:anim>
                                    <p:anim calcmode="lin" valueType="num">
                                      <p:cBhvr additive="base">
                                        <p:cTn id="297" dur="500" fill="hold"/>
                                        <p:tgtEl>
                                          <p:spTgt spid="39"/>
                                        </p:tgtEl>
                                        <p:attrNameLst>
                                          <p:attrName>ppt_y</p:attrName>
                                        </p:attrNameLst>
                                      </p:cBhvr>
                                      <p:tavLst>
                                        <p:tav tm="0">
                                          <p:val>
                                            <p:strVal val="1+#ppt_h/2"/>
                                          </p:val>
                                        </p:tav>
                                        <p:tav tm="100000">
                                          <p:val>
                                            <p:strVal val="#ppt_y"/>
                                          </p:val>
                                        </p:tav>
                                      </p:tavLst>
                                    </p:anim>
                                  </p:childTnLst>
                                </p:cTn>
                              </p:par>
                              <p:par>
                                <p:cTn id="298" presetID="2" presetClass="entr" presetSubtype="4" fill="hold" grpId="0" nodeType="withEffect">
                                  <p:stCondLst>
                                    <p:cond delay="0"/>
                                  </p:stCondLst>
                                  <p:childTnLst>
                                    <p:set>
                                      <p:cBhvr>
                                        <p:cTn id="299" dur="1" fill="hold">
                                          <p:stCondLst>
                                            <p:cond delay="0"/>
                                          </p:stCondLst>
                                        </p:cTn>
                                        <p:tgtEl>
                                          <p:spTgt spid="40"/>
                                        </p:tgtEl>
                                        <p:attrNameLst>
                                          <p:attrName>style.visibility</p:attrName>
                                        </p:attrNameLst>
                                      </p:cBhvr>
                                      <p:to>
                                        <p:strVal val="visible"/>
                                      </p:to>
                                    </p:set>
                                    <p:anim calcmode="lin" valueType="num">
                                      <p:cBhvr additive="base">
                                        <p:cTn id="300" dur="500" fill="hold"/>
                                        <p:tgtEl>
                                          <p:spTgt spid="40"/>
                                        </p:tgtEl>
                                        <p:attrNameLst>
                                          <p:attrName>ppt_x</p:attrName>
                                        </p:attrNameLst>
                                      </p:cBhvr>
                                      <p:tavLst>
                                        <p:tav tm="0">
                                          <p:val>
                                            <p:strVal val="#ppt_x"/>
                                          </p:val>
                                        </p:tav>
                                        <p:tav tm="100000">
                                          <p:val>
                                            <p:strVal val="#ppt_x"/>
                                          </p:val>
                                        </p:tav>
                                      </p:tavLst>
                                    </p:anim>
                                    <p:anim calcmode="lin" valueType="num">
                                      <p:cBhvr additive="base">
                                        <p:cTn id="301" dur="500" fill="hold"/>
                                        <p:tgtEl>
                                          <p:spTgt spid="40"/>
                                        </p:tgtEl>
                                        <p:attrNameLst>
                                          <p:attrName>ppt_y</p:attrName>
                                        </p:attrNameLst>
                                      </p:cBhvr>
                                      <p:tavLst>
                                        <p:tav tm="0">
                                          <p:val>
                                            <p:strVal val="1+#ppt_h/2"/>
                                          </p:val>
                                        </p:tav>
                                        <p:tav tm="100000">
                                          <p:val>
                                            <p:strVal val="#ppt_y"/>
                                          </p:val>
                                        </p:tav>
                                      </p:tavLst>
                                    </p:anim>
                                  </p:childTnLst>
                                </p:cTn>
                              </p:par>
                            </p:childTnLst>
                          </p:cTn>
                        </p:par>
                        <p:par>
                          <p:cTn id="302" fill="hold">
                            <p:stCondLst>
                              <p:cond delay="11000"/>
                            </p:stCondLst>
                            <p:childTnLst>
                              <p:par>
                                <p:cTn id="303" presetID="2" presetClass="entr" presetSubtype="4" fill="hold" grpId="0" nodeType="afterEffect">
                                  <p:stCondLst>
                                    <p:cond delay="0"/>
                                  </p:stCondLst>
                                  <p:childTnLst>
                                    <p:set>
                                      <p:cBhvr>
                                        <p:cTn id="304" dur="1" fill="hold">
                                          <p:stCondLst>
                                            <p:cond delay="0"/>
                                          </p:stCondLst>
                                        </p:cTn>
                                        <p:tgtEl>
                                          <p:spTgt spid="35"/>
                                        </p:tgtEl>
                                        <p:attrNameLst>
                                          <p:attrName>style.visibility</p:attrName>
                                        </p:attrNameLst>
                                      </p:cBhvr>
                                      <p:to>
                                        <p:strVal val="visible"/>
                                      </p:to>
                                    </p:set>
                                    <p:anim calcmode="lin" valueType="num">
                                      <p:cBhvr additive="base">
                                        <p:cTn id="305" dur="500" fill="hold"/>
                                        <p:tgtEl>
                                          <p:spTgt spid="35"/>
                                        </p:tgtEl>
                                        <p:attrNameLst>
                                          <p:attrName>ppt_x</p:attrName>
                                        </p:attrNameLst>
                                      </p:cBhvr>
                                      <p:tavLst>
                                        <p:tav tm="0">
                                          <p:val>
                                            <p:strVal val="#ppt_x"/>
                                          </p:val>
                                        </p:tav>
                                        <p:tav tm="100000">
                                          <p:val>
                                            <p:strVal val="#ppt_x"/>
                                          </p:val>
                                        </p:tav>
                                      </p:tavLst>
                                    </p:anim>
                                    <p:anim calcmode="lin" valueType="num">
                                      <p:cBhvr additive="base">
                                        <p:cTn id="306" dur="500" fill="hold"/>
                                        <p:tgtEl>
                                          <p:spTgt spid="35"/>
                                        </p:tgtEl>
                                        <p:attrNameLst>
                                          <p:attrName>ppt_y</p:attrName>
                                        </p:attrNameLst>
                                      </p:cBhvr>
                                      <p:tavLst>
                                        <p:tav tm="0">
                                          <p:val>
                                            <p:strVal val="1+#ppt_h/2"/>
                                          </p:val>
                                        </p:tav>
                                        <p:tav tm="100000">
                                          <p:val>
                                            <p:strVal val="#ppt_y"/>
                                          </p:val>
                                        </p:tav>
                                      </p:tavLst>
                                    </p:anim>
                                  </p:childTnLst>
                                </p:cTn>
                              </p:par>
                              <p:par>
                                <p:cTn id="307" presetID="2" presetClass="entr" presetSubtype="4" fill="hold" grpId="0" nodeType="withEffect">
                                  <p:stCondLst>
                                    <p:cond delay="0"/>
                                  </p:stCondLst>
                                  <p:childTnLst>
                                    <p:set>
                                      <p:cBhvr>
                                        <p:cTn id="308" dur="1" fill="hold">
                                          <p:stCondLst>
                                            <p:cond delay="0"/>
                                          </p:stCondLst>
                                        </p:cTn>
                                        <p:tgtEl>
                                          <p:spTgt spid="36"/>
                                        </p:tgtEl>
                                        <p:attrNameLst>
                                          <p:attrName>style.visibility</p:attrName>
                                        </p:attrNameLst>
                                      </p:cBhvr>
                                      <p:to>
                                        <p:strVal val="visible"/>
                                      </p:to>
                                    </p:set>
                                    <p:anim calcmode="lin" valueType="num">
                                      <p:cBhvr additive="base">
                                        <p:cTn id="309" dur="500" fill="hold"/>
                                        <p:tgtEl>
                                          <p:spTgt spid="36"/>
                                        </p:tgtEl>
                                        <p:attrNameLst>
                                          <p:attrName>ppt_x</p:attrName>
                                        </p:attrNameLst>
                                      </p:cBhvr>
                                      <p:tavLst>
                                        <p:tav tm="0">
                                          <p:val>
                                            <p:strVal val="#ppt_x"/>
                                          </p:val>
                                        </p:tav>
                                        <p:tav tm="100000">
                                          <p:val>
                                            <p:strVal val="#ppt_x"/>
                                          </p:val>
                                        </p:tav>
                                      </p:tavLst>
                                    </p:anim>
                                    <p:anim calcmode="lin" valueType="num">
                                      <p:cBhvr additive="base">
                                        <p:cTn id="310" dur="500" fill="hold"/>
                                        <p:tgtEl>
                                          <p:spTgt spid="36"/>
                                        </p:tgtEl>
                                        <p:attrNameLst>
                                          <p:attrName>ppt_y</p:attrName>
                                        </p:attrNameLst>
                                      </p:cBhvr>
                                      <p:tavLst>
                                        <p:tav tm="0">
                                          <p:val>
                                            <p:strVal val="1+#ppt_h/2"/>
                                          </p:val>
                                        </p:tav>
                                        <p:tav tm="100000">
                                          <p:val>
                                            <p:strVal val="#ppt_y"/>
                                          </p:val>
                                        </p:tav>
                                      </p:tavLst>
                                    </p:anim>
                                  </p:childTnLst>
                                </p:cTn>
                              </p:par>
                              <p:par>
                                <p:cTn id="311" presetID="2" presetClass="entr" presetSubtype="4" fill="hold" grpId="0" nodeType="withEffect">
                                  <p:stCondLst>
                                    <p:cond delay="0"/>
                                  </p:stCondLst>
                                  <p:childTnLst>
                                    <p:set>
                                      <p:cBhvr>
                                        <p:cTn id="312" dur="1" fill="hold">
                                          <p:stCondLst>
                                            <p:cond delay="0"/>
                                          </p:stCondLst>
                                        </p:cTn>
                                        <p:tgtEl>
                                          <p:spTgt spid="37"/>
                                        </p:tgtEl>
                                        <p:attrNameLst>
                                          <p:attrName>style.visibility</p:attrName>
                                        </p:attrNameLst>
                                      </p:cBhvr>
                                      <p:to>
                                        <p:strVal val="visible"/>
                                      </p:to>
                                    </p:set>
                                    <p:anim calcmode="lin" valueType="num">
                                      <p:cBhvr additive="base">
                                        <p:cTn id="313" dur="500" fill="hold"/>
                                        <p:tgtEl>
                                          <p:spTgt spid="37"/>
                                        </p:tgtEl>
                                        <p:attrNameLst>
                                          <p:attrName>ppt_x</p:attrName>
                                        </p:attrNameLst>
                                      </p:cBhvr>
                                      <p:tavLst>
                                        <p:tav tm="0">
                                          <p:val>
                                            <p:strVal val="#ppt_x"/>
                                          </p:val>
                                        </p:tav>
                                        <p:tav tm="100000">
                                          <p:val>
                                            <p:strVal val="#ppt_x"/>
                                          </p:val>
                                        </p:tav>
                                      </p:tavLst>
                                    </p:anim>
                                    <p:anim calcmode="lin" valueType="num">
                                      <p:cBhvr additive="base">
                                        <p:cTn id="314" dur="500" fill="hold"/>
                                        <p:tgtEl>
                                          <p:spTgt spid="37"/>
                                        </p:tgtEl>
                                        <p:attrNameLst>
                                          <p:attrName>ppt_y</p:attrName>
                                        </p:attrNameLst>
                                      </p:cBhvr>
                                      <p:tavLst>
                                        <p:tav tm="0">
                                          <p:val>
                                            <p:strVal val="1+#ppt_h/2"/>
                                          </p:val>
                                        </p:tav>
                                        <p:tav tm="100000">
                                          <p:val>
                                            <p:strVal val="#ppt_y"/>
                                          </p:val>
                                        </p:tav>
                                      </p:tavLst>
                                    </p:anim>
                                  </p:childTnLst>
                                </p:cTn>
                              </p:par>
                            </p:childTnLst>
                          </p:cTn>
                        </p:par>
                        <p:par>
                          <p:cTn id="315" fill="hold">
                            <p:stCondLst>
                              <p:cond delay="11500"/>
                            </p:stCondLst>
                            <p:childTnLst>
                              <p:par>
                                <p:cTn id="316" presetID="2" presetClass="entr" presetSubtype="4" fill="hold" grpId="0" nodeType="afterEffect">
                                  <p:stCondLst>
                                    <p:cond delay="0"/>
                                  </p:stCondLst>
                                  <p:childTnLst>
                                    <p:set>
                                      <p:cBhvr>
                                        <p:cTn id="317" dur="1" fill="hold">
                                          <p:stCondLst>
                                            <p:cond delay="0"/>
                                          </p:stCondLst>
                                        </p:cTn>
                                        <p:tgtEl>
                                          <p:spTgt spid="33"/>
                                        </p:tgtEl>
                                        <p:attrNameLst>
                                          <p:attrName>style.visibility</p:attrName>
                                        </p:attrNameLst>
                                      </p:cBhvr>
                                      <p:to>
                                        <p:strVal val="visible"/>
                                      </p:to>
                                    </p:set>
                                    <p:anim calcmode="lin" valueType="num">
                                      <p:cBhvr additive="base">
                                        <p:cTn id="318" dur="500" fill="hold"/>
                                        <p:tgtEl>
                                          <p:spTgt spid="33"/>
                                        </p:tgtEl>
                                        <p:attrNameLst>
                                          <p:attrName>ppt_x</p:attrName>
                                        </p:attrNameLst>
                                      </p:cBhvr>
                                      <p:tavLst>
                                        <p:tav tm="0">
                                          <p:val>
                                            <p:strVal val="#ppt_x"/>
                                          </p:val>
                                        </p:tav>
                                        <p:tav tm="100000">
                                          <p:val>
                                            <p:strVal val="#ppt_x"/>
                                          </p:val>
                                        </p:tav>
                                      </p:tavLst>
                                    </p:anim>
                                    <p:anim calcmode="lin" valueType="num">
                                      <p:cBhvr additive="base">
                                        <p:cTn id="319" dur="500" fill="hold"/>
                                        <p:tgtEl>
                                          <p:spTgt spid="33"/>
                                        </p:tgtEl>
                                        <p:attrNameLst>
                                          <p:attrName>ppt_y</p:attrName>
                                        </p:attrNameLst>
                                      </p:cBhvr>
                                      <p:tavLst>
                                        <p:tav tm="0">
                                          <p:val>
                                            <p:strVal val="1+#ppt_h/2"/>
                                          </p:val>
                                        </p:tav>
                                        <p:tav tm="100000">
                                          <p:val>
                                            <p:strVal val="#ppt_y"/>
                                          </p:val>
                                        </p:tav>
                                      </p:tavLst>
                                    </p:anim>
                                  </p:childTnLst>
                                </p:cTn>
                              </p:par>
                              <p:par>
                                <p:cTn id="320" presetID="2" presetClass="entr" presetSubtype="4" fill="hold" grpId="0" nodeType="withEffect">
                                  <p:stCondLst>
                                    <p:cond delay="0"/>
                                  </p:stCondLst>
                                  <p:childTnLst>
                                    <p:set>
                                      <p:cBhvr>
                                        <p:cTn id="321" dur="1" fill="hold">
                                          <p:stCondLst>
                                            <p:cond delay="0"/>
                                          </p:stCondLst>
                                        </p:cTn>
                                        <p:tgtEl>
                                          <p:spTgt spid="34"/>
                                        </p:tgtEl>
                                        <p:attrNameLst>
                                          <p:attrName>style.visibility</p:attrName>
                                        </p:attrNameLst>
                                      </p:cBhvr>
                                      <p:to>
                                        <p:strVal val="visible"/>
                                      </p:to>
                                    </p:set>
                                    <p:anim calcmode="lin" valueType="num">
                                      <p:cBhvr additive="base">
                                        <p:cTn id="322" dur="500" fill="hold"/>
                                        <p:tgtEl>
                                          <p:spTgt spid="34"/>
                                        </p:tgtEl>
                                        <p:attrNameLst>
                                          <p:attrName>ppt_x</p:attrName>
                                        </p:attrNameLst>
                                      </p:cBhvr>
                                      <p:tavLst>
                                        <p:tav tm="0">
                                          <p:val>
                                            <p:strVal val="#ppt_x"/>
                                          </p:val>
                                        </p:tav>
                                        <p:tav tm="100000">
                                          <p:val>
                                            <p:strVal val="#ppt_x"/>
                                          </p:val>
                                        </p:tav>
                                      </p:tavLst>
                                    </p:anim>
                                    <p:anim calcmode="lin" valueType="num">
                                      <p:cBhvr additive="base">
                                        <p:cTn id="323" dur="500" fill="hold"/>
                                        <p:tgtEl>
                                          <p:spTgt spid="34"/>
                                        </p:tgtEl>
                                        <p:attrNameLst>
                                          <p:attrName>ppt_y</p:attrName>
                                        </p:attrNameLst>
                                      </p:cBhvr>
                                      <p:tavLst>
                                        <p:tav tm="0">
                                          <p:val>
                                            <p:strVal val="1+#ppt_h/2"/>
                                          </p:val>
                                        </p:tav>
                                        <p:tav tm="100000">
                                          <p:val>
                                            <p:strVal val="#ppt_y"/>
                                          </p:val>
                                        </p:tav>
                                      </p:tavLst>
                                    </p:anim>
                                  </p:childTnLst>
                                </p:cTn>
                              </p:par>
                              <p:par>
                                <p:cTn id="324" presetID="2" presetClass="entr" presetSubtype="4" fill="hold" grpId="0" nodeType="withEffect">
                                  <p:stCondLst>
                                    <p:cond delay="0"/>
                                  </p:stCondLst>
                                  <p:childTnLst>
                                    <p:set>
                                      <p:cBhvr>
                                        <p:cTn id="325" dur="1" fill="hold">
                                          <p:stCondLst>
                                            <p:cond delay="0"/>
                                          </p:stCondLst>
                                        </p:cTn>
                                        <p:tgtEl>
                                          <p:spTgt spid="32"/>
                                        </p:tgtEl>
                                        <p:attrNameLst>
                                          <p:attrName>style.visibility</p:attrName>
                                        </p:attrNameLst>
                                      </p:cBhvr>
                                      <p:to>
                                        <p:strVal val="visible"/>
                                      </p:to>
                                    </p:set>
                                    <p:anim calcmode="lin" valueType="num">
                                      <p:cBhvr additive="base">
                                        <p:cTn id="326" dur="500" fill="hold"/>
                                        <p:tgtEl>
                                          <p:spTgt spid="32"/>
                                        </p:tgtEl>
                                        <p:attrNameLst>
                                          <p:attrName>ppt_x</p:attrName>
                                        </p:attrNameLst>
                                      </p:cBhvr>
                                      <p:tavLst>
                                        <p:tav tm="0">
                                          <p:val>
                                            <p:strVal val="#ppt_x"/>
                                          </p:val>
                                        </p:tav>
                                        <p:tav tm="100000">
                                          <p:val>
                                            <p:strVal val="#ppt_x"/>
                                          </p:val>
                                        </p:tav>
                                      </p:tavLst>
                                    </p:anim>
                                    <p:anim calcmode="lin" valueType="num">
                                      <p:cBhvr additive="base">
                                        <p:cTn id="327" dur="500" fill="hold"/>
                                        <p:tgtEl>
                                          <p:spTgt spid="32"/>
                                        </p:tgtEl>
                                        <p:attrNameLst>
                                          <p:attrName>ppt_y</p:attrName>
                                        </p:attrNameLst>
                                      </p:cBhvr>
                                      <p:tavLst>
                                        <p:tav tm="0">
                                          <p:val>
                                            <p:strVal val="1+#ppt_h/2"/>
                                          </p:val>
                                        </p:tav>
                                        <p:tav tm="100000">
                                          <p:val>
                                            <p:strVal val="#ppt_y"/>
                                          </p:val>
                                        </p:tav>
                                      </p:tavLst>
                                    </p:anim>
                                  </p:childTnLst>
                                </p:cTn>
                              </p:par>
                            </p:childTnLst>
                          </p:cTn>
                        </p:par>
                        <p:par>
                          <p:cTn id="328" fill="hold">
                            <p:stCondLst>
                              <p:cond delay="12000"/>
                            </p:stCondLst>
                            <p:childTnLst>
                              <p:par>
                                <p:cTn id="329" presetID="2" presetClass="entr" presetSubtype="4" fill="hold" grpId="0" nodeType="afterEffect">
                                  <p:stCondLst>
                                    <p:cond delay="0"/>
                                  </p:stCondLst>
                                  <p:childTnLst>
                                    <p:set>
                                      <p:cBhvr>
                                        <p:cTn id="330" dur="1" fill="hold">
                                          <p:stCondLst>
                                            <p:cond delay="0"/>
                                          </p:stCondLst>
                                        </p:cTn>
                                        <p:tgtEl>
                                          <p:spTgt spid="29"/>
                                        </p:tgtEl>
                                        <p:attrNameLst>
                                          <p:attrName>style.visibility</p:attrName>
                                        </p:attrNameLst>
                                      </p:cBhvr>
                                      <p:to>
                                        <p:strVal val="visible"/>
                                      </p:to>
                                    </p:set>
                                    <p:anim calcmode="lin" valueType="num">
                                      <p:cBhvr additive="base">
                                        <p:cTn id="331" dur="500" fill="hold"/>
                                        <p:tgtEl>
                                          <p:spTgt spid="29"/>
                                        </p:tgtEl>
                                        <p:attrNameLst>
                                          <p:attrName>ppt_x</p:attrName>
                                        </p:attrNameLst>
                                      </p:cBhvr>
                                      <p:tavLst>
                                        <p:tav tm="0">
                                          <p:val>
                                            <p:strVal val="#ppt_x"/>
                                          </p:val>
                                        </p:tav>
                                        <p:tav tm="100000">
                                          <p:val>
                                            <p:strVal val="#ppt_x"/>
                                          </p:val>
                                        </p:tav>
                                      </p:tavLst>
                                    </p:anim>
                                    <p:anim calcmode="lin" valueType="num">
                                      <p:cBhvr additive="base">
                                        <p:cTn id="332" dur="500" fill="hold"/>
                                        <p:tgtEl>
                                          <p:spTgt spid="29"/>
                                        </p:tgtEl>
                                        <p:attrNameLst>
                                          <p:attrName>ppt_y</p:attrName>
                                        </p:attrNameLst>
                                      </p:cBhvr>
                                      <p:tavLst>
                                        <p:tav tm="0">
                                          <p:val>
                                            <p:strVal val="1+#ppt_h/2"/>
                                          </p:val>
                                        </p:tav>
                                        <p:tav tm="100000">
                                          <p:val>
                                            <p:strVal val="#ppt_y"/>
                                          </p:val>
                                        </p:tav>
                                      </p:tavLst>
                                    </p:anim>
                                  </p:childTnLst>
                                </p:cTn>
                              </p:par>
                              <p:par>
                                <p:cTn id="333" presetID="2" presetClass="entr" presetSubtype="4" fill="hold" grpId="0" nodeType="withEffect">
                                  <p:stCondLst>
                                    <p:cond delay="0"/>
                                  </p:stCondLst>
                                  <p:childTnLst>
                                    <p:set>
                                      <p:cBhvr>
                                        <p:cTn id="334" dur="1" fill="hold">
                                          <p:stCondLst>
                                            <p:cond delay="0"/>
                                          </p:stCondLst>
                                        </p:cTn>
                                        <p:tgtEl>
                                          <p:spTgt spid="30"/>
                                        </p:tgtEl>
                                        <p:attrNameLst>
                                          <p:attrName>style.visibility</p:attrName>
                                        </p:attrNameLst>
                                      </p:cBhvr>
                                      <p:to>
                                        <p:strVal val="visible"/>
                                      </p:to>
                                    </p:set>
                                    <p:anim calcmode="lin" valueType="num">
                                      <p:cBhvr additive="base">
                                        <p:cTn id="335" dur="500" fill="hold"/>
                                        <p:tgtEl>
                                          <p:spTgt spid="30"/>
                                        </p:tgtEl>
                                        <p:attrNameLst>
                                          <p:attrName>ppt_x</p:attrName>
                                        </p:attrNameLst>
                                      </p:cBhvr>
                                      <p:tavLst>
                                        <p:tav tm="0">
                                          <p:val>
                                            <p:strVal val="#ppt_x"/>
                                          </p:val>
                                        </p:tav>
                                        <p:tav tm="100000">
                                          <p:val>
                                            <p:strVal val="#ppt_x"/>
                                          </p:val>
                                        </p:tav>
                                      </p:tavLst>
                                    </p:anim>
                                    <p:anim calcmode="lin" valueType="num">
                                      <p:cBhvr additive="base">
                                        <p:cTn id="336" dur="500" fill="hold"/>
                                        <p:tgtEl>
                                          <p:spTgt spid="30"/>
                                        </p:tgtEl>
                                        <p:attrNameLst>
                                          <p:attrName>ppt_y</p:attrName>
                                        </p:attrNameLst>
                                      </p:cBhvr>
                                      <p:tavLst>
                                        <p:tav tm="0">
                                          <p:val>
                                            <p:strVal val="1+#ppt_h/2"/>
                                          </p:val>
                                        </p:tav>
                                        <p:tav tm="100000">
                                          <p:val>
                                            <p:strVal val="#ppt_y"/>
                                          </p:val>
                                        </p:tav>
                                      </p:tavLst>
                                    </p:anim>
                                  </p:childTnLst>
                                </p:cTn>
                              </p:par>
                              <p:par>
                                <p:cTn id="337" presetID="2" presetClass="entr" presetSubtype="4" fill="hold" grpId="0" nodeType="withEffect">
                                  <p:stCondLst>
                                    <p:cond delay="0"/>
                                  </p:stCondLst>
                                  <p:childTnLst>
                                    <p:set>
                                      <p:cBhvr>
                                        <p:cTn id="338" dur="1" fill="hold">
                                          <p:stCondLst>
                                            <p:cond delay="0"/>
                                          </p:stCondLst>
                                        </p:cTn>
                                        <p:tgtEl>
                                          <p:spTgt spid="31"/>
                                        </p:tgtEl>
                                        <p:attrNameLst>
                                          <p:attrName>style.visibility</p:attrName>
                                        </p:attrNameLst>
                                      </p:cBhvr>
                                      <p:to>
                                        <p:strVal val="visible"/>
                                      </p:to>
                                    </p:set>
                                    <p:anim calcmode="lin" valueType="num">
                                      <p:cBhvr additive="base">
                                        <p:cTn id="339" dur="500" fill="hold"/>
                                        <p:tgtEl>
                                          <p:spTgt spid="31"/>
                                        </p:tgtEl>
                                        <p:attrNameLst>
                                          <p:attrName>ppt_x</p:attrName>
                                        </p:attrNameLst>
                                      </p:cBhvr>
                                      <p:tavLst>
                                        <p:tav tm="0">
                                          <p:val>
                                            <p:strVal val="#ppt_x"/>
                                          </p:val>
                                        </p:tav>
                                        <p:tav tm="100000">
                                          <p:val>
                                            <p:strVal val="#ppt_x"/>
                                          </p:val>
                                        </p:tav>
                                      </p:tavLst>
                                    </p:anim>
                                    <p:anim calcmode="lin" valueType="num">
                                      <p:cBhvr additive="base">
                                        <p:cTn id="340" dur="500" fill="hold"/>
                                        <p:tgtEl>
                                          <p:spTgt spid="31"/>
                                        </p:tgtEl>
                                        <p:attrNameLst>
                                          <p:attrName>ppt_y</p:attrName>
                                        </p:attrNameLst>
                                      </p:cBhvr>
                                      <p:tavLst>
                                        <p:tav tm="0">
                                          <p:val>
                                            <p:strVal val="1+#ppt_h/2"/>
                                          </p:val>
                                        </p:tav>
                                        <p:tav tm="100000">
                                          <p:val>
                                            <p:strVal val="#ppt_y"/>
                                          </p:val>
                                        </p:tav>
                                      </p:tavLst>
                                    </p:anim>
                                  </p:childTnLst>
                                </p:cTn>
                              </p:par>
                            </p:childTnLst>
                          </p:cTn>
                        </p:par>
                        <p:par>
                          <p:cTn id="341" fill="hold">
                            <p:stCondLst>
                              <p:cond delay="12500"/>
                            </p:stCondLst>
                            <p:childTnLst>
                              <p:par>
                                <p:cTn id="342" presetID="2" presetClass="entr" presetSubtype="4" fill="hold" grpId="0" nodeType="afterEffect">
                                  <p:stCondLst>
                                    <p:cond delay="0"/>
                                  </p:stCondLst>
                                  <p:childTnLst>
                                    <p:set>
                                      <p:cBhvr>
                                        <p:cTn id="343" dur="1" fill="hold">
                                          <p:stCondLst>
                                            <p:cond delay="0"/>
                                          </p:stCondLst>
                                        </p:cTn>
                                        <p:tgtEl>
                                          <p:spTgt spid="27"/>
                                        </p:tgtEl>
                                        <p:attrNameLst>
                                          <p:attrName>style.visibility</p:attrName>
                                        </p:attrNameLst>
                                      </p:cBhvr>
                                      <p:to>
                                        <p:strVal val="visible"/>
                                      </p:to>
                                    </p:set>
                                    <p:anim calcmode="lin" valueType="num">
                                      <p:cBhvr additive="base">
                                        <p:cTn id="344" dur="500" fill="hold"/>
                                        <p:tgtEl>
                                          <p:spTgt spid="27"/>
                                        </p:tgtEl>
                                        <p:attrNameLst>
                                          <p:attrName>ppt_x</p:attrName>
                                        </p:attrNameLst>
                                      </p:cBhvr>
                                      <p:tavLst>
                                        <p:tav tm="0">
                                          <p:val>
                                            <p:strVal val="#ppt_x"/>
                                          </p:val>
                                        </p:tav>
                                        <p:tav tm="100000">
                                          <p:val>
                                            <p:strVal val="#ppt_x"/>
                                          </p:val>
                                        </p:tav>
                                      </p:tavLst>
                                    </p:anim>
                                    <p:anim calcmode="lin" valueType="num">
                                      <p:cBhvr additive="base">
                                        <p:cTn id="345" dur="500" fill="hold"/>
                                        <p:tgtEl>
                                          <p:spTgt spid="27"/>
                                        </p:tgtEl>
                                        <p:attrNameLst>
                                          <p:attrName>ppt_y</p:attrName>
                                        </p:attrNameLst>
                                      </p:cBhvr>
                                      <p:tavLst>
                                        <p:tav tm="0">
                                          <p:val>
                                            <p:strVal val="1+#ppt_h/2"/>
                                          </p:val>
                                        </p:tav>
                                        <p:tav tm="100000">
                                          <p:val>
                                            <p:strVal val="#ppt_y"/>
                                          </p:val>
                                        </p:tav>
                                      </p:tavLst>
                                    </p:anim>
                                  </p:childTnLst>
                                </p:cTn>
                              </p:par>
                              <p:par>
                                <p:cTn id="346" presetID="2" presetClass="entr" presetSubtype="4" fill="hold" grpId="0" nodeType="withEffect">
                                  <p:stCondLst>
                                    <p:cond delay="0"/>
                                  </p:stCondLst>
                                  <p:childTnLst>
                                    <p:set>
                                      <p:cBhvr>
                                        <p:cTn id="347" dur="1" fill="hold">
                                          <p:stCondLst>
                                            <p:cond delay="0"/>
                                          </p:stCondLst>
                                        </p:cTn>
                                        <p:tgtEl>
                                          <p:spTgt spid="26"/>
                                        </p:tgtEl>
                                        <p:attrNameLst>
                                          <p:attrName>style.visibility</p:attrName>
                                        </p:attrNameLst>
                                      </p:cBhvr>
                                      <p:to>
                                        <p:strVal val="visible"/>
                                      </p:to>
                                    </p:set>
                                    <p:anim calcmode="lin" valueType="num">
                                      <p:cBhvr additive="base">
                                        <p:cTn id="348" dur="500" fill="hold"/>
                                        <p:tgtEl>
                                          <p:spTgt spid="26"/>
                                        </p:tgtEl>
                                        <p:attrNameLst>
                                          <p:attrName>ppt_x</p:attrName>
                                        </p:attrNameLst>
                                      </p:cBhvr>
                                      <p:tavLst>
                                        <p:tav tm="0">
                                          <p:val>
                                            <p:strVal val="#ppt_x"/>
                                          </p:val>
                                        </p:tav>
                                        <p:tav tm="100000">
                                          <p:val>
                                            <p:strVal val="#ppt_x"/>
                                          </p:val>
                                        </p:tav>
                                      </p:tavLst>
                                    </p:anim>
                                    <p:anim calcmode="lin" valueType="num">
                                      <p:cBhvr additive="base">
                                        <p:cTn id="349" dur="500" fill="hold"/>
                                        <p:tgtEl>
                                          <p:spTgt spid="26"/>
                                        </p:tgtEl>
                                        <p:attrNameLst>
                                          <p:attrName>ppt_y</p:attrName>
                                        </p:attrNameLst>
                                      </p:cBhvr>
                                      <p:tavLst>
                                        <p:tav tm="0">
                                          <p:val>
                                            <p:strVal val="1+#ppt_h/2"/>
                                          </p:val>
                                        </p:tav>
                                        <p:tav tm="100000">
                                          <p:val>
                                            <p:strVal val="#ppt_y"/>
                                          </p:val>
                                        </p:tav>
                                      </p:tavLst>
                                    </p:anim>
                                  </p:childTnLst>
                                </p:cTn>
                              </p:par>
                              <p:par>
                                <p:cTn id="350" presetID="2" presetClass="entr" presetSubtype="4" fill="hold" grpId="0" nodeType="withEffect">
                                  <p:stCondLst>
                                    <p:cond delay="0"/>
                                  </p:stCondLst>
                                  <p:childTnLst>
                                    <p:set>
                                      <p:cBhvr>
                                        <p:cTn id="351" dur="1" fill="hold">
                                          <p:stCondLst>
                                            <p:cond delay="0"/>
                                          </p:stCondLst>
                                        </p:cTn>
                                        <p:tgtEl>
                                          <p:spTgt spid="28"/>
                                        </p:tgtEl>
                                        <p:attrNameLst>
                                          <p:attrName>style.visibility</p:attrName>
                                        </p:attrNameLst>
                                      </p:cBhvr>
                                      <p:to>
                                        <p:strVal val="visible"/>
                                      </p:to>
                                    </p:set>
                                    <p:anim calcmode="lin" valueType="num">
                                      <p:cBhvr additive="base">
                                        <p:cTn id="352" dur="500" fill="hold"/>
                                        <p:tgtEl>
                                          <p:spTgt spid="28"/>
                                        </p:tgtEl>
                                        <p:attrNameLst>
                                          <p:attrName>ppt_x</p:attrName>
                                        </p:attrNameLst>
                                      </p:cBhvr>
                                      <p:tavLst>
                                        <p:tav tm="0">
                                          <p:val>
                                            <p:strVal val="#ppt_x"/>
                                          </p:val>
                                        </p:tav>
                                        <p:tav tm="100000">
                                          <p:val>
                                            <p:strVal val="#ppt_x"/>
                                          </p:val>
                                        </p:tav>
                                      </p:tavLst>
                                    </p:anim>
                                    <p:anim calcmode="lin" valueType="num">
                                      <p:cBhvr additive="base">
                                        <p:cTn id="353" dur="500" fill="hold"/>
                                        <p:tgtEl>
                                          <p:spTgt spid="28"/>
                                        </p:tgtEl>
                                        <p:attrNameLst>
                                          <p:attrName>ppt_y</p:attrName>
                                        </p:attrNameLst>
                                      </p:cBhvr>
                                      <p:tavLst>
                                        <p:tav tm="0">
                                          <p:val>
                                            <p:strVal val="1+#ppt_h/2"/>
                                          </p:val>
                                        </p:tav>
                                        <p:tav tm="100000">
                                          <p:val>
                                            <p:strVal val="#ppt_y"/>
                                          </p:val>
                                        </p:tav>
                                      </p:tavLst>
                                    </p:anim>
                                  </p:childTnLst>
                                </p:cTn>
                              </p:par>
                            </p:childTnLst>
                          </p:cTn>
                        </p:par>
                        <p:par>
                          <p:cTn id="354" fill="hold">
                            <p:stCondLst>
                              <p:cond delay="13000"/>
                            </p:stCondLst>
                            <p:childTnLst>
                              <p:par>
                                <p:cTn id="355" presetID="2" presetClass="entr" presetSubtype="4" fill="hold" grpId="0" nodeType="afterEffect">
                                  <p:stCondLst>
                                    <p:cond delay="0"/>
                                  </p:stCondLst>
                                  <p:childTnLst>
                                    <p:set>
                                      <p:cBhvr>
                                        <p:cTn id="356" dur="1" fill="hold">
                                          <p:stCondLst>
                                            <p:cond delay="0"/>
                                          </p:stCondLst>
                                        </p:cTn>
                                        <p:tgtEl>
                                          <p:spTgt spid="23"/>
                                        </p:tgtEl>
                                        <p:attrNameLst>
                                          <p:attrName>style.visibility</p:attrName>
                                        </p:attrNameLst>
                                      </p:cBhvr>
                                      <p:to>
                                        <p:strVal val="visible"/>
                                      </p:to>
                                    </p:set>
                                    <p:anim calcmode="lin" valueType="num">
                                      <p:cBhvr additive="base">
                                        <p:cTn id="357" dur="500" fill="hold"/>
                                        <p:tgtEl>
                                          <p:spTgt spid="23"/>
                                        </p:tgtEl>
                                        <p:attrNameLst>
                                          <p:attrName>ppt_x</p:attrName>
                                        </p:attrNameLst>
                                      </p:cBhvr>
                                      <p:tavLst>
                                        <p:tav tm="0">
                                          <p:val>
                                            <p:strVal val="#ppt_x"/>
                                          </p:val>
                                        </p:tav>
                                        <p:tav tm="100000">
                                          <p:val>
                                            <p:strVal val="#ppt_x"/>
                                          </p:val>
                                        </p:tav>
                                      </p:tavLst>
                                    </p:anim>
                                    <p:anim calcmode="lin" valueType="num">
                                      <p:cBhvr additive="base">
                                        <p:cTn id="358" dur="500" fill="hold"/>
                                        <p:tgtEl>
                                          <p:spTgt spid="23"/>
                                        </p:tgtEl>
                                        <p:attrNameLst>
                                          <p:attrName>ppt_y</p:attrName>
                                        </p:attrNameLst>
                                      </p:cBhvr>
                                      <p:tavLst>
                                        <p:tav tm="0">
                                          <p:val>
                                            <p:strVal val="1+#ppt_h/2"/>
                                          </p:val>
                                        </p:tav>
                                        <p:tav tm="100000">
                                          <p:val>
                                            <p:strVal val="#ppt_y"/>
                                          </p:val>
                                        </p:tav>
                                      </p:tavLst>
                                    </p:anim>
                                  </p:childTnLst>
                                </p:cTn>
                              </p:par>
                              <p:par>
                                <p:cTn id="359" presetID="2" presetClass="entr" presetSubtype="4" fill="hold" grpId="0" nodeType="withEffect">
                                  <p:stCondLst>
                                    <p:cond delay="0"/>
                                  </p:stCondLst>
                                  <p:childTnLst>
                                    <p:set>
                                      <p:cBhvr>
                                        <p:cTn id="360" dur="1" fill="hold">
                                          <p:stCondLst>
                                            <p:cond delay="0"/>
                                          </p:stCondLst>
                                        </p:cTn>
                                        <p:tgtEl>
                                          <p:spTgt spid="24"/>
                                        </p:tgtEl>
                                        <p:attrNameLst>
                                          <p:attrName>style.visibility</p:attrName>
                                        </p:attrNameLst>
                                      </p:cBhvr>
                                      <p:to>
                                        <p:strVal val="visible"/>
                                      </p:to>
                                    </p:set>
                                    <p:anim calcmode="lin" valueType="num">
                                      <p:cBhvr additive="base">
                                        <p:cTn id="361" dur="500" fill="hold"/>
                                        <p:tgtEl>
                                          <p:spTgt spid="24"/>
                                        </p:tgtEl>
                                        <p:attrNameLst>
                                          <p:attrName>ppt_x</p:attrName>
                                        </p:attrNameLst>
                                      </p:cBhvr>
                                      <p:tavLst>
                                        <p:tav tm="0">
                                          <p:val>
                                            <p:strVal val="#ppt_x"/>
                                          </p:val>
                                        </p:tav>
                                        <p:tav tm="100000">
                                          <p:val>
                                            <p:strVal val="#ppt_x"/>
                                          </p:val>
                                        </p:tav>
                                      </p:tavLst>
                                    </p:anim>
                                    <p:anim calcmode="lin" valueType="num">
                                      <p:cBhvr additive="base">
                                        <p:cTn id="362" dur="500" fill="hold"/>
                                        <p:tgtEl>
                                          <p:spTgt spid="24"/>
                                        </p:tgtEl>
                                        <p:attrNameLst>
                                          <p:attrName>ppt_y</p:attrName>
                                        </p:attrNameLst>
                                      </p:cBhvr>
                                      <p:tavLst>
                                        <p:tav tm="0">
                                          <p:val>
                                            <p:strVal val="1+#ppt_h/2"/>
                                          </p:val>
                                        </p:tav>
                                        <p:tav tm="100000">
                                          <p:val>
                                            <p:strVal val="#ppt_y"/>
                                          </p:val>
                                        </p:tav>
                                      </p:tavLst>
                                    </p:anim>
                                  </p:childTnLst>
                                </p:cTn>
                              </p:par>
                              <p:par>
                                <p:cTn id="363" presetID="2" presetClass="entr" presetSubtype="4" fill="hold" grpId="0" nodeType="withEffect">
                                  <p:stCondLst>
                                    <p:cond delay="0"/>
                                  </p:stCondLst>
                                  <p:childTnLst>
                                    <p:set>
                                      <p:cBhvr>
                                        <p:cTn id="364" dur="1" fill="hold">
                                          <p:stCondLst>
                                            <p:cond delay="0"/>
                                          </p:stCondLst>
                                        </p:cTn>
                                        <p:tgtEl>
                                          <p:spTgt spid="25"/>
                                        </p:tgtEl>
                                        <p:attrNameLst>
                                          <p:attrName>style.visibility</p:attrName>
                                        </p:attrNameLst>
                                      </p:cBhvr>
                                      <p:to>
                                        <p:strVal val="visible"/>
                                      </p:to>
                                    </p:set>
                                    <p:anim calcmode="lin" valueType="num">
                                      <p:cBhvr additive="base">
                                        <p:cTn id="365" dur="500" fill="hold"/>
                                        <p:tgtEl>
                                          <p:spTgt spid="25"/>
                                        </p:tgtEl>
                                        <p:attrNameLst>
                                          <p:attrName>ppt_x</p:attrName>
                                        </p:attrNameLst>
                                      </p:cBhvr>
                                      <p:tavLst>
                                        <p:tav tm="0">
                                          <p:val>
                                            <p:strVal val="#ppt_x"/>
                                          </p:val>
                                        </p:tav>
                                        <p:tav tm="100000">
                                          <p:val>
                                            <p:strVal val="#ppt_x"/>
                                          </p:val>
                                        </p:tav>
                                      </p:tavLst>
                                    </p:anim>
                                    <p:anim calcmode="lin" valueType="num">
                                      <p:cBhvr additive="base">
                                        <p:cTn id="366" dur="500" fill="hold"/>
                                        <p:tgtEl>
                                          <p:spTgt spid="25"/>
                                        </p:tgtEl>
                                        <p:attrNameLst>
                                          <p:attrName>ppt_y</p:attrName>
                                        </p:attrNameLst>
                                      </p:cBhvr>
                                      <p:tavLst>
                                        <p:tav tm="0">
                                          <p:val>
                                            <p:strVal val="1+#ppt_h/2"/>
                                          </p:val>
                                        </p:tav>
                                        <p:tav tm="100000">
                                          <p:val>
                                            <p:strVal val="#ppt_y"/>
                                          </p:val>
                                        </p:tav>
                                      </p:tavLst>
                                    </p:anim>
                                  </p:childTnLst>
                                </p:cTn>
                              </p:par>
                            </p:childTnLst>
                          </p:cTn>
                        </p:par>
                        <p:par>
                          <p:cTn id="367" fill="hold">
                            <p:stCondLst>
                              <p:cond delay="13500"/>
                            </p:stCondLst>
                            <p:childTnLst>
                              <p:par>
                                <p:cTn id="368" presetID="2" presetClass="entr" presetSubtype="4" fill="hold" grpId="0" nodeType="afterEffect">
                                  <p:stCondLst>
                                    <p:cond delay="0"/>
                                  </p:stCondLst>
                                  <p:childTnLst>
                                    <p:set>
                                      <p:cBhvr>
                                        <p:cTn id="369" dur="1" fill="hold">
                                          <p:stCondLst>
                                            <p:cond delay="0"/>
                                          </p:stCondLst>
                                        </p:cTn>
                                        <p:tgtEl>
                                          <p:spTgt spid="20"/>
                                        </p:tgtEl>
                                        <p:attrNameLst>
                                          <p:attrName>style.visibility</p:attrName>
                                        </p:attrNameLst>
                                      </p:cBhvr>
                                      <p:to>
                                        <p:strVal val="visible"/>
                                      </p:to>
                                    </p:set>
                                    <p:anim calcmode="lin" valueType="num">
                                      <p:cBhvr additive="base">
                                        <p:cTn id="370" dur="500" fill="hold"/>
                                        <p:tgtEl>
                                          <p:spTgt spid="20"/>
                                        </p:tgtEl>
                                        <p:attrNameLst>
                                          <p:attrName>ppt_x</p:attrName>
                                        </p:attrNameLst>
                                      </p:cBhvr>
                                      <p:tavLst>
                                        <p:tav tm="0">
                                          <p:val>
                                            <p:strVal val="#ppt_x"/>
                                          </p:val>
                                        </p:tav>
                                        <p:tav tm="100000">
                                          <p:val>
                                            <p:strVal val="#ppt_x"/>
                                          </p:val>
                                        </p:tav>
                                      </p:tavLst>
                                    </p:anim>
                                    <p:anim calcmode="lin" valueType="num">
                                      <p:cBhvr additive="base">
                                        <p:cTn id="371" dur="500" fill="hold"/>
                                        <p:tgtEl>
                                          <p:spTgt spid="20"/>
                                        </p:tgtEl>
                                        <p:attrNameLst>
                                          <p:attrName>ppt_y</p:attrName>
                                        </p:attrNameLst>
                                      </p:cBhvr>
                                      <p:tavLst>
                                        <p:tav tm="0">
                                          <p:val>
                                            <p:strVal val="1+#ppt_h/2"/>
                                          </p:val>
                                        </p:tav>
                                        <p:tav tm="100000">
                                          <p:val>
                                            <p:strVal val="#ppt_y"/>
                                          </p:val>
                                        </p:tav>
                                      </p:tavLst>
                                    </p:anim>
                                  </p:childTnLst>
                                </p:cTn>
                              </p:par>
                              <p:par>
                                <p:cTn id="372" presetID="2" presetClass="entr" presetSubtype="4" fill="hold" grpId="0" nodeType="withEffect">
                                  <p:stCondLst>
                                    <p:cond delay="0"/>
                                  </p:stCondLst>
                                  <p:childTnLst>
                                    <p:set>
                                      <p:cBhvr>
                                        <p:cTn id="373" dur="1" fill="hold">
                                          <p:stCondLst>
                                            <p:cond delay="0"/>
                                          </p:stCondLst>
                                        </p:cTn>
                                        <p:tgtEl>
                                          <p:spTgt spid="21"/>
                                        </p:tgtEl>
                                        <p:attrNameLst>
                                          <p:attrName>style.visibility</p:attrName>
                                        </p:attrNameLst>
                                      </p:cBhvr>
                                      <p:to>
                                        <p:strVal val="visible"/>
                                      </p:to>
                                    </p:set>
                                    <p:anim calcmode="lin" valueType="num">
                                      <p:cBhvr additive="base">
                                        <p:cTn id="374" dur="500" fill="hold"/>
                                        <p:tgtEl>
                                          <p:spTgt spid="21"/>
                                        </p:tgtEl>
                                        <p:attrNameLst>
                                          <p:attrName>ppt_x</p:attrName>
                                        </p:attrNameLst>
                                      </p:cBhvr>
                                      <p:tavLst>
                                        <p:tav tm="0">
                                          <p:val>
                                            <p:strVal val="#ppt_x"/>
                                          </p:val>
                                        </p:tav>
                                        <p:tav tm="100000">
                                          <p:val>
                                            <p:strVal val="#ppt_x"/>
                                          </p:val>
                                        </p:tav>
                                      </p:tavLst>
                                    </p:anim>
                                    <p:anim calcmode="lin" valueType="num">
                                      <p:cBhvr additive="base">
                                        <p:cTn id="375" dur="500" fill="hold"/>
                                        <p:tgtEl>
                                          <p:spTgt spid="21"/>
                                        </p:tgtEl>
                                        <p:attrNameLst>
                                          <p:attrName>ppt_y</p:attrName>
                                        </p:attrNameLst>
                                      </p:cBhvr>
                                      <p:tavLst>
                                        <p:tav tm="0">
                                          <p:val>
                                            <p:strVal val="1+#ppt_h/2"/>
                                          </p:val>
                                        </p:tav>
                                        <p:tav tm="100000">
                                          <p:val>
                                            <p:strVal val="#ppt_y"/>
                                          </p:val>
                                        </p:tav>
                                      </p:tavLst>
                                    </p:anim>
                                  </p:childTnLst>
                                </p:cTn>
                              </p:par>
                              <p:par>
                                <p:cTn id="376" presetID="2" presetClass="entr" presetSubtype="4" fill="hold" grpId="0" nodeType="withEffect">
                                  <p:stCondLst>
                                    <p:cond delay="0"/>
                                  </p:stCondLst>
                                  <p:childTnLst>
                                    <p:set>
                                      <p:cBhvr>
                                        <p:cTn id="377" dur="1" fill="hold">
                                          <p:stCondLst>
                                            <p:cond delay="0"/>
                                          </p:stCondLst>
                                        </p:cTn>
                                        <p:tgtEl>
                                          <p:spTgt spid="22"/>
                                        </p:tgtEl>
                                        <p:attrNameLst>
                                          <p:attrName>style.visibility</p:attrName>
                                        </p:attrNameLst>
                                      </p:cBhvr>
                                      <p:to>
                                        <p:strVal val="visible"/>
                                      </p:to>
                                    </p:set>
                                    <p:anim calcmode="lin" valueType="num">
                                      <p:cBhvr additive="base">
                                        <p:cTn id="378" dur="500" fill="hold"/>
                                        <p:tgtEl>
                                          <p:spTgt spid="22"/>
                                        </p:tgtEl>
                                        <p:attrNameLst>
                                          <p:attrName>ppt_x</p:attrName>
                                        </p:attrNameLst>
                                      </p:cBhvr>
                                      <p:tavLst>
                                        <p:tav tm="0">
                                          <p:val>
                                            <p:strVal val="#ppt_x"/>
                                          </p:val>
                                        </p:tav>
                                        <p:tav tm="100000">
                                          <p:val>
                                            <p:strVal val="#ppt_x"/>
                                          </p:val>
                                        </p:tav>
                                      </p:tavLst>
                                    </p:anim>
                                    <p:anim calcmode="lin" valueType="num">
                                      <p:cBhvr additive="base">
                                        <p:cTn id="379" dur="500" fill="hold"/>
                                        <p:tgtEl>
                                          <p:spTgt spid="22"/>
                                        </p:tgtEl>
                                        <p:attrNameLst>
                                          <p:attrName>ppt_y</p:attrName>
                                        </p:attrNameLst>
                                      </p:cBhvr>
                                      <p:tavLst>
                                        <p:tav tm="0">
                                          <p:val>
                                            <p:strVal val="1+#ppt_h/2"/>
                                          </p:val>
                                        </p:tav>
                                        <p:tav tm="100000">
                                          <p:val>
                                            <p:strVal val="#ppt_y"/>
                                          </p:val>
                                        </p:tav>
                                      </p:tavLst>
                                    </p:anim>
                                  </p:childTnLst>
                                </p:cTn>
                              </p:par>
                            </p:childTnLst>
                          </p:cTn>
                        </p:par>
                        <p:par>
                          <p:cTn id="380" fill="hold">
                            <p:stCondLst>
                              <p:cond delay="14000"/>
                            </p:stCondLst>
                            <p:childTnLst>
                              <p:par>
                                <p:cTn id="381" presetID="2" presetClass="entr" presetSubtype="4" fill="hold" grpId="0" nodeType="afterEffect">
                                  <p:stCondLst>
                                    <p:cond delay="0"/>
                                  </p:stCondLst>
                                  <p:childTnLst>
                                    <p:set>
                                      <p:cBhvr>
                                        <p:cTn id="382" dur="1" fill="hold">
                                          <p:stCondLst>
                                            <p:cond delay="0"/>
                                          </p:stCondLst>
                                        </p:cTn>
                                        <p:tgtEl>
                                          <p:spTgt spid="17"/>
                                        </p:tgtEl>
                                        <p:attrNameLst>
                                          <p:attrName>style.visibility</p:attrName>
                                        </p:attrNameLst>
                                      </p:cBhvr>
                                      <p:to>
                                        <p:strVal val="visible"/>
                                      </p:to>
                                    </p:set>
                                    <p:anim calcmode="lin" valueType="num">
                                      <p:cBhvr additive="base">
                                        <p:cTn id="383" dur="500" fill="hold"/>
                                        <p:tgtEl>
                                          <p:spTgt spid="17"/>
                                        </p:tgtEl>
                                        <p:attrNameLst>
                                          <p:attrName>ppt_x</p:attrName>
                                        </p:attrNameLst>
                                      </p:cBhvr>
                                      <p:tavLst>
                                        <p:tav tm="0">
                                          <p:val>
                                            <p:strVal val="#ppt_x"/>
                                          </p:val>
                                        </p:tav>
                                        <p:tav tm="100000">
                                          <p:val>
                                            <p:strVal val="#ppt_x"/>
                                          </p:val>
                                        </p:tav>
                                      </p:tavLst>
                                    </p:anim>
                                    <p:anim calcmode="lin" valueType="num">
                                      <p:cBhvr additive="base">
                                        <p:cTn id="384" dur="500" fill="hold"/>
                                        <p:tgtEl>
                                          <p:spTgt spid="17"/>
                                        </p:tgtEl>
                                        <p:attrNameLst>
                                          <p:attrName>ppt_y</p:attrName>
                                        </p:attrNameLst>
                                      </p:cBhvr>
                                      <p:tavLst>
                                        <p:tav tm="0">
                                          <p:val>
                                            <p:strVal val="1+#ppt_h/2"/>
                                          </p:val>
                                        </p:tav>
                                        <p:tav tm="100000">
                                          <p:val>
                                            <p:strVal val="#ppt_y"/>
                                          </p:val>
                                        </p:tav>
                                      </p:tavLst>
                                    </p:anim>
                                  </p:childTnLst>
                                </p:cTn>
                              </p:par>
                              <p:par>
                                <p:cTn id="385" presetID="2" presetClass="entr" presetSubtype="4" fill="hold" grpId="0" nodeType="withEffect">
                                  <p:stCondLst>
                                    <p:cond delay="0"/>
                                  </p:stCondLst>
                                  <p:childTnLst>
                                    <p:set>
                                      <p:cBhvr>
                                        <p:cTn id="386" dur="1" fill="hold">
                                          <p:stCondLst>
                                            <p:cond delay="0"/>
                                          </p:stCondLst>
                                        </p:cTn>
                                        <p:tgtEl>
                                          <p:spTgt spid="18"/>
                                        </p:tgtEl>
                                        <p:attrNameLst>
                                          <p:attrName>style.visibility</p:attrName>
                                        </p:attrNameLst>
                                      </p:cBhvr>
                                      <p:to>
                                        <p:strVal val="visible"/>
                                      </p:to>
                                    </p:set>
                                    <p:anim calcmode="lin" valueType="num">
                                      <p:cBhvr additive="base">
                                        <p:cTn id="387" dur="500" fill="hold"/>
                                        <p:tgtEl>
                                          <p:spTgt spid="18"/>
                                        </p:tgtEl>
                                        <p:attrNameLst>
                                          <p:attrName>ppt_x</p:attrName>
                                        </p:attrNameLst>
                                      </p:cBhvr>
                                      <p:tavLst>
                                        <p:tav tm="0">
                                          <p:val>
                                            <p:strVal val="#ppt_x"/>
                                          </p:val>
                                        </p:tav>
                                        <p:tav tm="100000">
                                          <p:val>
                                            <p:strVal val="#ppt_x"/>
                                          </p:val>
                                        </p:tav>
                                      </p:tavLst>
                                    </p:anim>
                                    <p:anim calcmode="lin" valueType="num">
                                      <p:cBhvr additive="base">
                                        <p:cTn id="388" dur="500" fill="hold"/>
                                        <p:tgtEl>
                                          <p:spTgt spid="18"/>
                                        </p:tgtEl>
                                        <p:attrNameLst>
                                          <p:attrName>ppt_y</p:attrName>
                                        </p:attrNameLst>
                                      </p:cBhvr>
                                      <p:tavLst>
                                        <p:tav tm="0">
                                          <p:val>
                                            <p:strVal val="1+#ppt_h/2"/>
                                          </p:val>
                                        </p:tav>
                                        <p:tav tm="100000">
                                          <p:val>
                                            <p:strVal val="#ppt_y"/>
                                          </p:val>
                                        </p:tav>
                                      </p:tavLst>
                                    </p:anim>
                                  </p:childTnLst>
                                </p:cTn>
                              </p:par>
                              <p:par>
                                <p:cTn id="389" presetID="2" presetClass="entr" presetSubtype="4" fill="hold" grpId="0" nodeType="withEffect">
                                  <p:stCondLst>
                                    <p:cond delay="0"/>
                                  </p:stCondLst>
                                  <p:childTnLst>
                                    <p:set>
                                      <p:cBhvr>
                                        <p:cTn id="390" dur="1" fill="hold">
                                          <p:stCondLst>
                                            <p:cond delay="0"/>
                                          </p:stCondLst>
                                        </p:cTn>
                                        <p:tgtEl>
                                          <p:spTgt spid="19"/>
                                        </p:tgtEl>
                                        <p:attrNameLst>
                                          <p:attrName>style.visibility</p:attrName>
                                        </p:attrNameLst>
                                      </p:cBhvr>
                                      <p:to>
                                        <p:strVal val="visible"/>
                                      </p:to>
                                    </p:set>
                                    <p:anim calcmode="lin" valueType="num">
                                      <p:cBhvr additive="base">
                                        <p:cTn id="391" dur="500" fill="hold"/>
                                        <p:tgtEl>
                                          <p:spTgt spid="19"/>
                                        </p:tgtEl>
                                        <p:attrNameLst>
                                          <p:attrName>ppt_x</p:attrName>
                                        </p:attrNameLst>
                                      </p:cBhvr>
                                      <p:tavLst>
                                        <p:tav tm="0">
                                          <p:val>
                                            <p:strVal val="#ppt_x"/>
                                          </p:val>
                                        </p:tav>
                                        <p:tav tm="100000">
                                          <p:val>
                                            <p:strVal val="#ppt_x"/>
                                          </p:val>
                                        </p:tav>
                                      </p:tavLst>
                                    </p:anim>
                                    <p:anim calcmode="lin" valueType="num">
                                      <p:cBhvr additive="base">
                                        <p:cTn id="392" dur="500" fill="hold"/>
                                        <p:tgtEl>
                                          <p:spTgt spid="19"/>
                                        </p:tgtEl>
                                        <p:attrNameLst>
                                          <p:attrName>ppt_y</p:attrName>
                                        </p:attrNameLst>
                                      </p:cBhvr>
                                      <p:tavLst>
                                        <p:tav tm="0">
                                          <p:val>
                                            <p:strVal val="1+#ppt_h/2"/>
                                          </p:val>
                                        </p:tav>
                                        <p:tav tm="100000">
                                          <p:val>
                                            <p:strVal val="#ppt_y"/>
                                          </p:val>
                                        </p:tav>
                                      </p:tavLst>
                                    </p:anim>
                                  </p:childTnLst>
                                </p:cTn>
                              </p:par>
                            </p:childTnLst>
                          </p:cTn>
                        </p:par>
                        <p:par>
                          <p:cTn id="393" fill="hold">
                            <p:stCondLst>
                              <p:cond delay="14500"/>
                            </p:stCondLst>
                            <p:childTnLst>
                              <p:par>
                                <p:cTn id="394" presetID="14" presetClass="entr" presetSubtype="10" fill="hold" grpId="0" nodeType="afterEffect">
                                  <p:stCondLst>
                                    <p:cond delay="0"/>
                                  </p:stCondLst>
                                  <p:childTnLst>
                                    <p:set>
                                      <p:cBhvr>
                                        <p:cTn id="395" dur="1" fill="hold">
                                          <p:stCondLst>
                                            <p:cond delay="0"/>
                                          </p:stCondLst>
                                        </p:cTn>
                                        <p:tgtEl>
                                          <p:spTgt spid="3"/>
                                        </p:tgtEl>
                                        <p:attrNameLst>
                                          <p:attrName>style.visibility</p:attrName>
                                        </p:attrNameLst>
                                      </p:cBhvr>
                                      <p:to>
                                        <p:strVal val="visible"/>
                                      </p:to>
                                    </p:set>
                                    <p:animEffect transition="in" filter="randombar(horizontal)">
                                      <p:cBhvr>
                                        <p:cTn id="396" dur="500"/>
                                        <p:tgtEl>
                                          <p:spTgt spid="3"/>
                                        </p:tgtEl>
                                      </p:cBhvr>
                                    </p:animEffect>
                                  </p:childTnLst>
                                </p:cTn>
                              </p:par>
                            </p:childTnLst>
                          </p:cTn>
                        </p:par>
                        <p:par>
                          <p:cTn id="397" fill="hold">
                            <p:stCondLst>
                              <p:cond delay="15000"/>
                            </p:stCondLst>
                            <p:childTnLst>
                              <p:par>
                                <p:cTn id="398" presetID="2" presetClass="entr" presetSubtype="4" fill="hold" grpId="0" nodeType="afterEffect">
                                  <p:stCondLst>
                                    <p:cond delay="0"/>
                                  </p:stCondLst>
                                  <p:childTnLst>
                                    <p:set>
                                      <p:cBhvr>
                                        <p:cTn id="399" dur="1" fill="hold">
                                          <p:stCondLst>
                                            <p:cond delay="0"/>
                                          </p:stCondLst>
                                        </p:cTn>
                                        <p:tgtEl>
                                          <p:spTgt spid="2"/>
                                        </p:tgtEl>
                                        <p:attrNameLst>
                                          <p:attrName>style.visibility</p:attrName>
                                        </p:attrNameLst>
                                      </p:cBhvr>
                                      <p:to>
                                        <p:strVal val="visible"/>
                                      </p:to>
                                    </p:set>
                                    <p:anim calcmode="lin" valueType="num">
                                      <p:cBhvr additive="base">
                                        <p:cTn id="400" dur="500" fill="hold"/>
                                        <p:tgtEl>
                                          <p:spTgt spid="2"/>
                                        </p:tgtEl>
                                        <p:attrNameLst>
                                          <p:attrName>ppt_x</p:attrName>
                                        </p:attrNameLst>
                                      </p:cBhvr>
                                      <p:tavLst>
                                        <p:tav tm="0">
                                          <p:val>
                                            <p:strVal val="#ppt_x"/>
                                          </p:val>
                                        </p:tav>
                                        <p:tav tm="100000">
                                          <p:val>
                                            <p:strVal val="#ppt_x"/>
                                          </p:val>
                                        </p:tav>
                                      </p:tavLst>
                                    </p:anim>
                                    <p:anim calcmode="lin" valueType="num">
                                      <p:cBhvr additive="base">
                                        <p:cTn id="401" dur="500" fill="hold"/>
                                        <p:tgtEl>
                                          <p:spTgt spid="2"/>
                                        </p:tgtEl>
                                        <p:attrNameLst>
                                          <p:attrName>ppt_y</p:attrName>
                                        </p:attrNameLst>
                                      </p:cBhvr>
                                      <p:tavLst>
                                        <p:tav tm="0">
                                          <p:val>
                                            <p:strVal val="1+#ppt_h/2"/>
                                          </p:val>
                                        </p:tav>
                                        <p:tav tm="100000">
                                          <p:val>
                                            <p:strVal val="#ppt_y"/>
                                          </p:val>
                                        </p:tav>
                                      </p:tavLst>
                                    </p:anim>
                                  </p:childTnLst>
                                </p:cTn>
                              </p:par>
                              <p:par>
                                <p:cTn id="402" presetID="2" presetClass="entr" presetSubtype="4" fill="hold" grpId="0" nodeType="withEffect">
                                  <p:stCondLst>
                                    <p:cond delay="0"/>
                                  </p:stCondLst>
                                  <p:childTnLst>
                                    <p:set>
                                      <p:cBhvr>
                                        <p:cTn id="403" dur="1" fill="hold">
                                          <p:stCondLst>
                                            <p:cond delay="0"/>
                                          </p:stCondLst>
                                        </p:cTn>
                                        <p:tgtEl>
                                          <p:spTgt spid="11"/>
                                        </p:tgtEl>
                                        <p:attrNameLst>
                                          <p:attrName>style.visibility</p:attrName>
                                        </p:attrNameLst>
                                      </p:cBhvr>
                                      <p:to>
                                        <p:strVal val="visible"/>
                                      </p:to>
                                    </p:set>
                                    <p:anim calcmode="lin" valueType="num">
                                      <p:cBhvr additive="base">
                                        <p:cTn id="404" dur="500" fill="hold"/>
                                        <p:tgtEl>
                                          <p:spTgt spid="11"/>
                                        </p:tgtEl>
                                        <p:attrNameLst>
                                          <p:attrName>ppt_x</p:attrName>
                                        </p:attrNameLst>
                                      </p:cBhvr>
                                      <p:tavLst>
                                        <p:tav tm="0">
                                          <p:val>
                                            <p:strVal val="#ppt_x"/>
                                          </p:val>
                                        </p:tav>
                                        <p:tav tm="100000">
                                          <p:val>
                                            <p:strVal val="#ppt_x"/>
                                          </p:val>
                                        </p:tav>
                                      </p:tavLst>
                                    </p:anim>
                                    <p:anim calcmode="lin" valueType="num">
                                      <p:cBhvr additive="base">
                                        <p:cTn id="405" dur="500" fill="hold"/>
                                        <p:tgtEl>
                                          <p:spTgt spid="11"/>
                                        </p:tgtEl>
                                        <p:attrNameLst>
                                          <p:attrName>ppt_y</p:attrName>
                                        </p:attrNameLst>
                                      </p:cBhvr>
                                      <p:tavLst>
                                        <p:tav tm="0">
                                          <p:val>
                                            <p:strVal val="1+#ppt_h/2"/>
                                          </p:val>
                                        </p:tav>
                                        <p:tav tm="100000">
                                          <p:val>
                                            <p:strVal val="#ppt_y"/>
                                          </p:val>
                                        </p:tav>
                                      </p:tavLst>
                                    </p:anim>
                                  </p:childTnLst>
                                </p:cTn>
                              </p:par>
                              <p:par>
                                <p:cTn id="406" presetID="2" presetClass="entr" presetSubtype="4" fill="hold" grpId="0" nodeType="withEffect">
                                  <p:stCondLst>
                                    <p:cond delay="0"/>
                                  </p:stCondLst>
                                  <p:childTnLst>
                                    <p:set>
                                      <p:cBhvr>
                                        <p:cTn id="407" dur="1" fill="hold">
                                          <p:stCondLst>
                                            <p:cond delay="0"/>
                                          </p:stCondLst>
                                        </p:cTn>
                                        <p:tgtEl>
                                          <p:spTgt spid="12"/>
                                        </p:tgtEl>
                                        <p:attrNameLst>
                                          <p:attrName>style.visibility</p:attrName>
                                        </p:attrNameLst>
                                      </p:cBhvr>
                                      <p:to>
                                        <p:strVal val="visible"/>
                                      </p:to>
                                    </p:set>
                                    <p:anim calcmode="lin" valueType="num">
                                      <p:cBhvr additive="base">
                                        <p:cTn id="408" dur="500" fill="hold"/>
                                        <p:tgtEl>
                                          <p:spTgt spid="12"/>
                                        </p:tgtEl>
                                        <p:attrNameLst>
                                          <p:attrName>ppt_x</p:attrName>
                                        </p:attrNameLst>
                                      </p:cBhvr>
                                      <p:tavLst>
                                        <p:tav tm="0">
                                          <p:val>
                                            <p:strVal val="#ppt_x"/>
                                          </p:val>
                                        </p:tav>
                                        <p:tav tm="100000">
                                          <p:val>
                                            <p:strVal val="#ppt_x"/>
                                          </p:val>
                                        </p:tav>
                                      </p:tavLst>
                                    </p:anim>
                                    <p:anim calcmode="lin" valueType="num">
                                      <p:cBhvr additive="base">
                                        <p:cTn id="409"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8" grpId="0"/>
      <p:bldP spid="10" grpId="0"/>
      <p:bldP spid="17" grpId="0"/>
      <p:bldP spid="18" grpId="0"/>
      <p:bldP spid="19" grpId="0"/>
      <p:bldP spid="20" grpId="0"/>
      <p:bldP spid="21" grpId="0"/>
      <p:bldP spid="22" grpId="0"/>
      <p:bldP spid="23" grpId="0"/>
      <p:bldP spid="24" grpId="0"/>
      <p:bldP spid="25" grpId="0"/>
      <p:bldP spid="26" grpId="0"/>
      <p:bldP spid="27" grpId="0"/>
      <p:bldP spid="28" grpId="0"/>
      <p:bldP spid="29" grpId="0"/>
      <p:bldP spid="30" grpId="0"/>
      <p:bldP spid="31" grpId="0"/>
      <p:bldP spid="32" grpId="0"/>
      <p:bldP spid="33" grpId="0"/>
      <p:bldP spid="34" grpId="0"/>
      <p:bldP spid="35" grpId="0"/>
      <p:bldP spid="36" grpId="0"/>
      <p:bldP spid="37" grpId="0"/>
      <p:bldP spid="38" grpId="0"/>
      <p:bldP spid="39" grpId="0"/>
      <p:bldP spid="40" grpId="0"/>
      <p:bldP spid="41" grpId="0"/>
      <p:bldP spid="42" grpId="0"/>
      <p:bldP spid="43" grpId="0"/>
      <p:bldP spid="44" grpId="0"/>
      <p:bldP spid="45" grpId="0"/>
      <p:bldP spid="46" grpId="0"/>
      <p:bldP spid="47" grpId="0"/>
      <p:bldP spid="48" grpId="0"/>
      <p:bldP spid="49" grpId="0"/>
      <p:bldP spid="50" grpId="0"/>
      <p:bldP spid="51" grpId="0"/>
      <p:bldP spid="52" grpId="0"/>
      <p:bldP spid="53" grpId="0"/>
      <p:bldP spid="54" grpId="0"/>
      <p:bldP spid="55" grpId="0"/>
      <p:bldP spid="56" grpId="0"/>
      <p:bldP spid="57" grpId="0"/>
      <p:bldP spid="58" grpId="0"/>
      <p:bldP spid="59" grpId="0"/>
      <p:bldP spid="60" grpId="0"/>
      <p:bldP spid="61" grpId="0"/>
      <p:bldP spid="62" grpId="0"/>
      <p:bldP spid="63" grpId="0"/>
      <p:bldP spid="64" grpId="0"/>
      <p:bldP spid="65" grpId="0"/>
      <p:bldP spid="66" grpId="0"/>
      <p:bldP spid="67" grpId="0"/>
      <p:bldP spid="68" grpId="0"/>
      <p:bldP spid="69" grpId="0"/>
      <p:bldP spid="70" grpId="0"/>
      <p:bldP spid="71" grpId="0"/>
      <p:bldP spid="72" grpId="0"/>
      <p:bldP spid="73" grpId="0"/>
      <p:bldP spid="74" grpId="0"/>
      <p:bldP spid="75" grpId="0"/>
      <p:bldP spid="76" grpId="0"/>
      <p:bldP spid="77" grpId="0"/>
      <p:bldP spid="78" grpId="0"/>
      <p:bldP spid="79" grpId="0"/>
      <p:bldP spid="80" grpId="0"/>
      <p:bldP spid="81" grpId="0"/>
      <p:bldP spid="82" grpId="0"/>
      <p:bldP spid="83" grpId="0"/>
      <p:bldP spid="84" grpId="0"/>
      <p:bldP spid="85" grpId="0"/>
      <p:bldP spid="86" grpId="0"/>
      <p:bldP spid="87" grpId="0"/>
      <p:bldP spid="88" grpId="0"/>
      <p:bldP spid="89" grpId="0"/>
      <p:bldP spid="90" grpId="0"/>
      <p:bldP spid="91" grpId="0"/>
      <p:bldP spid="92" grpId="0"/>
      <p:bldP spid="93" grpId="0"/>
      <p:bldP spid="94" grpId="0"/>
      <p:bldP spid="95" grpId="0"/>
      <p:bldP spid="96" grpId="0"/>
      <p:bldP spid="97" grpId="0"/>
      <p:bldP spid="98" grpId="0"/>
      <p:bldP spid="99" grpId="0"/>
      <p:bldP spid="100" grpId="0"/>
      <p:bldP spid="101" grpId="0"/>
      <p:bldP spid="102" grpId="0"/>
      <p:bldP spid="103" grpId="0"/>
      <p:bldP spid="3" grpId="0"/>
      <p:bldP spid="2" grpId="0"/>
      <p:bldP spid="11" grpId="0"/>
      <p:bldP spid="12"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5C6446B-CD01-BD24-E3ED-5512209CD159}"/>
            </a:ext>
          </a:extLst>
        </p:cNvPr>
        <p:cNvGrpSpPr/>
        <p:nvPr/>
      </p:nvGrpSpPr>
      <p:grpSpPr>
        <a:xfrm>
          <a:off x="0" y="0"/>
          <a:ext cx="0" cy="0"/>
          <a:chOff x="0" y="0"/>
          <a:chExt cx="0" cy="0"/>
        </a:xfrm>
      </p:grpSpPr>
      <p:sp>
        <p:nvSpPr>
          <p:cNvPr id="33" name="Title 6">
            <a:extLst>
              <a:ext uri="{FF2B5EF4-FFF2-40B4-BE49-F238E27FC236}">
                <a16:creationId xmlns:a16="http://schemas.microsoft.com/office/drawing/2014/main" id="{F11D1641-C573-9156-8571-6C25CA9D1A2E}"/>
              </a:ext>
            </a:extLst>
          </p:cNvPr>
          <p:cNvSpPr txBox="1">
            <a:spLocks/>
          </p:cNvSpPr>
          <p:nvPr/>
        </p:nvSpPr>
        <p:spPr>
          <a:xfrm>
            <a:off x="359999" y="430718"/>
            <a:ext cx="11466875" cy="403200"/>
          </a:xfrm>
          <a:prstGeom prst="rect">
            <a:avLst/>
          </a:prstGeom>
        </p:spPr>
        <p:txBody>
          <a:bodyPr/>
          <a:lstStyle>
            <a:lvl1pPr algn="l" defTabSz="914400" rtl="0" eaLnBrk="1" latinLnBrk="0" hangingPunct="1">
              <a:lnSpc>
                <a:spcPct val="100000"/>
              </a:lnSpc>
              <a:spcBef>
                <a:spcPts val="600"/>
              </a:spcBef>
              <a:buNone/>
              <a:defRPr sz="2400" b="1" kern="1200">
                <a:solidFill>
                  <a:schemeClr val="bg1"/>
                </a:solidFill>
                <a:latin typeface="Kantar Brown" panose="020B0504020101010102" pitchFamily="34" charset="0"/>
                <a:ea typeface="+mj-ea"/>
                <a:cs typeface="Kantar Brown" panose="020B0504020101010102" pitchFamily="34" charset="0"/>
              </a:defRPr>
            </a:lvl1pPr>
          </a:lstStyle>
          <a:p>
            <a:pPr marL="0" marR="0" lvl="0" indent="0" algn="l" defTabSz="914400" rtl="0" eaLnBrk="1" fontAlgn="auto" latinLnBrk="0" hangingPunct="1">
              <a:lnSpc>
                <a:spcPct val="100000"/>
              </a:lnSpc>
              <a:spcBef>
                <a:spcPts val="600"/>
              </a:spcBef>
              <a:spcAft>
                <a:spcPts val="0"/>
              </a:spcAft>
              <a:buClrTx/>
              <a:buSzTx/>
              <a:buFontTx/>
              <a:buNone/>
              <a:tabLst/>
              <a:defRPr/>
            </a:pPr>
            <a:r>
              <a:rPr kumimoji="0" lang="ro-RO" sz="2400" b="1" i="0" u="none" strike="noStrike" kern="1200" cap="none" spc="0" normalizeH="0" baseline="0" dirty="0">
                <a:ln>
                  <a:noFill/>
                </a:ln>
                <a:solidFill>
                  <a:srgbClr val="FFFFFF"/>
                </a:solidFill>
                <a:effectLst/>
                <a:uLnTx/>
                <a:uFillTx/>
                <a:latin typeface="+mj-lt"/>
                <a:ea typeface="+mj-ea"/>
                <a:cs typeface="Kantar Brown" panose="020B0504020101010102" pitchFamily="34" charset="0"/>
              </a:rPr>
              <a:t>Primele 10 branduri în funcție de </a:t>
            </a:r>
            <a:r>
              <a:rPr kumimoji="0" lang="ro-RO" sz="2400" b="1" i="0" u="none" strike="noStrike" kern="1200" cap="none" spc="0" normalizeH="0" baseline="0" dirty="0" err="1">
                <a:ln>
                  <a:noFill/>
                </a:ln>
                <a:solidFill>
                  <a:srgbClr val="FFFFFF"/>
                </a:solidFill>
                <a:effectLst/>
                <a:uLnTx/>
                <a:uFillTx/>
                <a:latin typeface="+mj-lt"/>
                <a:ea typeface="+mj-ea"/>
                <a:cs typeface="Kantar Brown" panose="020B0504020101010102" pitchFamily="34" charset="0"/>
              </a:rPr>
              <a:t>Pricing</a:t>
            </a:r>
            <a:r>
              <a:rPr kumimoji="0" lang="ro-RO" sz="2400" b="1" i="0" u="none" strike="noStrike" kern="1200" cap="none" spc="0" normalizeH="0" baseline="0" dirty="0">
                <a:ln>
                  <a:noFill/>
                </a:ln>
                <a:solidFill>
                  <a:srgbClr val="FFFFFF"/>
                </a:solidFill>
                <a:effectLst/>
                <a:uLnTx/>
                <a:uFillTx/>
                <a:latin typeface="+mj-lt"/>
                <a:ea typeface="+mj-ea"/>
                <a:cs typeface="Kantar Brown" panose="020B0504020101010102" pitchFamily="34" charset="0"/>
              </a:rPr>
              <a:t> Power</a:t>
            </a:r>
          </a:p>
        </p:txBody>
      </p:sp>
      <p:sp>
        <p:nvSpPr>
          <p:cNvPr id="6" name="TextBox 5">
            <a:extLst>
              <a:ext uri="{FF2B5EF4-FFF2-40B4-BE49-F238E27FC236}">
                <a16:creationId xmlns:a16="http://schemas.microsoft.com/office/drawing/2014/main" id="{39604131-5BE3-C514-2F09-AC0824263DA9}"/>
              </a:ext>
            </a:extLst>
          </p:cNvPr>
          <p:cNvSpPr txBox="1"/>
          <p:nvPr/>
        </p:nvSpPr>
        <p:spPr>
          <a:xfrm>
            <a:off x="5234282" y="6390000"/>
            <a:ext cx="6846276" cy="230832"/>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srgbClr val="FFFFFF"/>
                </a:solidFill>
                <a:effectLst/>
                <a:uLnTx/>
                <a:uFillTx/>
                <a:latin typeface="Arial"/>
                <a:ea typeface="+mn-ea"/>
                <a:cs typeface="+mn-cs"/>
              </a:rPr>
              <a:t>Sour</a:t>
            </a:r>
            <a:r>
              <a:rPr kumimoji="0" lang="ro-RO" sz="900" b="0" i="0" u="none" strike="noStrike" kern="1200" cap="none" spc="0" normalizeH="0" baseline="0" noProof="0" dirty="0">
                <a:ln>
                  <a:noFill/>
                </a:ln>
                <a:solidFill>
                  <a:srgbClr val="FFFFFF"/>
                </a:solidFill>
                <a:effectLst/>
                <a:uLnTx/>
                <a:uFillTx/>
                <a:latin typeface="Arial"/>
                <a:ea typeface="+mn-ea"/>
                <a:cs typeface="+mn-cs"/>
              </a:rPr>
              <a:t>sa</a:t>
            </a:r>
            <a:r>
              <a:rPr kumimoji="0" lang="en-US" sz="900" b="0" i="0" u="none" strike="noStrike" kern="1200" cap="none" spc="0" normalizeH="0" baseline="0" noProof="0" dirty="0">
                <a:ln>
                  <a:noFill/>
                </a:ln>
                <a:solidFill>
                  <a:srgbClr val="FFFFFF"/>
                </a:solidFill>
                <a:effectLst/>
                <a:uLnTx/>
                <a:uFillTx/>
                <a:latin typeface="Arial"/>
                <a:ea typeface="+mn-ea"/>
                <a:cs typeface="+mn-cs"/>
              </a:rPr>
              <a:t>: BrandZ Data 2022-2023, Romania brand</a:t>
            </a:r>
            <a:r>
              <a:rPr kumimoji="0" lang="ro-RO" sz="900" b="0" i="0" u="none" strike="noStrike" kern="1200" cap="none" spc="0" normalizeH="0" baseline="0" noProof="0" dirty="0">
                <a:ln>
                  <a:noFill/>
                </a:ln>
                <a:solidFill>
                  <a:srgbClr val="FFFFFF"/>
                </a:solidFill>
                <a:effectLst/>
                <a:uLnTx/>
                <a:uFillTx/>
                <a:latin typeface="Arial"/>
                <a:ea typeface="+mn-ea"/>
                <a:cs typeface="+mn-cs"/>
              </a:rPr>
              <a:t>uri din</a:t>
            </a:r>
            <a:r>
              <a:rPr kumimoji="0" lang="en-US" sz="900" b="0" i="0" u="none" strike="noStrike" kern="1200" cap="none" spc="0" normalizeH="0" baseline="0" noProof="0" dirty="0">
                <a:ln>
                  <a:noFill/>
                </a:ln>
                <a:solidFill>
                  <a:srgbClr val="FFFFFF"/>
                </a:solidFill>
                <a:effectLst/>
                <a:uLnTx/>
                <a:uFillTx/>
                <a:latin typeface="Arial"/>
                <a:ea typeface="+mn-ea"/>
                <a:cs typeface="+mn-cs"/>
              </a:rPr>
              <a:t> 8 </a:t>
            </a:r>
            <a:r>
              <a:rPr kumimoji="0" lang="ro-RO" sz="900" b="0" i="0" u="none" strike="noStrike" kern="1200" cap="none" spc="0" normalizeH="0" baseline="0" noProof="0" dirty="0">
                <a:ln>
                  <a:noFill/>
                </a:ln>
                <a:solidFill>
                  <a:srgbClr val="FFFFFF"/>
                </a:solidFill>
                <a:effectLst/>
                <a:uLnTx/>
                <a:uFillTx/>
                <a:latin typeface="Arial"/>
                <a:ea typeface="+mn-ea"/>
                <a:cs typeface="+mn-cs"/>
              </a:rPr>
              <a:t>sectoare</a:t>
            </a:r>
            <a:endParaRPr kumimoji="0" lang="en-US" sz="900" b="0" i="0" u="none" strike="noStrike" kern="1200" cap="none" spc="0" normalizeH="0" baseline="0" noProof="0" dirty="0">
              <a:ln>
                <a:noFill/>
              </a:ln>
              <a:solidFill>
                <a:srgbClr val="FFFFFF"/>
              </a:solidFill>
              <a:effectLst/>
              <a:uLnTx/>
              <a:uFillTx/>
              <a:latin typeface="Arial"/>
              <a:ea typeface="+mn-ea"/>
              <a:cs typeface="+mn-cs"/>
            </a:endParaRPr>
          </a:p>
        </p:txBody>
      </p:sp>
      <p:sp>
        <p:nvSpPr>
          <p:cNvPr id="7" name="Rectangle 6">
            <a:extLst>
              <a:ext uri="{FF2B5EF4-FFF2-40B4-BE49-F238E27FC236}">
                <a16:creationId xmlns:a16="http://schemas.microsoft.com/office/drawing/2014/main" id="{371894B5-00AA-46CA-EB71-0AF149999CCF}"/>
              </a:ext>
            </a:extLst>
          </p:cNvPr>
          <p:cNvSpPr/>
          <p:nvPr/>
        </p:nvSpPr>
        <p:spPr bwMode="ltGray">
          <a:xfrm>
            <a:off x="3068053" y="6172196"/>
            <a:ext cx="1912546" cy="577520"/>
          </a:xfrm>
          <a:prstGeom prst="rect">
            <a:avLst/>
          </a:prstGeom>
          <a:solidFill>
            <a:srgbClr val="000000"/>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dirty="0" err="1">
              <a:ln>
                <a:noFill/>
              </a:ln>
              <a:solidFill>
                <a:srgbClr val="FFFFFF"/>
              </a:solidFill>
              <a:effectLst/>
              <a:uLnTx/>
              <a:uFillTx/>
              <a:latin typeface="Arial"/>
              <a:ea typeface="+mn-ea"/>
              <a:cs typeface="+mn-cs"/>
            </a:endParaRPr>
          </a:p>
        </p:txBody>
      </p:sp>
      <p:grpSp>
        <p:nvGrpSpPr>
          <p:cNvPr id="14" name="Group 13">
            <a:extLst>
              <a:ext uri="{FF2B5EF4-FFF2-40B4-BE49-F238E27FC236}">
                <a16:creationId xmlns:a16="http://schemas.microsoft.com/office/drawing/2014/main" id="{8AA53035-A988-9E2D-04AA-DBFF6F51E686}"/>
              </a:ext>
            </a:extLst>
          </p:cNvPr>
          <p:cNvGrpSpPr/>
          <p:nvPr/>
        </p:nvGrpSpPr>
        <p:grpSpPr>
          <a:xfrm>
            <a:off x="1769698" y="4089767"/>
            <a:ext cx="2509972" cy="661988"/>
            <a:chOff x="1769698" y="4089767"/>
            <a:chExt cx="2509972" cy="661988"/>
          </a:xfrm>
        </p:grpSpPr>
        <p:pic>
          <p:nvPicPr>
            <p:cNvPr id="11" name="Picture 10">
              <a:extLst>
                <a:ext uri="{FF2B5EF4-FFF2-40B4-BE49-F238E27FC236}">
                  <a16:creationId xmlns:a16="http://schemas.microsoft.com/office/drawing/2014/main" id="{603BB030-FA50-ACFB-15C0-2A426A7BFC56}"/>
                </a:ext>
              </a:extLst>
            </p:cNvPr>
            <p:cNvPicPr>
              <a:picLocks noChangeAspect="1"/>
            </p:cNvPicPr>
            <p:nvPr/>
          </p:nvPicPr>
          <p:blipFill>
            <a:blip r:embed="rId3"/>
            <a:stretch>
              <a:fillRect/>
            </a:stretch>
          </p:blipFill>
          <p:spPr>
            <a:xfrm>
              <a:off x="3351649" y="4089767"/>
              <a:ext cx="928021" cy="661988"/>
            </a:xfrm>
            <a:prstGeom prst="rect">
              <a:avLst/>
            </a:prstGeom>
          </p:spPr>
        </p:pic>
        <p:sp>
          <p:nvSpPr>
            <p:cNvPr id="49" name="Title 6">
              <a:extLst>
                <a:ext uri="{FF2B5EF4-FFF2-40B4-BE49-F238E27FC236}">
                  <a16:creationId xmlns:a16="http://schemas.microsoft.com/office/drawing/2014/main" id="{98DA7155-BC64-8798-6A64-0F7C43CFAD69}"/>
                </a:ext>
              </a:extLst>
            </p:cNvPr>
            <p:cNvSpPr txBox="1">
              <a:spLocks/>
            </p:cNvSpPr>
            <p:nvPr/>
          </p:nvSpPr>
          <p:spPr>
            <a:xfrm>
              <a:off x="1769698" y="4208473"/>
              <a:ext cx="846501" cy="440476"/>
            </a:xfrm>
            <a:prstGeom prst="rect">
              <a:avLst/>
            </a:prstGeom>
          </p:spPr>
          <p:txBody>
            <a:bodyPr/>
            <a:lstStyle>
              <a:lvl1pPr algn="l" defTabSz="914400" rtl="0" eaLnBrk="1" latinLnBrk="0" hangingPunct="1">
                <a:lnSpc>
                  <a:spcPct val="100000"/>
                </a:lnSpc>
                <a:spcBef>
                  <a:spcPts val="600"/>
                </a:spcBef>
                <a:buNone/>
                <a:defRPr sz="2400" b="1" kern="1200">
                  <a:solidFill>
                    <a:schemeClr val="bg1"/>
                  </a:solidFill>
                  <a:latin typeface="Kantar Brown" panose="020B0504020101010102" pitchFamily="34" charset="0"/>
                  <a:ea typeface="+mj-ea"/>
                  <a:cs typeface="Kantar Brown" panose="020B0504020101010102" pitchFamily="34" charset="0"/>
                </a:defRPr>
              </a:lvl1pPr>
            </a:lstStyle>
            <a:p>
              <a:pPr marL="0" marR="0" lvl="0" indent="0" algn="l" defTabSz="914400" rtl="0" eaLnBrk="1" fontAlgn="auto" latinLnBrk="0" hangingPunct="1">
                <a:lnSpc>
                  <a:spcPct val="100000"/>
                </a:lnSpc>
                <a:spcBef>
                  <a:spcPts val="600"/>
                </a:spcBef>
                <a:spcAft>
                  <a:spcPts val="0"/>
                </a:spcAft>
                <a:buClrTx/>
                <a:buSzTx/>
                <a:buFontTx/>
                <a:buNone/>
                <a:tabLst/>
                <a:defRPr/>
              </a:pPr>
              <a:r>
                <a:rPr kumimoji="0" lang="en-GB" sz="2400" b="1" i="0" u="none" strike="noStrike" kern="1200" cap="none" spc="0" normalizeH="0" baseline="0" noProof="0" dirty="0">
                  <a:ln>
                    <a:noFill/>
                  </a:ln>
                  <a:solidFill>
                    <a:srgbClr val="FFFFFF"/>
                  </a:solidFill>
                  <a:effectLst/>
                  <a:uLnTx/>
                  <a:uFillTx/>
                  <a:latin typeface="Kantar Brown" panose="020B0504020101010102" pitchFamily="34" charset="0"/>
                  <a:ea typeface="+mj-ea"/>
                  <a:cs typeface="Kantar Brown" panose="020B0504020101010102" pitchFamily="34" charset="0"/>
                </a:rPr>
                <a:t>#4</a:t>
              </a:r>
              <a:endParaRPr kumimoji="0" lang="en-GB" sz="2400" b="1" i="0" u="none" strike="noStrike" kern="1200" cap="none" spc="0" normalizeH="0" baseline="0" noProof="0" dirty="0">
                <a:ln>
                  <a:noFill/>
                </a:ln>
                <a:solidFill>
                  <a:srgbClr val="FFFFFF"/>
                </a:solidFill>
                <a:effectLst/>
                <a:uLnTx/>
                <a:uFillTx/>
                <a:latin typeface="Arial"/>
                <a:ea typeface="+mj-ea"/>
                <a:cs typeface="Kantar Brown" panose="020B0504020101010102" pitchFamily="34" charset="0"/>
              </a:endParaRPr>
            </a:p>
          </p:txBody>
        </p:sp>
      </p:grpSp>
      <p:grpSp>
        <p:nvGrpSpPr>
          <p:cNvPr id="16" name="Group 15">
            <a:extLst>
              <a:ext uri="{FF2B5EF4-FFF2-40B4-BE49-F238E27FC236}">
                <a16:creationId xmlns:a16="http://schemas.microsoft.com/office/drawing/2014/main" id="{B73164EF-EDC6-0D59-A82A-EB6BD5D59C4B}"/>
              </a:ext>
            </a:extLst>
          </p:cNvPr>
          <p:cNvGrpSpPr/>
          <p:nvPr/>
        </p:nvGrpSpPr>
        <p:grpSpPr>
          <a:xfrm>
            <a:off x="1769698" y="4420761"/>
            <a:ext cx="2918053" cy="1969239"/>
            <a:chOff x="1769698" y="4420761"/>
            <a:chExt cx="2918053" cy="1969239"/>
          </a:xfrm>
        </p:grpSpPr>
        <p:pic>
          <p:nvPicPr>
            <p:cNvPr id="34" name="Picture 33">
              <a:extLst>
                <a:ext uri="{FF2B5EF4-FFF2-40B4-BE49-F238E27FC236}">
                  <a16:creationId xmlns:a16="http://schemas.microsoft.com/office/drawing/2014/main" id="{C04A1AD6-DD76-8716-2382-B11E8CFA068C}"/>
                </a:ext>
              </a:extLst>
            </p:cNvPr>
            <p:cNvPicPr>
              <a:picLocks noChangeAspect="1"/>
            </p:cNvPicPr>
            <p:nvPr/>
          </p:nvPicPr>
          <p:blipFill>
            <a:blip r:embed="rId4">
              <a:extLst>
                <a:ext uri="{BEBA8EAE-BF5A-486C-A8C5-ECC9F3942E4B}">
                  <a14:imgProps xmlns:a14="http://schemas.microsoft.com/office/drawing/2010/main">
                    <a14:imgLayer r:embed="rId5">
                      <a14:imgEffect>
                        <a14:backgroundRemoval t="10000" b="90000" l="7742" r="92419">
                          <a14:foregroundMark x1="7903" y1="50000" x2="7903" y2="50000"/>
                          <a14:foregroundMark x1="92419" y1="48571" x2="92419" y2="48571"/>
                        </a14:backgroundRemoval>
                      </a14:imgEffect>
                    </a14:imgLayer>
                  </a14:imgProps>
                </a:ext>
              </a:extLst>
            </a:blip>
            <a:stretch>
              <a:fillRect/>
            </a:stretch>
          </p:blipFill>
          <p:spPr>
            <a:xfrm>
              <a:off x="2943568" y="4420761"/>
              <a:ext cx="1744183" cy="1969239"/>
            </a:xfrm>
            <a:prstGeom prst="rect">
              <a:avLst/>
            </a:prstGeom>
          </p:spPr>
        </p:pic>
        <p:sp>
          <p:nvSpPr>
            <p:cNvPr id="50" name="Title 6">
              <a:extLst>
                <a:ext uri="{FF2B5EF4-FFF2-40B4-BE49-F238E27FC236}">
                  <a16:creationId xmlns:a16="http://schemas.microsoft.com/office/drawing/2014/main" id="{4B0FB5A2-F5C1-A83D-96F3-C5E22D856FBB}"/>
                </a:ext>
              </a:extLst>
            </p:cNvPr>
            <p:cNvSpPr txBox="1">
              <a:spLocks/>
            </p:cNvSpPr>
            <p:nvPr/>
          </p:nvSpPr>
          <p:spPr>
            <a:xfrm>
              <a:off x="1769698" y="5185142"/>
              <a:ext cx="846501" cy="440476"/>
            </a:xfrm>
            <a:prstGeom prst="rect">
              <a:avLst/>
            </a:prstGeom>
          </p:spPr>
          <p:txBody>
            <a:bodyPr/>
            <a:lstStyle>
              <a:lvl1pPr algn="l" defTabSz="914400" rtl="0" eaLnBrk="1" latinLnBrk="0" hangingPunct="1">
                <a:lnSpc>
                  <a:spcPct val="100000"/>
                </a:lnSpc>
                <a:spcBef>
                  <a:spcPts val="600"/>
                </a:spcBef>
                <a:buNone/>
                <a:defRPr sz="2400" b="1" kern="1200">
                  <a:solidFill>
                    <a:schemeClr val="bg1"/>
                  </a:solidFill>
                  <a:latin typeface="Kantar Brown" panose="020B0504020101010102" pitchFamily="34" charset="0"/>
                  <a:ea typeface="+mj-ea"/>
                  <a:cs typeface="Kantar Brown" panose="020B0504020101010102" pitchFamily="34" charset="0"/>
                </a:defRPr>
              </a:lvl1pPr>
            </a:lstStyle>
            <a:p>
              <a:pPr marL="0" marR="0" lvl="0" indent="0" algn="l" defTabSz="914400" rtl="0" eaLnBrk="1" fontAlgn="auto" latinLnBrk="0" hangingPunct="1">
                <a:lnSpc>
                  <a:spcPct val="100000"/>
                </a:lnSpc>
                <a:spcBef>
                  <a:spcPts val="600"/>
                </a:spcBef>
                <a:spcAft>
                  <a:spcPts val="0"/>
                </a:spcAft>
                <a:buClrTx/>
                <a:buSzTx/>
                <a:buFontTx/>
                <a:buNone/>
                <a:tabLst/>
                <a:defRPr/>
              </a:pPr>
              <a:r>
                <a:rPr kumimoji="0" lang="en-GB" sz="2400" b="1" i="0" u="none" strike="noStrike" kern="1200" cap="none" spc="0" normalizeH="0" baseline="0" noProof="0" dirty="0">
                  <a:ln>
                    <a:noFill/>
                  </a:ln>
                  <a:solidFill>
                    <a:srgbClr val="FFFFFF"/>
                  </a:solidFill>
                  <a:effectLst/>
                  <a:uLnTx/>
                  <a:uFillTx/>
                  <a:latin typeface="Kantar Brown" panose="020B0504020101010102" pitchFamily="34" charset="0"/>
                  <a:ea typeface="+mj-ea"/>
                  <a:cs typeface="Kantar Brown" panose="020B0504020101010102" pitchFamily="34" charset="0"/>
                </a:rPr>
                <a:t>#5</a:t>
              </a:r>
              <a:endParaRPr kumimoji="0" lang="en-GB" sz="2400" b="1" i="0" u="none" strike="noStrike" kern="1200" cap="none" spc="0" normalizeH="0" baseline="0" noProof="0" dirty="0">
                <a:ln>
                  <a:noFill/>
                </a:ln>
                <a:solidFill>
                  <a:srgbClr val="FFFFFF"/>
                </a:solidFill>
                <a:effectLst/>
                <a:uLnTx/>
                <a:uFillTx/>
                <a:latin typeface="Arial"/>
                <a:ea typeface="+mj-ea"/>
                <a:cs typeface="Kantar Brown" panose="020B0504020101010102" pitchFamily="34" charset="0"/>
              </a:endParaRPr>
            </a:p>
          </p:txBody>
        </p:sp>
      </p:grpSp>
      <p:grpSp>
        <p:nvGrpSpPr>
          <p:cNvPr id="10" name="Group 9">
            <a:extLst>
              <a:ext uri="{FF2B5EF4-FFF2-40B4-BE49-F238E27FC236}">
                <a16:creationId xmlns:a16="http://schemas.microsoft.com/office/drawing/2014/main" id="{7307096D-E6FF-3D23-6132-825F9D7BA92F}"/>
              </a:ext>
            </a:extLst>
          </p:cNvPr>
          <p:cNvGrpSpPr/>
          <p:nvPr/>
        </p:nvGrpSpPr>
        <p:grpSpPr>
          <a:xfrm>
            <a:off x="1769698" y="2013658"/>
            <a:ext cx="2647276" cy="832933"/>
            <a:chOff x="1769698" y="2013658"/>
            <a:chExt cx="2647276" cy="832933"/>
          </a:xfrm>
        </p:grpSpPr>
        <p:sp>
          <p:nvSpPr>
            <p:cNvPr id="47" name="Title 6">
              <a:extLst>
                <a:ext uri="{FF2B5EF4-FFF2-40B4-BE49-F238E27FC236}">
                  <a16:creationId xmlns:a16="http://schemas.microsoft.com/office/drawing/2014/main" id="{54F6AD3C-E89A-2C5D-EED6-C7023FA0E702}"/>
                </a:ext>
              </a:extLst>
            </p:cNvPr>
            <p:cNvSpPr txBox="1">
              <a:spLocks/>
            </p:cNvSpPr>
            <p:nvPr/>
          </p:nvSpPr>
          <p:spPr>
            <a:xfrm>
              <a:off x="1769698" y="2255133"/>
              <a:ext cx="846501" cy="440476"/>
            </a:xfrm>
            <a:prstGeom prst="rect">
              <a:avLst/>
            </a:prstGeom>
          </p:spPr>
          <p:txBody>
            <a:bodyPr/>
            <a:lstStyle>
              <a:lvl1pPr algn="l" defTabSz="914400" rtl="0" eaLnBrk="1" latinLnBrk="0" hangingPunct="1">
                <a:lnSpc>
                  <a:spcPct val="100000"/>
                </a:lnSpc>
                <a:spcBef>
                  <a:spcPts val="600"/>
                </a:spcBef>
                <a:buNone/>
                <a:defRPr sz="2400" b="1" kern="1200">
                  <a:solidFill>
                    <a:schemeClr val="bg1"/>
                  </a:solidFill>
                  <a:latin typeface="Kantar Brown" panose="020B0504020101010102" pitchFamily="34" charset="0"/>
                  <a:ea typeface="+mj-ea"/>
                  <a:cs typeface="Kantar Brown" panose="020B0504020101010102" pitchFamily="34" charset="0"/>
                </a:defRPr>
              </a:lvl1pPr>
            </a:lstStyle>
            <a:p>
              <a:pPr marL="0" marR="0" lvl="0" indent="0" algn="l" defTabSz="914400" rtl="0" eaLnBrk="1" fontAlgn="auto" latinLnBrk="0" hangingPunct="1">
                <a:lnSpc>
                  <a:spcPct val="100000"/>
                </a:lnSpc>
                <a:spcBef>
                  <a:spcPts val="600"/>
                </a:spcBef>
                <a:spcAft>
                  <a:spcPts val="0"/>
                </a:spcAft>
                <a:buClrTx/>
                <a:buSzTx/>
                <a:buFontTx/>
                <a:buNone/>
                <a:tabLst/>
                <a:defRPr/>
              </a:pPr>
              <a:r>
                <a:rPr kumimoji="0" lang="en-GB" sz="2400" b="1" i="0" u="none" strike="noStrike" kern="1200" cap="none" spc="0" normalizeH="0" baseline="0" noProof="0" dirty="0">
                  <a:ln>
                    <a:noFill/>
                  </a:ln>
                  <a:solidFill>
                    <a:srgbClr val="FFFFFF"/>
                  </a:solidFill>
                  <a:effectLst/>
                  <a:uLnTx/>
                  <a:uFillTx/>
                  <a:latin typeface="Kantar Brown" panose="020B0504020101010102" pitchFamily="34" charset="0"/>
                  <a:ea typeface="+mj-ea"/>
                  <a:cs typeface="Kantar Brown" panose="020B0504020101010102" pitchFamily="34" charset="0"/>
                </a:rPr>
                <a:t>#2</a:t>
              </a:r>
              <a:endParaRPr kumimoji="0" lang="en-GB" sz="2400" b="1" i="0" u="none" strike="noStrike" kern="1200" cap="none" spc="0" normalizeH="0" baseline="0" noProof="0" dirty="0">
                <a:ln>
                  <a:noFill/>
                </a:ln>
                <a:solidFill>
                  <a:srgbClr val="FFFFFF"/>
                </a:solidFill>
                <a:effectLst/>
                <a:uLnTx/>
                <a:uFillTx/>
                <a:latin typeface="Arial"/>
                <a:ea typeface="+mj-ea"/>
                <a:cs typeface="Kantar Brown" panose="020B0504020101010102" pitchFamily="34" charset="0"/>
              </a:endParaRPr>
            </a:p>
          </p:txBody>
        </p:sp>
        <p:pic>
          <p:nvPicPr>
            <p:cNvPr id="36" name="Picture 35">
              <a:extLst>
                <a:ext uri="{FF2B5EF4-FFF2-40B4-BE49-F238E27FC236}">
                  <a16:creationId xmlns:a16="http://schemas.microsoft.com/office/drawing/2014/main" id="{8E3BE225-A473-576E-E9B4-2469079504B9}"/>
                </a:ext>
              </a:extLst>
            </p:cNvPr>
            <p:cNvPicPr>
              <a:picLocks noChangeAspect="1"/>
            </p:cNvPicPr>
            <p:nvPr/>
          </p:nvPicPr>
          <p:blipFill>
            <a:blip r:embed="rId6"/>
            <a:stretch>
              <a:fillRect/>
            </a:stretch>
          </p:blipFill>
          <p:spPr>
            <a:xfrm>
              <a:off x="3214344" y="2013658"/>
              <a:ext cx="1202630" cy="832933"/>
            </a:xfrm>
            <a:prstGeom prst="rect">
              <a:avLst/>
            </a:prstGeom>
          </p:spPr>
        </p:pic>
      </p:grpSp>
      <p:grpSp>
        <p:nvGrpSpPr>
          <p:cNvPr id="17" name="Group 16">
            <a:extLst>
              <a:ext uri="{FF2B5EF4-FFF2-40B4-BE49-F238E27FC236}">
                <a16:creationId xmlns:a16="http://schemas.microsoft.com/office/drawing/2014/main" id="{6696B014-925B-1488-B312-B6DB07E51402}"/>
              </a:ext>
            </a:extLst>
          </p:cNvPr>
          <p:cNvGrpSpPr/>
          <p:nvPr/>
        </p:nvGrpSpPr>
        <p:grpSpPr>
          <a:xfrm>
            <a:off x="6588888" y="1267150"/>
            <a:ext cx="2832007" cy="451789"/>
            <a:chOff x="6588888" y="1267150"/>
            <a:chExt cx="2832007" cy="451789"/>
          </a:xfrm>
        </p:grpSpPr>
        <p:pic>
          <p:nvPicPr>
            <p:cNvPr id="9" name="Picture 8">
              <a:extLst>
                <a:ext uri="{FF2B5EF4-FFF2-40B4-BE49-F238E27FC236}">
                  <a16:creationId xmlns:a16="http://schemas.microsoft.com/office/drawing/2014/main" id="{84502A2D-2B43-5E1E-4BBB-16AC8D8D8E06}"/>
                </a:ext>
              </a:extLst>
            </p:cNvPr>
            <p:cNvPicPr>
              <a:picLocks noChangeAspect="1"/>
            </p:cNvPicPr>
            <p:nvPr/>
          </p:nvPicPr>
          <p:blipFill>
            <a:blip r:embed="rId7"/>
            <a:stretch>
              <a:fillRect/>
            </a:stretch>
          </p:blipFill>
          <p:spPr>
            <a:xfrm>
              <a:off x="7842498" y="1267150"/>
              <a:ext cx="1578397" cy="416428"/>
            </a:xfrm>
            <a:prstGeom prst="rect">
              <a:avLst/>
            </a:prstGeom>
          </p:spPr>
        </p:pic>
        <p:sp>
          <p:nvSpPr>
            <p:cNvPr id="51" name="Title 6">
              <a:extLst>
                <a:ext uri="{FF2B5EF4-FFF2-40B4-BE49-F238E27FC236}">
                  <a16:creationId xmlns:a16="http://schemas.microsoft.com/office/drawing/2014/main" id="{EB901D90-71F0-6F6B-6C54-28E6721A7BF7}"/>
                </a:ext>
              </a:extLst>
            </p:cNvPr>
            <p:cNvSpPr txBox="1">
              <a:spLocks/>
            </p:cNvSpPr>
            <p:nvPr/>
          </p:nvSpPr>
          <p:spPr>
            <a:xfrm>
              <a:off x="6588888" y="1278463"/>
              <a:ext cx="846501" cy="440476"/>
            </a:xfrm>
            <a:prstGeom prst="rect">
              <a:avLst/>
            </a:prstGeom>
          </p:spPr>
          <p:txBody>
            <a:bodyPr/>
            <a:lstStyle>
              <a:lvl1pPr algn="l" defTabSz="914400" rtl="0" eaLnBrk="1" latinLnBrk="0" hangingPunct="1">
                <a:lnSpc>
                  <a:spcPct val="100000"/>
                </a:lnSpc>
                <a:spcBef>
                  <a:spcPts val="600"/>
                </a:spcBef>
                <a:buNone/>
                <a:defRPr sz="2400" b="1" kern="1200">
                  <a:solidFill>
                    <a:schemeClr val="bg1"/>
                  </a:solidFill>
                  <a:latin typeface="Kantar Brown" panose="020B0504020101010102" pitchFamily="34" charset="0"/>
                  <a:ea typeface="+mj-ea"/>
                  <a:cs typeface="Kantar Brown" panose="020B0504020101010102" pitchFamily="34" charset="0"/>
                </a:defRPr>
              </a:lvl1pPr>
            </a:lstStyle>
            <a:p>
              <a:pPr marL="0" marR="0" lvl="0" indent="0" algn="l" defTabSz="914400" rtl="0" eaLnBrk="1" fontAlgn="auto" latinLnBrk="0" hangingPunct="1">
                <a:lnSpc>
                  <a:spcPct val="100000"/>
                </a:lnSpc>
                <a:spcBef>
                  <a:spcPts val="600"/>
                </a:spcBef>
                <a:spcAft>
                  <a:spcPts val="0"/>
                </a:spcAft>
                <a:buClrTx/>
                <a:buSzTx/>
                <a:buFontTx/>
                <a:buNone/>
                <a:tabLst/>
                <a:defRPr/>
              </a:pPr>
              <a:r>
                <a:rPr kumimoji="0" lang="en-GB" sz="2400" b="1" i="0" u="none" strike="noStrike" kern="1200" cap="none" spc="0" normalizeH="0" baseline="0" noProof="0" dirty="0">
                  <a:ln>
                    <a:noFill/>
                  </a:ln>
                  <a:solidFill>
                    <a:srgbClr val="FFFFFF"/>
                  </a:solidFill>
                  <a:effectLst/>
                  <a:uLnTx/>
                  <a:uFillTx/>
                  <a:latin typeface="Kantar Brown" panose="020B0504020101010102" pitchFamily="34" charset="0"/>
                  <a:ea typeface="+mj-ea"/>
                  <a:cs typeface="Kantar Brown" panose="020B0504020101010102" pitchFamily="34" charset="0"/>
                </a:rPr>
                <a:t>#6</a:t>
              </a:r>
              <a:endParaRPr kumimoji="0" lang="en-GB" sz="2400" b="1" i="0" u="none" strike="noStrike" kern="1200" cap="none" spc="0" normalizeH="0" baseline="0" noProof="0" dirty="0">
                <a:ln>
                  <a:noFill/>
                </a:ln>
                <a:solidFill>
                  <a:srgbClr val="FFFFFF"/>
                </a:solidFill>
                <a:effectLst/>
                <a:uLnTx/>
                <a:uFillTx/>
                <a:latin typeface="Arial"/>
                <a:ea typeface="+mj-ea"/>
                <a:cs typeface="Kantar Brown" panose="020B0504020101010102" pitchFamily="34" charset="0"/>
              </a:endParaRPr>
            </a:p>
          </p:txBody>
        </p:sp>
      </p:grpSp>
      <p:grpSp>
        <p:nvGrpSpPr>
          <p:cNvPr id="12" name="Group 11">
            <a:extLst>
              <a:ext uri="{FF2B5EF4-FFF2-40B4-BE49-F238E27FC236}">
                <a16:creationId xmlns:a16="http://schemas.microsoft.com/office/drawing/2014/main" id="{1BE20D06-2FA0-9916-A690-85B420E0A293}"/>
              </a:ext>
            </a:extLst>
          </p:cNvPr>
          <p:cNvGrpSpPr/>
          <p:nvPr/>
        </p:nvGrpSpPr>
        <p:grpSpPr>
          <a:xfrm>
            <a:off x="1769698" y="3180633"/>
            <a:ext cx="2705846" cy="497864"/>
            <a:chOff x="1769698" y="3180633"/>
            <a:chExt cx="2705846" cy="497864"/>
          </a:xfrm>
        </p:grpSpPr>
        <p:sp>
          <p:nvSpPr>
            <p:cNvPr id="48" name="Title 6">
              <a:extLst>
                <a:ext uri="{FF2B5EF4-FFF2-40B4-BE49-F238E27FC236}">
                  <a16:creationId xmlns:a16="http://schemas.microsoft.com/office/drawing/2014/main" id="{1455A469-3D68-4C2E-FEEB-8E7FEAE0AEDC}"/>
                </a:ext>
              </a:extLst>
            </p:cNvPr>
            <p:cNvSpPr txBox="1">
              <a:spLocks/>
            </p:cNvSpPr>
            <p:nvPr/>
          </p:nvSpPr>
          <p:spPr>
            <a:xfrm>
              <a:off x="1769698" y="3231803"/>
              <a:ext cx="846501" cy="440476"/>
            </a:xfrm>
            <a:prstGeom prst="rect">
              <a:avLst/>
            </a:prstGeom>
          </p:spPr>
          <p:txBody>
            <a:bodyPr/>
            <a:lstStyle>
              <a:lvl1pPr algn="l" defTabSz="914400" rtl="0" eaLnBrk="1" latinLnBrk="0" hangingPunct="1">
                <a:lnSpc>
                  <a:spcPct val="100000"/>
                </a:lnSpc>
                <a:spcBef>
                  <a:spcPts val="600"/>
                </a:spcBef>
                <a:buNone/>
                <a:defRPr sz="2400" b="1" kern="1200">
                  <a:solidFill>
                    <a:schemeClr val="bg1"/>
                  </a:solidFill>
                  <a:latin typeface="Kantar Brown" panose="020B0504020101010102" pitchFamily="34" charset="0"/>
                  <a:ea typeface="+mj-ea"/>
                  <a:cs typeface="Kantar Brown" panose="020B0504020101010102" pitchFamily="34" charset="0"/>
                </a:defRPr>
              </a:lvl1pPr>
            </a:lstStyle>
            <a:p>
              <a:pPr marL="0" marR="0" lvl="0" indent="0" algn="l" defTabSz="914400" rtl="0" eaLnBrk="1" fontAlgn="auto" latinLnBrk="0" hangingPunct="1">
                <a:lnSpc>
                  <a:spcPct val="100000"/>
                </a:lnSpc>
                <a:spcBef>
                  <a:spcPts val="600"/>
                </a:spcBef>
                <a:spcAft>
                  <a:spcPts val="0"/>
                </a:spcAft>
                <a:buClrTx/>
                <a:buSzTx/>
                <a:buFontTx/>
                <a:buNone/>
                <a:tabLst/>
                <a:defRPr/>
              </a:pPr>
              <a:r>
                <a:rPr kumimoji="0" lang="en-GB" sz="2400" b="1" i="0" u="none" strike="noStrike" kern="1200" cap="none" spc="0" normalizeH="0" baseline="0" noProof="0" dirty="0">
                  <a:ln>
                    <a:noFill/>
                  </a:ln>
                  <a:solidFill>
                    <a:srgbClr val="FFFFFF"/>
                  </a:solidFill>
                  <a:effectLst/>
                  <a:uLnTx/>
                  <a:uFillTx/>
                  <a:latin typeface="Kantar Brown" panose="020B0504020101010102" pitchFamily="34" charset="0"/>
                  <a:ea typeface="+mj-ea"/>
                  <a:cs typeface="Kantar Brown" panose="020B0504020101010102" pitchFamily="34" charset="0"/>
                </a:rPr>
                <a:t>#3</a:t>
              </a:r>
              <a:endParaRPr kumimoji="0" lang="en-GB" sz="2400" b="1" i="0" u="none" strike="noStrike" kern="1200" cap="none" spc="0" normalizeH="0" baseline="0" noProof="0" dirty="0">
                <a:ln>
                  <a:noFill/>
                </a:ln>
                <a:solidFill>
                  <a:srgbClr val="FFFFFF"/>
                </a:solidFill>
                <a:effectLst/>
                <a:uLnTx/>
                <a:uFillTx/>
                <a:latin typeface="Arial"/>
                <a:ea typeface="+mj-ea"/>
                <a:cs typeface="Kantar Brown" panose="020B0504020101010102" pitchFamily="34" charset="0"/>
              </a:endParaRPr>
            </a:p>
          </p:txBody>
        </p:sp>
        <p:pic>
          <p:nvPicPr>
            <p:cNvPr id="38" name="Picture 37">
              <a:extLst>
                <a:ext uri="{FF2B5EF4-FFF2-40B4-BE49-F238E27FC236}">
                  <a16:creationId xmlns:a16="http://schemas.microsoft.com/office/drawing/2014/main" id="{D21CA828-C4B3-F145-239D-9E270D29DF66}"/>
                </a:ext>
              </a:extLst>
            </p:cNvPr>
            <p:cNvPicPr>
              <a:picLocks noChangeAspect="1"/>
            </p:cNvPicPr>
            <p:nvPr/>
          </p:nvPicPr>
          <p:blipFill>
            <a:blip r:embed="rId8"/>
            <a:stretch>
              <a:fillRect/>
            </a:stretch>
          </p:blipFill>
          <p:spPr>
            <a:xfrm>
              <a:off x="3155774" y="3180633"/>
              <a:ext cx="1319770" cy="497864"/>
            </a:xfrm>
            <a:prstGeom prst="rect">
              <a:avLst/>
            </a:prstGeom>
          </p:spPr>
        </p:pic>
      </p:grpSp>
      <p:grpSp>
        <p:nvGrpSpPr>
          <p:cNvPr id="19" name="Group 18">
            <a:extLst>
              <a:ext uri="{FF2B5EF4-FFF2-40B4-BE49-F238E27FC236}">
                <a16:creationId xmlns:a16="http://schemas.microsoft.com/office/drawing/2014/main" id="{7FA54B44-2EF5-6091-994D-45BD9AA3F91A}"/>
              </a:ext>
            </a:extLst>
          </p:cNvPr>
          <p:cNvGrpSpPr/>
          <p:nvPr/>
        </p:nvGrpSpPr>
        <p:grpSpPr>
          <a:xfrm>
            <a:off x="6588888" y="3101618"/>
            <a:ext cx="2635183" cy="802852"/>
            <a:chOff x="6588888" y="3101618"/>
            <a:chExt cx="2635183" cy="802852"/>
          </a:xfrm>
        </p:grpSpPr>
        <p:pic>
          <p:nvPicPr>
            <p:cNvPr id="15" name="Picture 14">
              <a:extLst>
                <a:ext uri="{FF2B5EF4-FFF2-40B4-BE49-F238E27FC236}">
                  <a16:creationId xmlns:a16="http://schemas.microsoft.com/office/drawing/2014/main" id="{1C7F7EAD-19E6-28CF-EBD7-B01F0F17AD88}"/>
                </a:ext>
              </a:extLst>
            </p:cNvPr>
            <p:cNvPicPr>
              <a:picLocks noChangeAspect="1"/>
            </p:cNvPicPr>
            <p:nvPr/>
          </p:nvPicPr>
          <p:blipFill>
            <a:blip r:embed="rId9"/>
            <a:stretch>
              <a:fillRect/>
            </a:stretch>
          </p:blipFill>
          <p:spPr>
            <a:xfrm>
              <a:off x="8039322" y="3101618"/>
              <a:ext cx="1184749" cy="802852"/>
            </a:xfrm>
            <a:prstGeom prst="rect">
              <a:avLst/>
            </a:prstGeom>
          </p:spPr>
        </p:pic>
        <p:sp>
          <p:nvSpPr>
            <p:cNvPr id="53" name="Title 6">
              <a:extLst>
                <a:ext uri="{FF2B5EF4-FFF2-40B4-BE49-F238E27FC236}">
                  <a16:creationId xmlns:a16="http://schemas.microsoft.com/office/drawing/2014/main" id="{32058BDC-E3B7-EE9F-63A0-8AE3EF4D563D}"/>
                </a:ext>
              </a:extLst>
            </p:cNvPr>
            <p:cNvSpPr txBox="1">
              <a:spLocks/>
            </p:cNvSpPr>
            <p:nvPr/>
          </p:nvSpPr>
          <p:spPr>
            <a:xfrm>
              <a:off x="6588888" y="3231803"/>
              <a:ext cx="846501" cy="440476"/>
            </a:xfrm>
            <a:prstGeom prst="rect">
              <a:avLst/>
            </a:prstGeom>
          </p:spPr>
          <p:txBody>
            <a:bodyPr/>
            <a:lstStyle>
              <a:lvl1pPr algn="l" defTabSz="914400" rtl="0" eaLnBrk="1" latinLnBrk="0" hangingPunct="1">
                <a:lnSpc>
                  <a:spcPct val="100000"/>
                </a:lnSpc>
                <a:spcBef>
                  <a:spcPts val="600"/>
                </a:spcBef>
                <a:buNone/>
                <a:defRPr sz="2400" b="1" kern="1200">
                  <a:solidFill>
                    <a:schemeClr val="bg1"/>
                  </a:solidFill>
                  <a:latin typeface="Kantar Brown" panose="020B0504020101010102" pitchFamily="34" charset="0"/>
                  <a:ea typeface="+mj-ea"/>
                  <a:cs typeface="Kantar Brown" panose="020B0504020101010102" pitchFamily="34" charset="0"/>
                </a:defRPr>
              </a:lvl1pPr>
            </a:lstStyle>
            <a:p>
              <a:pPr marL="0" marR="0" lvl="0" indent="0" algn="l" defTabSz="914400" rtl="0" eaLnBrk="1" fontAlgn="auto" latinLnBrk="0" hangingPunct="1">
                <a:lnSpc>
                  <a:spcPct val="100000"/>
                </a:lnSpc>
                <a:spcBef>
                  <a:spcPts val="600"/>
                </a:spcBef>
                <a:spcAft>
                  <a:spcPts val="0"/>
                </a:spcAft>
                <a:buClrTx/>
                <a:buSzTx/>
                <a:buFontTx/>
                <a:buNone/>
                <a:tabLst/>
                <a:defRPr/>
              </a:pPr>
              <a:r>
                <a:rPr kumimoji="0" lang="en-GB" sz="2400" b="1" i="0" u="none" strike="noStrike" kern="1200" cap="none" spc="0" normalizeH="0" baseline="0" noProof="0" dirty="0">
                  <a:ln>
                    <a:noFill/>
                  </a:ln>
                  <a:solidFill>
                    <a:srgbClr val="FFFFFF"/>
                  </a:solidFill>
                  <a:effectLst/>
                  <a:uLnTx/>
                  <a:uFillTx/>
                  <a:latin typeface="Kantar Brown" panose="020B0504020101010102" pitchFamily="34" charset="0"/>
                  <a:ea typeface="+mj-ea"/>
                  <a:cs typeface="Kantar Brown" panose="020B0504020101010102" pitchFamily="34" charset="0"/>
                </a:rPr>
                <a:t>#8</a:t>
              </a:r>
              <a:endParaRPr kumimoji="0" lang="en-GB" sz="2400" b="1" i="0" u="none" strike="noStrike" kern="1200" cap="none" spc="0" normalizeH="0" baseline="0" noProof="0" dirty="0">
                <a:ln>
                  <a:noFill/>
                </a:ln>
                <a:solidFill>
                  <a:srgbClr val="FFFFFF"/>
                </a:solidFill>
                <a:effectLst/>
                <a:uLnTx/>
                <a:uFillTx/>
                <a:latin typeface="Arial"/>
                <a:ea typeface="+mj-ea"/>
                <a:cs typeface="Kantar Brown" panose="020B0504020101010102" pitchFamily="34" charset="0"/>
              </a:endParaRPr>
            </a:p>
          </p:txBody>
        </p:sp>
      </p:grpSp>
      <p:grpSp>
        <p:nvGrpSpPr>
          <p:cNvPr id="8" name="Group 7">
            <a:extLst>
              <a:ext uri="{FF2B5EF4-FFF2-40B4-BE49-F238E27FC236}">
                <a16:creationId xmlns:a16="http://schemas.microsoft.com/office/drawing/2014/main" id="{A2DE0D26-A21D-0341-4AF3-D9B951D703C9}"/>
              </a:ext>
            </a:extLst>
          </p:cNvPr>
          <p:cNvGrpSpPr/>
          <p:nvPr/>
        </p:nvGrpSpPr>
        <p:grpSpPr>
          <a:xfrm>
            <a:off x="1769698" y="1247079"/>
            <a:ext cx="2995492" cy="503243"/>
            <a:chOff x="1769698" y="1247079"/>
            <a:chExt cx="2995492" cy="503243"/>
          </a:xfrm>
        </p:grpSpPr>
        <p:sp>
          <p:nvSpPr>
            <p:cNvPr id="46" name="Title 6">
              <a:extLst>
                <a:ext uri="{FF2B5EF4-FFF2-40B4-BE49-F238E27FC236}">
                  <a16:creationId xmlns:a16="http://schemas.microsoft.com/office/drawing/2014/main" id="{6E325F8E-1D11-324B-2EE3-E0237A8485D1}"/>
                </a:ext>
              </a:extLst>
            </p:cNvPr>
            <p:cNvSpPr txBox="1">
              <a:spLocks/>
            </p:cNvSpPr>
            <p:nvPr/>
          </p:nvSpPr>
          <p:spPr>
            <a:xfrm>
              <a:off x="1769698" y="1278463"/>
              <a:ext cx="846501" cy="440476"/>
            </a:xfrm>
            <a:prstGeom prst="rect">
              <a:avLst/>
            </a:prstGeom>
          </p:spPr>
          <p:txBody>
            <a:bodyPr/>
            <a:lstStyle>
              <a:lvl1pPr algn="l" defTabSz="914400" rtl="0" eaLnBrk="1" latinLnBrk="0" hangingPunct="1">
                <a:lnSpc>
                  <a:spcPct val="100000"/>
                </a:lnSpc>
                <a:spcBef>
                  <a:spcPts val="600"/>
                </a:spcBef>
                <a:buNone/>
                <a:defRPr sz="2400" b="1" kern="1200">
                  <a:solidFill>
                    <a:schemeClr val="bg1"/>
                  </a:solidFill>
                  <a:latin typeface="Kantar Brown" panose="020B0504020101010102" pitchFamily="34" charset="0"/>
                  <a:ea typeface="+mj-ea"/>
                  <a:cs typeface="Kantar Brown" panose="020B0504020101010102" pitchFamily="34" charset="0"/>
                </a:defRPr>
              </a:lvl1pPr>
            </a:lstStyle>
            <a:p>
              <a:pPr marL="0" marR="0" lvl="0" indent="0" algn="l" defTabSz="914400" rtl="0" eaLnBrk="1" fontAlgn="auto" latinLnBrk="0" hangingPunct="1">
                <a:lnSpc>
                  <a:spcPct val="100000"/>
                </a:lnSpc>
                <a:spcBef>
                  <a:spcPts val="600"/>
                </a:spcBef>
                <a:spcAft>
                  <a:spcPts val="0"/>
                </a:spcAft>
                <a:buClrTx/>
                <a:buSzTx/>
                <a:buFontTx/>
                <a:buNone/>
                <a:tabLst/>
                <a:defRPr/>
              </a:pPr>
              <a:r>
                <a:rPr kumimoji="0" lang="en-GB" sz="2400" b="1" i="0" u="none" strike="noStrike" kern="1200" cap="none" spc="0" normalizeH="0" baseline="0" noProof="0" dirty="0">
                  <a:ln>
                    <a:noFill/>
                  </a:ln>
                  <a:solidFill>
                    <a:srgbClr val="FFFFFF"/>
                  </a:solidFill>
                  <a:effectLst/>
                  <a:uLnTx/>
                  <a:uFillTx/>
                  <a:latin typeface="Kantar Brown" panose="020B0504020101010102" pitchFamily="34" charset="0"/>
                  <a:ea typeface="+mj-ea"/>
                  <a:cs typeface="Kantar Brown" panose="020B0504020101010102" pitchFamily="34" charset="0"/>
                </a:rPr>
                <a:t>#1</a:t>
              </a:r>
              <a:endParaRPr kumimoji="0" lang="en-GB" sz="2400" b="1" i="0" u="none" strike="noStrike" kern="1200" cap="none" spc="0" normalizeH="0" baseline="0" noProof="0" dirty="0">
                <a:ln>
                  <a:noFill/>
                </a:ln>
                <a:solidFill>
                  <a:srgbClr val="FFFFFF"/>
                </a:solidFill>
                <a:effectLst/>
                <a:uLnTx/>
                <a:uFillTx/>
                <a:latin typeface="Arial"/>
                <a:ea typeface="+mj-ea"/>
                <a:cs typeface="Kantar Brown" panose="020B0504020101010102" pitchFamily="34" charset="0"/>
              </a:endParaRPr>
            </a:p>
          </p:txBody>
        </p:sp>
        <p:pic>
          <p:nvPicPr>
            <p:cNvPr id="43" name="Picture 42">
              <a:extLst>
                <a:ext uri="{FF2B5EF4-FFF2-40B4-BE49-F238E27FC236}">
                  <a16:creationId xmlns:a16="http://schemas.microsoft.com/office/drawing/2014/main" id="{C9513036-7E2C-2313-D758-80B2FC2E777F}"/>
                </a:ext>
              </a:extLst>
            </p:cNvPr>
            <p:cNvPicPr>
              <a:picLocks noChangeAspect="1"/>
            </p:cNvPicPr>
            <p:nvPr/>
          </p:nvPicPr>
          <p:blipFill rotWithShape="1">
            <a:blip r:embed="rId10"/>
            <a:srcRect l="55937" t="40811" r="5938" b="38983"/>
            <a:stretch/>
          </p:blipFill>
          <p:spPr>
            <a:xfrm>
              <a:off x="2866128" y="1247079"/>
              <a:ext cx="1899062" cy="503243"/>
            </a:xfrm>
            <a:prstGeom prst="rect">
              <a:avLst/>
            </a:prstGeom>
          </p:spPr>
        </p:pic>
      </p:grpSp>
      <p:grpSp>
        <p:nvGrpSpPr>
          <p:cNvPr id="20" name="Group 19">
            <a:extLst>
              <a:ext uri="{FF2B5EF4-FFF2-40B4-BE49-F238E27FC236}">
                <a16:creationId xmlns:a16="http://schemas.microsoft.com/office/drawing/2014/main" id="{49DB39FA-2CA0-6B85-B533-BC5AF971504D}"/>
              </a:ext>
            </a:extLst>
          </p:cNvPr>
          <p:cNvGrpSpPr/>
          <p:nvPr/>
        </p:nvGrpSpPr>
        <p:grpSpPr>
          <a:xfrm>
            <a:off x="6588888" y="4208473"/>
            <a:ext cx="2832130" cy="440476"/>
            <a:chOff x="6588888" y="4208473"/>
            <a:chExt cx="2832130" cy="440476"/>
          </a:xfrm>
        </p:grpSpPr>
        <p:sp>
          <p:nvSpPr>
            <p:cNvPr id="54" name="Title 6">
              <a:extLst>
                <a:ext uri="{FF2B5EF4-FFF2-40B4-BE49-F238E27FC236}">
                  <a16:creationId xmlns:a16="http://schemas.microsoft.com/office/drawing/2014/main" id="{ABED41D0-5FFE-94B8-3EC9-7F75B30DF86A}"/>
                </a:ext>
              </a:extLst>
            </p:cNvPr>
            <p:cNvSpPr txBox="1">
              <a:spLocks/>
            </p:cNvSpPr>
            <p:nvPr/>
          </p:nvSpPr>
          <p:spPr>
            <a:xfrm>
              <a:off x="6588888" y="4208473"/>
              <a:ext cx="846501" cy="440476"/>
            </a:xfrm>
            <a:prstGeom prst="rect">
              <a:avLst/>
            </a:prstGeom>
          </p:spPr>
          <p:txBody>
            <a:bodyPr/>
            <a:lstStyle>
              <a:lvl1pPr algn="l" defTabSz="914400" rtl="0" eaLnBrk="1" latinLnBrk="0" hangingPunct="1">
                <a:lnSpc>
                  <a:spcPct val="100000"/>
                </a:lnSpc>
                <a:spcBef>
                  <a:spcPts val="600"/>
                </a:spcBef>
                <a:buNone/>
                <a:defRPr sz="2400" b="1" kern="1200">
                  <a:solidFill>
                    <a:schemeClr val="bg1"/>
                  </a:solidFill>
                  <a:latin typeface="Kantar Brown" panose="020B0504020101010102" pitchFamily="34" charset="0"/>
                  <a:ea typeface="+mj-ea"/>
                  <a:cs typeface="Kantar Brown" panose="020B0504020101010102" pitchFamily="34" charset="0"/>
                </a:defRPr>
              </a:lvl1pPr>
            </a:lstStyle>
            <a:p>
              <a:pPr marL="0" marR="0" lvl="0" indent="0" algn="l" defTabSz="914400" rtl="0" eaLnBrk="1" fontAlgn="auto" latinLnBrk="0" hangingPunct="1">
                <a:lnSpc>
                  <a:spcPct val="100000"/>
                </a:lnSpc>
                <a:spcBef>
                  <a:spcPts val="600"/>
                </a:spcBef>
                <a:spcAft>
                  <a:spcPts val="0"/>
                </a:spcAft>
                <a:buClrTx/>
                <a:buSzTx/>
                <a:buFontTx/>
                <a:buNone/>
                <a:tabLst/>
                <a:defRPr/>
              </a:pPr>
              <a:r>
                <a:rPr kumimoji="0" lang="en-GB" sz="2400" b="1" i="0" u="none" strike="noStrike" kern="1200" cap="none" spc="0" normalizeH="0" baseline="0" noProof="0" dirty="0">
                  <a:ln>
                    <a:noFill/>
                  </a:ln>
                  <a:solidFill>
                    <a:srgbClr val="FFFFFF"/>
                  </a:solidFill>
                  <a:effectLst/>
                  <a:uLnTx/>
                  <a:uFillTx/>
                  <a:latin typeface="Kantar Brown" panose="020B0504020101010102" pitchFamily="34" charset="0"/>
                  <a:ea typeface="+mj-ea"/>
                  <a:cs typeface="Kantar Brown" panose="020B0504020101010102" pitchFamily="34" charset="0"/>
                </a:rPr>
                <a:t>#9</a:t>
              </a:r>
              <a:endParaRPr kumimoji="0" lang="en-GB" sz="2400" b="1" i="0" u="none" strike="noStrike" kern="1200" cap="none" spc="0" normalizeH="0" baseline="0" noProof="0" dirty="0">
                <a:ln>
                  <a:noFill/>
                </a:ln>
                <a:solidFill>
                  <a:srgbClr val="FFFFFF"/>
                </a:solidFill>
                <a:effectLst/>
                <a:uLnTx/>
                <a:uFillTx/>
                <a:latin typeface="Arial"/>
                <a:ea typeface="+mj-ea"/>
                <a:cs typeface="Kantar Brown" panose="020B0504020101010102" pitchFamily="34" charset="0"/>
              </a:endParaRPr>
            </a:p>
          </p:txBody>
        </p:sp>
        <p:pic>
          <p:nvPicPr>
            <p:cNvPr id="45" name="Picture 44">
              <a:extLst>
                <a:ext uri="{FF2B5EF4-FFF2-40B4-BE49-F238E27FC236}">
                  <a16:creationId xmlns:a16="http://schemas.microsoft.com/office/drawing/2014/main" id="{1EC8C00C-5E91-45E9-0E9F-EEBDA15D05F1}"/>
                </a:ext>
              </a:extLst>
            </p:cNvPr>
            <p:cNvPicPr>
              <a:picLocks noChangeAspect="1"/>
            </p:cNvPicPr>
            <p:nvPr/>
          </p:nvPicPr>
          <p:blipFill>
            <a:blip r:embed="rId11"/>
            <a:stretch>
              <a:fillRect/>
            </a:stretch>
          </p:blipFill>
          <p:spPr>
            <a:xfrm>
              <a:off x="7842374" y="4211784"/>
              <a:ext cx="1578644" cy="423603"/>
            </a:xfrm>
            <a:prstGeom prst="rect">
              <a:avLst/>
            </a:prstGeom>
          </p:spPr>
        </p:pic>
      </p:grpSp>
      <p:grpSp>
        <p:nvGrpSpPr>
          <p:cNvPr id="21" name="Group 20">
            <a:extLst>
              <a:ext uri="{FF2B5EF4-FFF2-40B4-BE49-F238E27FC236}">
                <a16:creationId xmlns:a16="http://schemas.microsoft.com/office/drawing/2014/main" id="{1E0BD721-F6D0-C89E-42B3-58D94EBA20E0}"/>
              </a:ext>
            </a:extLst>
          </p:cNvPr>
          <p:cNvGrpSpPr/>
          <p:nvPr/>
        </p:nvGrpSpPr>
        <p:grpSpPr>
          <a:xfrm>
            <a:off x="6588888" y="4951688"/>
            <a:ext cx="2912768" cy="852561"/>
            <a:chOff x="6588888" y="4951688"/>
            <a:chExt cx="2912768" cy="852561"/>
          </a:xfrm>
        </p:grpSpPr>
        <p:pic>
          <p:nvPicPr>
            <p:cNvPr id="13" name="Picture 12">
              <a:extLst>
                <a:ext uri="{FF2B5EF4-FFF2-40B4-BE49-F238E27FC236}">
                  <a16:creationId xmlns:a16="http://schemas.microsoft.com/office/drawing/2014/main" id="{84229CDE-32D1-6019-5BD5-479095313647}"/>
                </a:ext>
              </a:extLst>
            </p:cNvPr>
            <p:cNvPicPr>
              <a:picLocks noChangeAspect="1"/>
            </p:cNvPicPr>
            <p:nvPr/>
          </p:nvPicPr>
          <p:blipFill>
            <a:blip r:embed="rId12"/>
            <a:stretch>
              <a:fillRect/>
            </a:stretch>
          </p:blipFill>
          <p:spPr>
            <a:xfrm>
              <a:off x="7761736" y="4951688"/>
              <a:ext cx="1739920" cy="852561"/>
            </a:xfrm>
            <a:prstGeom prst="rect">
              <a:avLst/>
            </a:prstGeom>
          </p:spPr>
        </p:pic>
        <p:sp>
          <p:nvSpPr>
            <p:cNvPr id="55" name="Title 6">
              <a:extLst>
                <a:ext uri="{FF2B5EF4-FFF2-40B4-BE49-F238E27FC236}">
                  <a16:creationId xmlns:a16="http://schemas.microsoft.com/office/drawing/2014/main" id="{43FA68B1-7BE3-2CD6-0AD4-4767B91FE335}"/>
                </a:ext>
              </a:extLst>
            </p:cNvPr>
            <p:cNvSpPr txBox="1">
              <a:spLocks/>
            </p:cNvSpPr>
            <p:nvPr/>
          </p:nvSpPr>
          <p:spPr>
            <a:xfrm>
              <a:off x="6588888" y="5185142"/>
              <a:ext cx="846501" cy="440476"/>
            </a:xfrm>
            <a:prstGeom prst="rect">
              <a:avLst/>
            </a:prstGeom>
          </p:spPr>
          <p:txBody>
            <a:bodyPr/>
            <a:lstStyle>
              <a:lvl1pPr algn="l" defTabSz="914400" rtl="0" eaLnBrk="1" latinLnBrk="0" hangingPunct="1">
                <a:lnSpc>
                  <a:spcPct val="100000"/>
                </a:lnSpc>
                <a:spcBef>
                  <a:spcPts val="600"/>
                </a:spcBef>
                <a:buNone/>
                <a:defRPr sz="2400" b="1" kern="1200">
                  <a:solidFill>
                    <a:schemeClr val="bg1"/>
                  </a:solidFill>
                  <a:latin typeface="Kantar Brown" panose="020B0504020101010102" pitchFamily="34" charset="0"/>
                  <a:ea typeface="+mj-ea"/>
                  <a:cs typeface="Kantar Brown" panose="020B0504020101010102" pitchFamily="34" charset="0"/>
                </a:defRPr>
              </a:lvl1pPr>
            </a:lstStyle>
            <a:p>
              <a:pPr marL="0" marR="0" lvl="0" indent="0" algn="l" defTabSz="914400" rtl="0" eaLnBrk="1" fontAlgn="auto" latinLnBrk="0" hangingPunct="1">
                <a:lnSpc>
                  <a:spcPct val="100000"/>
                </a:lnSpc>
                <a:spcBef>
                  <a:spcPts val="600"/>
                </a:spcBef>
                <a:spcAft>
                  <a:spcPts val="0"/>
                </a:spcAft>
                <a:buClrTx/>
                <a:buSzTx/>
                <a:buFontTx/>
                <a:buNone/>
                <a:tabLst/>
                <a:defRPr/>
              </a:pPr>
              <a:r>
                <a:rPr kumimoji="0" lang="en-GB" sz="2400" b="1" i="0" u="none" strike="noStrike" kern="1200" cap="none" spc="0" normalizeH="0" baseline="0" noProof="0" dirty="0">
                  <a:ln>
                    <a:noFill/>
                  </a:ln>
                  <a:solidFill>
                    <a:srgbClr val="FFFFFF"/>
                  </a:solidFill>
                  <a:effectLst/>
                  <a:uLnTx/>
                  <a:uFillTx/>
                  <a:latin typeface="Kantar Brown" panose="020B0504020101010102" pitchFamily="34" charset="0"/>
                  <a:ea typeface="+mj-ea"/>
                  <a:cs typeface="Kantar Brown" panose="020B0504020101010102" pitchFamily="34" charset="0"/>
                </a:rPr>
                <a:t>#10</a:t>
              </a:r>
              <a:endParaRPr kumimoji="0" lang="en-GB" sz="2400" b="1" i="0" u="none" strike="noStrike" kern="1200" cap="none" spc="0" normalizeH="0" baseline="0" noProof="0" dirty="0">
                <a:ln>
                  <a:noFill/>
                </a:ln>
                <a:solidFill>
                  <a:srgbClr val="FFFFFF"/>
                </a:solidFill>
                <a:effectLst/>
                <a:uLnTx/>
                <a:uFillTx/>
                <a:latin typeface="Arial"/>
                <a:ea typeface="+mj-ea"/>
                <a:cs typeface="Kantar Brown" panose="020B0504020101010102" pitchFamily="34" charset="0"/>
              </a:endParaRPr>
            </a:p>
          </p:txBody>
        </p:sp>
      </p:grpSp>
      <p:grpSp>
        <p:nvGrpSpPr>
          <p:cNvPr id="18" name="Group 17">
            <a:extLst>
              <a:ext uri="{FF2B5EF4-FFF2-40B4-BE49-F238E27FC236}">
                <a16:creationId xmlns:a16="http://schemas.microsoft.com/office/drawing/2014/main" id="{0DB27706-F2E6-CB98-937A-094C4CFD58F5}"/>
              </a:ext>
            </a:extLst>
          </p:cNvPr>
          <p:cNvGrpSpPr/>
          <p:nvPr/>
        </p:nvGrpSpPr>
        <p:grpSpPr>
          <a:xfrm>
            <a:off x="6588888" y="1956031"/>
            <a:ext cx="2384639" cy="811848"/>
            <a:chOff x="6588888" y="1956031"/>
            <a:chExt cx="2384639" cy="811848"/>
          </a:xfrm>
        </p:grpSpPr>
        <p:sp>
          <p:nvSpPr>
            <p:cNvPr id="52" name="Title 6">
              <a:extLst>
                <a:ext uri="{FF2B5EF4-FFF2-40B4-BE49-F238E27FC236}">
                  <a16:creationId xmlns:a16="http://schemas.microsoft.com/office/drawing/2014/main" id="{C02A6EB3-4AF5-CA9A-906C-25E0922699F2}"/>
                </a:ext>
              </a:extLst>
            </p:cNvPr>
            <p:cNvSpPr txBox="1">
              <a:spLocks/>
            </p:cNvSpPr>
            <p:nvPr/>
          </p:nvSpPr>
          <p:spPr>
            <a:xfrm>
              <a:off x="6588888" y="2255133"/>
              <a:ext cx="846501" cy="440476"/>
            </a:xfrm>
            <a:prstGeom prst="rect">
              <a:avLst/>
            </a:prstGeom>
          </p:spPr>
          <p:txBody>
            <a:bodyPr/>
            <a:lstStyle>
              <a:lvl1pPr algn="l" defTabSz="914400" rtl="0" eaLnBrk="1" latinLnBrk="0" hangingPunct="1">
                <a:lnSpc>
                  <a:spcPct val="100000"/>
                </a:lnSpc>
                <a:spcBef>
                  <a:spcPts val="600"/>
                </a:spcBef>
                <a:buNone/>
                <a:defRPr sz="2400" b="1" kern="1200">
                  <a:solidFill>
                    <a:schemeClr val="bg1"/>
                  </a:solidFill>
                  <a:latin typeface="Kantar Brown" panose="020B0504020101010102" pitchFamily="34" charset="0"/>
                  <a:ea typeface="+mj-ea"/>
                  <a:cs typeface="Kantar Brown" panose="020B0504020101010102" pitchFamily="34" charset="0"/>
                </a:defRPr>
              </a:lvl1pPr>
            </a:lstStyle>
            <a:p>
              <a:pPr marL="0" marR="0" lvl="0" indent="0" algn="l" defTabSz="914400" rtl="0" eaLnBrk="1" fontAlgn="auto" latinLnBrk="0" hangingPunct="1">
                <a:lnSpc>
                  <a:spcPct val="100000"/>
                </a:lnSpc>
                <a:spcBef>
                  <a:spcPts val="600"/>
                </a:spcBef>
                <a:spcAft>
                  <a:spcPts val="0"/>
                </a:spcAft>
                <a:buClrTx/>
                <a:buSzTx/>
                <a:buFontTx/>
                <a:buNone/>
                <a:tabLst/>
                <a:defRPr/>
              </a:pPr>
              <a:r>
                <a:rPr kumimoji="0" lang="en-GB" sz="2400" b="1" i="0" u="none" strike="noStrike" kern="1200" cap="none" spc="0" normalizeH="0" baseline="0" noProof="0" dirty="0">
                  <a:ln>
                    <a:noFill/>
                  </a:ln>
                  <a:solidFill>
                    <a:srgbClr val="FFFFFF"/>
                  </a:solidFill>
                  <a:effectLst/>
                  <a:uLnTx/>
                  <a:uFillTx/>
                  <a:latin typeface="Kantar Brown" panose="020B0504020101010102" pitchFamily="34" charset="0"/>
                  <a:ea typeface="+mj-ea"/>
                  <a:cs typeface="Kantar Brown" panose="020B0504020101010102" pitchFamily="34" charset="0"/>
                </a:rPr>
                <a:t>#7</a:t>
              </a:r>
              <a:endParaRPr kumimoji="0" lang="en-GB" sz="2400" b="1" i="0" u="none" strike="noStrike" kern="1200" cap="none" spc="0" normalizeH="0" baseline="0" noProof="0" dirty="0">
                <a:ln>
                  <a:noFill/>
                </a:ln>
                <a:solidFill>
                  <a:srgbClr val="FFFFFF"/>
                </a:solidFill>
                <a:effectLst/>
                <a:uLnTx/>
                <a:uFillTx/>
                <a:latin typeface="Arial"/>
                <a:ea typeface="+mj-ea"/>
                <a:cs typeface="Kantar Brown" panose="020B0504020101010102" pitchFamily="34" charset="0"/>
              </a:endParaRPr>
            </a:p>
          </p:txBody>
        </p:sp>
        <p:pic>
          <p:nvPicPr>
            <p:cNvPr id="41" name="Picture 40">
              <a:extLst>
                <a:ext uri="{FF2B5EF4-FFF2-40B4-BE49-F238E27FC236}">
                  <a16:creationId xmlns:a16="http://schemas.microsoft.com/office/drawing/2014/main" id="{8C6608CA-A8DD-4917-FBE6-B19FE506862A}"/>
                </a:ext>
              </a:extLst>
            </p:cNvPr>
            <p:cNvPicPr>
              <a:picLocks noChangeAspect="1"/>
            </p:cNvPicPr>
            <p:nvPr/>
          </p:nvPicPr>
          <p:blipFill>
            <a:blip r:embed="rId13"/>
            <a:stretch>
              <a:fillRect/>
            </a:stretch>
          </p:blipFill>
          <p:spPr>
            <a:xfrm>
              <a:off x="8289866" y="1956031"/>
              <a:ext cx="683661" cy="811848"/>
            </a:xfrm>
            <a:prstGeom prst="rect">
              <a:avLst/>
            </a:prstGeom>
          </p:spPr>
        </p:pic>
      </p:grpSp>
      <p:sp>
        <p:nvSpPr>
          <p:cNvPr id="2" name="Slide Number Placeholder 1">
            <a:extLst>
              <a:ext uri="{FF2B5EF4-FFF2-40B4-BE49-F238E27FC236}">
                <a16:creationId xmlns:a16="http://schemas.microsoft.com/office/drawing/2014/main" id="{DDC06E61-AA4E-3682-065F-0265D3F891E4}"/>
              </a:ext>
            </a:extLst>
          </p:cNvPr>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034BEE3-566C-4068-A777-C3A4762E861B}" type="slidenum">
              <a:rPr kumimoji="0" lang="en-GB" sz="1000" b="0" i="0" u="none" strike="noStrike" kern="1200" cap="none" spc="0" normalizeH="0" baseline="0" noProof="0" smtClean="0">
                <a:ln>
                  <a:noFill/>
                </a:ln>
                <a:solidFill>
                  <a:srgbClr val="FFFFFF"/>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GB" sz="1000" b="0" i="0" u="none" strike="noStrike" kern="1200" cap="none" spc="0" normalizeH="0" baseline="0" noProof="0">
              <a:ln>
                <a:noFill/>
              </a:ln>
              <a:solidFill>
                <a:srgbClr val="FFFFFF"/>
              </a:solidFill>
              <a:effectLst/>
              <a:uLnTx/>
              <a:uFillTx/>
              <a:latin typeface="Arial"/>
              <a:ea typeface="+mn-ea"/>
              <a:cs typeface="+mn-cs"/>
            </a:endParaRPr>
          </a:p>
        </p:txBody>
      </p:sp>
    </p:spTree>
    <p:extLst>
      <p:ext uri="{BB962C8B-B14F-4D97-AF65-F5344CB8AC3E}">
        <p14:creationId xmlns:p14="http://schemas.microsoft.com/office/powerpoint/2010/main" val="29309723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fade">
                                      <p:cBhvr>
                                        <p:cTn id="11" dur="500"/>
                                        <p:tgtEl>
                                          <p:spTgt spid="10"/>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fade">
                                      <p:cBhvr>
                                        <p:cTn id="15" dur="500"/>
                                        <p:tgtEl>
                                          <p:spTgt spid="12"/>
                                        </p:tgtEl>
                                      </p:cBhvr>
                                    </p:animEffect>
                                  </p:childTnLst>
                                </p:cTn>
                              </p:par>
                            </p:childTnLst>
                          </p:cTn>
                        </p:par>
                        <p:par>
                          <p:cTn id="16" fill="hold">
                            <p:stCondLst>
                              <p:cond delay="1500"/>
                            </p:stCondLst>
                            <p:childTnLst>
                              <p:par>
                                <p:cTn id="17" presetID="10" presetClass="entr" presetSubtype="0" fill="hold" nodeType="afterEffect">
                                  <p:stCondLst>
                                    <p:cond delay="0"/>
                                  </p:stCondLst>
                                  <p:childTnLst>
                                    <p:set>
                                      <p:cBhvr>
                                        <p:cTn id="18" dur="1" fill="hold">
                                          <p:stCondLst>
                                            <p:cond delay="0"/>
                                          </p:stCondLst>
                                        </p:cTn>
                                        <p:tgtEl>
                                          <p:spTgt spid="14"/>
                                        </p:tgtEl>
                                        <p:attrNameLst>
                                          <p:attrName>style.visibility</p:attrName>
                                        </p:attrNameLst>
                                      </p:cBhvr>
                                      <p:to>
                                        <p:strVal val="visible"/>
                                      </p:to>
                                    </p:set>
                                    <p:animEffect transition="in" filter="fade">
                                      <p:cBhvr>
                                        <p:cTn id="19" dur="500"/>
                                        <p:tgtEl>
                                          <p:spTgt spid="14"/>
                                        </p:tgtEl>
                                      </p:cBhvr>
                                    </p:animEffect>
                                  </p:childTnLst>
                                </p:cTn>
                              </p:par>
                            </p:childTnLst>
                          </p:cTn>
                        </p:par>
                        <p:par>
                          <p:cTn id="20" fill="hold">
                            <p:stCondLst>
                              <p:cond delay="2000"/>
                            </p:stCondLst>
                            <p:childTnLst>
                              <p:par>
                                <p:cTn id="21" presetID="10" presetClass="entr" presetSubtype="0" fill="hold" nodeType="afterEffect">
                                  <p:stCondLst>
                                    <p:cond delay="0"/>
                                  </p:stCondLst>
                                  <p:childTnLst>
                                    <p:set>
                                      <p:cBhvr>
                                        <p:cTn id="22" dur="1" fill="hold">
                                          <p:stCondLst>
                                            <p:cond delay="0"/>
                                          </p:stCondLst>
                                        </p:cTn>
                                        <p:tgtEl>
                                          <p:spTgt spid="16"/>
                                        </p:tgtEl>
                                        <p:attrNameLst>
                                          <p:attrName>style.visibility</p:attrName>
                                        </p:attrNameLst>
                                      </p:cBhvr>
                                      <p:to>
                                        <p:strVal val="visible"/>
                                      </p:to>
                                    </p:set>
                                    <p:animEffect transition="in" filter="fade">
                                      <p:cBhvr>
                                        <p:cTn id="23" dur="500"/>
                                        <p:tgtEl>
                                          <p:spTgt spid="16"/>
                                        </p:tgtEl>
                                      </p:cBhvr>
                                    </p:animEffect>
                                  </p:childTnLst>
                                </p:cTn>
                              </p:par>
                            </p:childTnLst>
                          </p:cTn>
                        </p:par>
                        <p:par>
                          <p:cTn id="24" fill="hold">
                            <p:stCondLst>
                              <p:cond delay="2500"/>
                            </p:stCondLst>
                            <p:childTnLst>
                              <p:par>
                                <p:cTn id="25" presetID="10" presetClass="entr" presetSubtype="0" fill="hold" nodeType="after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fade">
                                      <p:cBhvr>
                                        <p:cTn id="27" dur="500"/>
                                        <p:tgtEl>
                                          <p:spTgt spid="17"/>
                                        </p:tgtEl>
                                      </p:cBhvr>
                                    </p:animEffect>
                                  </p:childTnLst>
                                </p:cTn>
                              </p:par>
                            </p:childTnLst>
                          </p:cTn>
                        </p:par>
                        <p:par>
                          <p:cTn id="28" fill="hold">
                            <p:stCondLst>
                              <p:cond delay="3000"/>
                            </p:stCondLst>
                            <p:childTnLst>
                              <p:par>
                                <p:cTn id="29" presetID="10" presetClass="entr" presetSubtype="0" fill="hold" nodeType="afterEffect">
                                  <p:stCondLst>
                                    <p:cond delay="0"/>
                                  </p:stCondLst>
                                  <p:childTnLst>
                                    <p:set>
                                      <p:cBhvr>
                                        <p:cTn id="30" dur="1" fill="hold">
                                          <p:stCondLst>
                                            <p:cond delay="0"/>
                                          </p:stCondLst>
                                        </p:cTn>
                                        <p:tgtEl>
                                          <p:spTgt spid="18"/>
                                        </p:tgtEl>
                                        <p:attrNameLst>
                                          <p:attrName>style.visibility</p:attrName>
                                        </p:attrNameLst>
                                      </p:cBhvr>
                                      <p:to>
                                        <p:strVal val="visible"/>
                                      </p:to>
                                    </p:set>
                                    <p:animEffect transition="in" filter="fade">
                                      <p:cBhvr>
                                        <p:cTn id="31" dur="500"/>
                                        <p:tgtEl>
                                          <p:spTgt spid="18"/>
                                        </p:tgtEl>
                                      </p:cBhvr>
                                    </p:animEffect>
                                  </p:childTnLst>
                                </p:cTn>
                              </p:par>
                            </p:childTnLst>
                          </p:cTn>
                        </p:par>
                        <p:par>
                          <p:cTn id="32" fill="hold">
                            <p:stCondLst>
                              <p:cond delay="3500"/>
                            </p:stCondLst>
                            <p:childTnLst>
                              <p:par>
                                <p:cTn id="33" presetID="10" presetClass="entr" presetSubtype="0" fill="hold" nodeType="afterEffect">
                                  <p:stCondLst>
                                    <p:cond delay="0"/>
                                  </p:stCondLst>
                                  <p:childTnLst>
                                    <p:set>
                                      <p:cBhvr>
                                        <p:cTn id="34" dur="1" fill="hold">
                                          <p:stCondLst>
                                            <p:cond delay="0"/>
                                          </p:stCondLst>
                                        </p:cTn>
                                        <p:tgtEl>
                                          <p:spTgt spid="19"/>
                                        </p:tgtEl>
                                        <p:attrNameLst>
                                          <p:attrName>style.visibility</p:attrName>
                                        </p:attrNameLst>
                                      </p:cBhvr>
                                      <p:to>
                                        <p:strVal val="visible"/>
                                      </p:to>
                                    </p:set>
                                    <p:animEffect transition="in" filter="fade">
                                      <p:cBhvr>
                                        <p:cTn id="35" dur="500"/>
                                        <p:tgtEl>
                                          <p:spTgt spid="19"/>
                                        </p:tgtEl>
                                      </p:cBhvr>
                                    </p:animEffect>
                                  </p:childTnLst>
                                </p:cTn>
                              </p:par>
                            </p:childTnLst>
                          </p:cTn>
                        </p:par>
                        <p:par>
                          <p:cTn id="36" fill="hold">
                            <p:stCondLst>
                              <p:cond delay="4000"/>
                            </p:stCondLst>
                            <p:childTnLst>
                              <p:par>
                                <p:cTn id="37" presetID="10" presetClass="entr" presetSubtype="0" fill="hold" nodeType="afterEffect">
                                  <p:stCondLst>
                                    <p:cond delay="0"/>
                                  </p:stCondLst>
                                  <p:childTnLst>
                                    <p:set>
                                      <p:cBhvr>
                                        <p:cTn id="38" dur="1" fill="hold">
                                          <p:stCondLst>
                                            <p:cond delay="0"/>
                                          </p:stCondLst>
                                        </p:cTn>
                                        <p:tgtEl>
                                          <p:spTgt spid="20"/>
                                        </p:tgtEl>
                                        <p:attrNameLst>
                                          <p:attrName>style.visibility</p:attrName>
                                        </p:attrNameLst>
                                      </p:cBhvr>
                                      <p:to>
                                        <p:strVal val="visible"/>
                                      </p:to>
                                    </p:set>
                                    <p:animEffect transition="in" filter="fade">
                                      <p:cBhvr>
                                        <p:cTn id="39" dur="500"/>
                                        <p:tgtEl>
                                          <p:spTgt spid="20"/>
                                        </p:tgtEl>
                                      </p:cBhvr>
                                    </p:animEffect>
                                  </p:childTnLst>
                                </p:cTn>
                              </p:par>
                            </p:childTnLst>
                          </p:cTn>
                        </p:par>
                        <p:par>
                          <p:cTn id="40" fill="hold">
                            <p:stCondLst>
                              <p:cond delay="4500"/>
                            </p:stCondLst>
                            <p:childTnLst>
                              <p:par>
                                <p:cTn id="41" presetID="10" presetClass="entr" presetSubtype="0" fill="hold" nodeType="afterEffect">
                                  <p:stCondLst>
                                    <p:cond delay="0"/>
                                  </p:stCondLst>
                                  <p:childTnLst>
                                    <p:set>
                                      <p:cBhvr>
                                        <p:cTn id="42" dur="1" fill="hold">
                                          <p:stCondLst>
                                            <p:cond delay="0"/>
                                          </p:stCondLst>
                                        </p:cTn>
                                        <p:tgtEl>
                                          <p:spTgt spid="21"/>
                                        </p:tgtEl>
                                        <p:attrNameLst>
                                          <p:attrName>style.visibility</p:attrName>
                                        </p:attrNameLst>
                                      </p:cBhvr>
                                      <p:to>
                                        <p:strVal val="visible"/>
                                      </p:to>
                                    </p:set>
                                    <p:animEffect transition="in" filter="fade">
                                      <p:cBhvr>
                                        <p:cTn id="43"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SLICKSLIDES" val="6.1"/>
  <p:tag name="VERSIONID" val="711"/>
  <p:tag name="EXCLUDEHIDDENSLIDES" val="False"/>
  <p:tag name="NUMBEROFPAGES" val="4"/>
</p:tagLst>
</file>

<file path=ppt/tags/tag10.xml><?xml version="1.0" encoding="utf-8"?>
<p:tagLst xmlns:a="http://schemas.openxmlformats.org/drawingml/2006/main" xmlns:r="http://schemas.openxmlformats.org/officeDocument/2006/relationships" xmlns:p="http://schemas.openxmlformats.org/presentationml/2006/main">
  <p:tag name="TEMPLATEVERSION" val="7.1"/>
  <p:tag name="VERSIONNUMBER" val="711"/>
</p:tagLst>
</file>

<file path=ppt/tags/tag11.xml><?xml version="1.0" encoding="utf-8"?>
<p:tagLst xmlns:a="http://schemas.openxmlformats.org/drawingml/2006/main" xmlns:r="http://schemas.openxmlformats.org/officeDocument/2006/relationships" xmlns:p="http://schemas.openxmlformats.org/presentationml/2006/main">
  <p:tag name="TEMPLATEVERSION" val="7.1"/>
  <p:tag name="VERSIONNUMBER" val="711"/>
</p:tagLst>
</file>

<file path=ppt/tags/tag12.xml><?xml version="1.0" encoding="utf-8"?>
<p:tagLst xmlns:a="http://schemas.openxmlformats.org/drawingml/2006/main" xmlns:r="http://schemas.openxmlformats.org/officeDocument/2006/relationships" xmlns:p="http://schemas.openxmlformats.org/presentationml/2006/main">
  <p:tag name="TEMPLATEVERSION" val="7.1"/>
  <p:tag name="VERSIONNUMBER" val="711"/>
</p:tagLst>
</file>

<file path=ppt/tags/tag13.xml><?xml version="1.0" encoding="utf-8"?>
<p:tagLst xmlns:a="http://schemas.openxmlformats.org/drawingml/2006/main" xmlns:r="http://schemas.openxmlformats.org/officeDocument/2006/relationships" xmlns:p="http://schemas.openxmlformats.org/presentationml/2006/main">
  <p:tag name="TEMPLATEVERSION" val="7.1"/>
  <p:tag name="VERSIONNUMBER" val="711"/>
</p:tagLst>
</file>

<file path=ppt/tags/tag14.xml><?xml version="1.0" encoding="utf-8"?>
<p:tagLst xmlns:a="http://schemas.openxmlformats.org/drawingml/2006/main" xmlns:r="http://schemas.openxmlformats.org/officeDocument/2006/relationships" xmlns:p="http://schemas.openxmlformats.org/presentationml/2006/main">
  <p:tag name="TEMPLATEVERSION" val="7.1"/>
  <p:tag name="VERSIONNUMBER" val="711"/>
</p:tagLst>
</file>

<file path=ppt/tags/tag15.xml><?xml version="1.0" encoding="utf-8"?>
<p:tagLst xmlns:a="http://schemas.openxmlformats.org/drawingml/2006/main" xmlns:r="http://schemas.openxmlformats.org/officeDocument/2006/relationships" xmlns:p="http://schemas.openxmlformats.org/presentationml/2006/main">
  <p:tag name="TEMPLATEVERSION" val="7.1"/>
  <p:tag name="VERSIONNUMBER" val="711"/>
</p:tagLst>
</file>

<file path=ppt/tags/tag16.xml><?xml version="1.0" encoding="utf-8"?>
<p:tagLst xmlns:a="http://schemas.openxmlformats.org/drawingml/2006/main" xmlns:r="http://schemas.openxmlformats.org/officeDocument/2006/relationships" xmlns:p="http://schemas.openxmlformats.org/presentationml/2006/main">
  <p:tag name="LOGO" val="CORPORATE_FOOTER"/>
  <p:tag name="LOGO_POSITION" val="FOOTER"/>
  <p:tag name="LOGO_ORDER" val="1"/>
  <p:tag name="TEMPLATEVERSION" val="7.1"/>
  <p:tag name="VERSIONNUMBER" val="711"/>
</p:tagLst>
</file>

<file path=ppt/tags/tag17.xml><?xml version="1.0" encoding="utf-8"?>
<p:tagLst xmlns:a="http://schemas.openxmlformats.org/drawingml/2006/main" xmlns:r="http://schemas.openxmlformats.org/officeDocument/2006/relationships" xmlns:p="http://schemas.openxmlformats.org/presentationml/2006/main">
  <p:tag name="LOGO" val="CORPORATE_HEADER"/>
  <p:tag name="LOGO_POSITION" val="HEADER"/>
</p:tagLst>
</file>

<file path=ppt/tags/tag18.xml><?xml version="1.0" encoding="utf-8"?>
<p:tagLst xmlns:a="http://schemas.openxmlformats.org/drawingml/2006/main" xmlns:r="http://schemas.openxmlformats.org/officeDocument/2006/relationships" xmlns:p="http://schemas.openxmlformats.org/presentationml/2006/main">
  <p:tag name="LOGO" val="CORPORATE_HEADER"/>
  <p:tag name="LOGO_POSITION" val="HEADER"/>
</p:tagLst>
</file>

<file path=ppt/tags/tag19.xml><?xml version="1.0" encoding="utf-8"?>
<p:tagLst xmlns:a="http://schemas.openxmlformats.org/drawingml/2006/main" xmlns:r="http://schemas.openxmlformats.org/officeDocument/2006/relationships" xmlns:p="http://schemas.openxmlformats.org/presentationml/2006/main">
  <p:tag name="LOGO" val="CORPORATE_HEADER"/>
  <p:tag name="LOGO_POSITION" val="HEADER"/>
</p:tagLst>
</file>

<file path=ppt/tags/tag2.xml><?xml version="1.0" encoding="utf-8"?>
<p:tagLst xmlns:a="http://schemas.openxmlformats.org/drawingml/2006/main" xmlns:r="http://schemas.openxmlformats.org/officeDocument/2006/relationships" xmlns:p="http://schemas.openxmlformats.org/presentationml/2006/main">
  <p:tag name="TEMPLATEVERSION" val="7.1"/>
  <p:tag name="VERSIONNUMBER" val="711"/>
</p:tagLst>
</file>

<file path=ppt/tags/tag20.xml><?xml version="1.0" encoding="utf-8"?>
<p:tagLst xmlns:a="http://schemas.openxmlformats.org/drawingml/2006/main" xmlns:r="http://schemas.openxmlformats.org/officeDocument/2006/relationships" xmlns:p="http://schemas.openxmlformats.org/presentationml/2006/main">
  <p:tag name="LOGO" val="CORPORATE_HEADER"/>
  <p:tag name="LOGO_POSITION" val="HEADER"/>
</p:tagLst>
</file>

<file path=ppt/tags/tag21.xml><?xml version="1.0" encoding="utf-8"?>
<p:tagLst xmlns:a="http://schemas.openxmlformats.org/drawingml/2006/main" xmlns:r="http://schemas.openxmlformats.org/officeDocument/2006/relationships" xmlns:p="http://schemas.openxmlformats.org/presentationml/2006/main">
  <p:tag name="TEMPLATEVERSION" val="7.1"/>
  <p:tag name="VERSIONNUMBER" val="711"/>
</p:tagLst>
</file>

<file path=ppt/tags/tag22.xml><?xml version="1.0" encoding="utf-8"?>
<p:tagLst xmlns:a="http://schemas.openxmlformats.org/drawingml/2006/main" xmlns:r="http://schemas.openxmlformats.org/officeDocument/2006/relationships" xmlns:p="http://schemas.openxmlformats.org/presentationml/2006/main">
  <p:tag name="LOGO" val="CORPORATE_FOOTER"/>
  <p:tag name="LOGO_POSITION" val="FOOTER"/>
  <p:tag name="LOGO_ORDER" val="1"/>
  <p:tag name="TEMPLATEVERSION" val="7.1"/>
  <p:tag name="VERSIONNUMBER" val="711"/>
</p:tagLst>
</file>

<file path=ppt/tags/tag23.xml><?xml version="1.0" encoding="utf-8"?>
<p:tagLst xmlns:a="http://schemas.openxmlformats.org/drawingml/2006/main" xmlns:r="http://schemas.openxmlformats.org/officeDocument/2006/relationships" xmlns:p="http://schemas.openxmlformats.org/presentationml/2006/main">
  <p:tag name="LOGO" val="CORPORATE_HEADER"/>
  <p:tag name="LOGO_POSITION" val="HEADER"/>
</p:tagLst>
</file>

<file path=ppt/tags/tag24.xml><?xml version="1.0" encoding="utf-8"?>
<p:tagLst xmlns:a="http://schemas.openxmlformats.org/drawingml/2006/main" xmlns:r="http://schemas.openxmlformats.org/officeDocument/2006/relationships" xmlns:p="http://schemas.openxmlformats.org/presentationml/2006/main">
  <p:tag name="LOGO" val="CORPORATE_HEADER"/>
  <p:tag name="LOGO_POSITION" val="HEADER"/>
</p:tagLst>
</file>

<file path=ppt/tags/tag25.xml><?xml version="1.0" encoding="utf-8"?>
<p:tagLst xmlns:a="http://schemas.openxmlformats.org/drawingml/2006/main" xmlns:r="http://schemas.openxmlformats.org/officeDocument/2006/relationships" xmlns:p="http://schemas.openxmlformats.org/presentationml/2006/main">
  <p:tag name="LOGO" val="CORPORATE_HEADER"/>
  <p:tag name="LOGO_POSITION" val="HEADER"/>
</p:tagLst>
</file>

<file path=ppt/tags/tag26.xml><?xml version="1.0" encoding="utf-8"?>
<p:tagLst xmlns:a="http://schemas.openxmlformats.org/drawingml/2006/main" xmlns:r="http://schemas.openxmlformats.org/officeDocument/2006/relationships" xmlns:p="http://schemas.openxmlformats.org/presentationml/2006/main">
  <p:tag name="LOGO" val="CORPORATE_HEADER"/>
  <p:tag name="LOGO_POSITION" val="HEADER"/>
</p:tagLst>
</file>

<file path=ppt/tags/tag27.xml><?xml version="1.0" encoding="utf-8"?>
<p:tagLst xmlns:a="http://schemas.openxmlformats.org/drawingml/2006/main" xmlns:r="http://schemas.openxmlformats.org/officeDocument/2006/relationships" xmlns:p="http://schemas.openxmlformats.org/presentationml/2006/main">
  <p:tag name="TEMPLATEVERSION" val="7.1"/>
  <p:tag name="VERSIONNUMBER" val="711"/>
</p:tagLst>
</file>

<file path=ppt/tags/tag28.xml><?xml version="1.0" encoding="utf-8"?>
<p:tagLst xmlns:a="http://schemas.openxmlformats.org/drawingml/2006/main" xmlns:r="http://schemas.openxmlformats.org/officeDocument/2006/relationships" xmlns:p="http://schemas.openxmlformats.org/presentationml/2006/main">
  <p:tag name="TEMPLATEVERSION" val="7.1"/>
  <p:tag name="VERSIONNUMBER" val="711"/>
</p:tagLst>
</file>

<file path=ppt/tags/tag29.xml><?xml version="1.0" encoding="utf-8"?>
<p:tagLst xmlns:a="http://schemas.openxmlformats.org/drawingml/2006/main" xmlns:r="http://schemas.openxmlformats.org/officeDocument/2006/relationships" xmlns:p="http://schemas.openxmlformats.org/presentationml/2006/main">
  <p:tag name="LOGO" val="CORPORATE_FOOTER"/>
  <p:tag name="LOGO_POSITION" val="FOOTER"/>
  <p:tag name="LOGO_ORDER" val="1"/>
  <p:tag name="TEMPLATEVERSION" val="7.1"/>
  <p:tag name="VERSIONNUMBER" val="711"/>
</p:tagLst>
</file>

<file path=ppt/tags/tag3.xml><?xml version="1.0" encoding="utf-8"?>
<p:tagLst xmlns:a="http://schemas.openxmlformats.org/drawingml/2006/main" xmlns:r="http://schemas.openxmlformats.org/officeDocument/2006/relationships" xmlns:p="http://schemas.openxmlformats.org/presentationml/2006/main">
  <p:tag name="LOGO" val="CORPORATE_FOOTER"/>
  <p:tag name="LOGO_POSITION" val="FOOTER"/>
  <p:tag name="LOGO_ORDER" val="1"/>
  <p:tag name="TEMPLATEVERSION" val="7.1"/>
  <p:tag name="VERSIONNUMBER" val="711"/>
</p:tagLst>
</file>

<file path=ppt/tags/tag30.xml><?xml version="1.0" encoding="utf-8"?>
<p:tagLst xmlns:a="http://schemas.openxmlformats.org/drawingml/2006/main" xmlns:r="http://schemas.openxmlformats.org/officeDocument/2006/relationships" xmlns:p="http://schemas.openxmlformats.org/presentationml/2006/main">
  <p:tag name="LOGO" val="CORPORATE_HEADER"/>
  <p:tag name="LOGO_POSITION" val="HEADER"/>
</p:tagLst>
</file>

<file path=ppt/tags/tag31.xml><?xml version="1.0" encoding="utf-8"?>
<p:tagLst xmlns:a="http://schemas.openxmlformats.org/drawingml/2006/main" xmlns:r="http://schemas.openxmlformats.org/officeDocument/2006/relationships" xmlns:p="http://schemas.openxmlformats.org/presentationml/2006/main">
  <p:tag name="LOGO" val="CORPORATE_HEADER"/>
  <p:tag name="LOGO_POSITION" val="HEADER"/>
</p:tagLst>
</file>

<file path=ppt/tags/tag32.xml><?xml version="1.0" encoding="utf-8"?>
<p:tagLst xmlns:a="http://schemas.openxmlformats.org/drawingml/2006/main" xmlns:r="http://schemas.openxmlformats.org/officeDocument/2006/relationships" xmlns:p="http://schemas.openxmlformats.org/presentationml/2006/main">
  <p:tag name="LOGO" val="CORPORATE_HEADER"/>
  <p:tag name="LOGO_POSITION" val="HEADER"/>
</p:tagLst>
</file>

<file path=ppt/tags/tag33.xml><?xml version="1.0" encoding="utf-8"?>
<p:tagLst xmlns:a="http://schemas.openxmlformats.org/drawingml/2006/main" xmlns:r="http://schemas.openxmlformats.org/officeDocument/2006/relationships" xmlns:p="http://schemas.openxmlformats.org/presentationml/2006/main">
  <p:tag name="LOGO" val="CORPORATE_HEADER"/>
  <p:tag name="LOGO_POSITION" val="HEADER"/>
</p:tagLst>
</file>

<file path=ppt/tags/tag34.xml><?xml version="1.0" encoding="utf-8"?>
<p:tagLst xmlns:a="http://schemas.openxmlformats.org/drawingml/2006/main" xmlns:r="http://schemas.openxmlformats.org/officeDocument/2006/relationships" xmlns:p="http://schemas.openxmlformats.org/presentationml/2006/main">
  <p:tag name="TEMPLATEVERSION" val="7.1"/>
  <p:tag name="VERSIONNUMBER" val="711"/>
</p:tagLst>
</file>

<file path=ppt/tags/tag35.xml><?xml version="1.0" encoding="utf-8"?>
<p:tagLst xmlns:a="http://schemas.openxmlformats.org/drawingml/2006/main" xmlns:r="http://schemas.openxmlformats.org/officeDocument/2006/relationships" xmlns:p="http://schemas.openxmlformats.org/presentationml/2006/main">
  <p:tag name="LOGO" val="CORPORATE_FOOTER"/>
  <p:tag name="LOGO_POSITION" val="FOOTER"/>
  <p:tag name="LOGO_ORDER" val="1"/>
  <p:tag name="TEMPLATEVERSION" val="7.1"/>
  <p:tag name="VERSIONNUMBER" val="711"/>
</p:tagLst>
</file>

<file path=ppt/tags/tag36.xml><?xml version="1.0" encoding="utf-8"?>
<p:tagLst xmlns:a="http://schemas.openxmlformats.org/drawingml/2006/main" xmlns:r="http://schemas.openxmlformats.org/officeDocument/2006/relationships" xmlns:p="http://schemas.openxmlformats.org/presentationml/2006/main">
  <p:tag name="LOGO" val="CORPORATE_HEADER"/>
  <p:tag name="LOGO_POSITION" val="HEADER"/>
</p:tagLst>
</file>

<file path=ppt/tags/tag37.xml><?xml version="1.0" encoding="utf-8"?>
<p:tagLst xmlns:a="http://schemas.openxmlformats.org/drawingml/2006/main" xmlns:r="http://schemas.openxmlformats.org/officeDocument/2006/relationships" xmlns:p="http://schemas.openxmlformats.org/presentationml/2006/main">
  <p:tag name="LOGO" val="CORPORATE_HEADER"/>
  <p:tag name="LOGO_POSITION" val="HEADER"/>
</p:tagLst>
</file>

<file path=ppt/tags/tag38.xml><?xml version="1.0" encoding="utf-8"?>
<p:tagLst xmlns:a="http://schemas.openxmlformats.org/drawingml/2006/main" xmlns:r="http://schemas.openxmlformats.org/officeDocument/2006/relationships" xmlns:p="http://schemas.openxmlformats.org/presentationml/2006/main">
  <p:tag name="LOGO" val="CORPORATE_HEADER"/>
  <p:tag name="LOGO_POSITION" val="HEADER"/>
</p:tagLst>
</file>

<file path=ppt/tags/tag39.xml><?xml version="1.0" encoding="utf-8"?>
<p:tagLst xmlns:a="http://schemas.openxmlformats.org/drawingml/2006/main" xmlns:r="http://schemas.openxmlformats.org/officeDocument/2006/relationships" xmlns:p="http://schemas.openxmlformats.org/presentationml/2006/main">
  <p:tag name="LOGO" val="CORPORATE_HEADER"/>
  <p:tag name="LOGO_POSITION" val="HEADER"/>
</p:tagLst>
</file>

<file path=ppt/tags/tag4.xml><?xml version="1.0" encoding="utf-8"?>
<p:tagLst xmlns:a="http://schemas.openxmlformats.org/drawingml/2006/main" xmlns:r="http://schemas.openxmlformats.org/officeDocument/2006/relationships" xmlns:p="http://schemas.openxmlformats.org/presentationml/2006/main">
  <p:tag name="LOGO" val="CORPORATE_HEADER"/>
  <p:tag name="LOGO_POSITION" val="HEADER"/>
</p:tagLst>
</file>

<file path=ppt/tags/tag40.xml><?xml version="1.0" encoding="utf-8"?>
<p:tagLst xmlns:a="http://schemas.openxmlformats.org/drawingml/2006/main" xmlns:r="http://schemas.openxmlformats.org/officeDocument/2006/relationships" xmlns:p="http://schemas.openxmlformats.org/presentationml/2006/main">
  <p:tag name="TEMPLATEVERSION" val="7.1"/>
  <p:tag name="VERSIONNUMBER" val="711"/>
</p:tagLst>
</file>

<file path=ppt/tags/tag41.xml><?xml version="1.0" encoding="utf-8"?>
<p:tagLst xmlns:a="http://schemas.openxmlformats.org/drawingml/2006/main" xmlns:r="http://schemas.openxmlformats.org/officeDocument/2006/relationships" xmlns:p="http://schemas.openxmlformats.org/presentationml/2006/main">
  <p:tag name="LOGO" val="CORPORATE_FOOTER"/>
  <p:tag name="LOGO_POSITION" val="FOOTER"/>
  <p:tag name="LOGO_ORDER" val="1"/>
  <p:tag name="TEMPLATEVERSION" val="7.1"/>
  <p:tag name="VERSIONNUMBER" val="711"/>
</p:tagLst>
</file>

<file path=ppt/tags/tag42.xml><?xml version="1.0" encoding="utf-8"?>
<p:tagLst xmlns:a="http://schemas.openxmlformats.org/drawingml/2006/main" xmlns:r="http://schemas.openxmlformats.org/officeDocument/2006/relationships" xmlns:p="http://schemas.openxmlformats.org/presentationml/2006/main">
  <p:tag name="TEMPLATEVERSION" val="7.1"/>
  <p:tag name="VERSIONNUMBER" val="711"/>
</p:tagLst>
</file>

<file path=ppt/tags/tag43.xml><?xml version="1.0" encoding="utf-8"?>
<p:tagLst xmlns:a="http://schemas.openxmlformats.org/drawingml/2006/main" xmlns:r="http://schemas.openxmlformats.org/officeDocument/2006/relationships" xmlns:p="http://schemas.openxmlformats.org/presentationml/2006/main">
  <p:tag name="LOGO" val="CORPORATE_FOOTER"/>
  <p:tag name="LOGO_POSITION" val="FOOTER"/>
  <p:tag name="LOGO_ORDER" val="1"/>
  <p:tag name="TEMPLATEVERSION" val="7.1"/>
  <p:tag name="VERSIONNUMBER" val="711"/>
</p:tagLst>
</file>

<file path=ppt/tags/tag5.xml><?xml version="1.0" encoding="utf-8"?>
<p:tagLst xmlns:a="http://schemas.openxmlformats.org/drawingml/2006/main" xmlns:r="http://schemas.openxmlformats.org/officeDocument/2006/relationships" xmlns:p="http://schemas.openxmlformats.org/presentationml/2006/main">
  <p:tag name="LOGO" val="CORPORATE_HEADER"/>
  <p:tag name="LOGO_POSITION" val="HEADER"/>
</p:tagLst>
</file>

<file path=ppt/tags/tag6.xml><?xml version="1.0" encoding="utf-8"?>
<p:tagLst xmlns:a="http://schemas.openxmlformats.org/drawingml/2006/main" xmlns:r="http://schemas.openxmlformats.org/officeDocument/2006/relationships" xmlns:p="http://schemas.openxmlformats.org/presentationml/2006/main">
  <p:tag name="TEMPLATEVERSION" val="7.1"/>
  <p:tag name="VERSIONNUMBER" val="711"/>
</p:tagLst>
</file>

<file path=ppt/tags/tag7.xml><?xml version="1.0" encoding="utf-8"?>
<p:tagLst xmlns:a="http://schemas.openxmlformats.org/drawingml/2006/main" xmlns:r="http://schemas.openxmlformats.org/officeDocument/2006/relationships" xmlns:p="http://schemas.openxmlformats.org/presentationml/2006/main">
  <p:tag name="LOGO" val="CORPORATE_FOOTER"/>
  <p:tag name="LOGO_POSITION" val="FOOTER"/>
  <p:tag name="LOGO_ORDER" val="1"/>
  <p:tag name="TEMPLATEVERSION" val="7.1"/>
  <p:tag name="VERSIONNUMBER" val="711"/>
</p:tagLst>
</file>

<file path=ppt/tags/tag8.xml><?xml version="1.0" encoding="utf-8"?>
<p:tagLst xmlns:a="http://schemas.openxmlformats.org/drawingml/2006/main" xmlns:r="http://schemas.openxmlformats.org/officeDocument/2006/relationships" xmlns:p="http://schemas.openxmlformats.org/presentationml/2006/main">
  <p:tag name="TEMPLATEVERSION" val="7.1"/>
  <p:tag name="VERSIONNUMBER" val="711"/>
</p:tagLst>
</file>

<file path=ppt/tags/tag9.xml><?xml version="1.0" encoding="utf-8"?>
<p:tagLst xmlns:a="http://schemas.openxmlformats.org/drawingml/2006/main" xmlns:r="http://schemas.openxmlformats.org/officeDocument/2006/relationships" xmlns:p="http://schemas.openxmlformats.org/presentationml/2006/main">
  <p:tag name="TEMPLATEVERSION" val="7.1"/>
  <p:tag name="VERSIONNUMBER" val="711"/>
</p:tagLst>
</file>

<file path=ppt/theme/theme1.xml><?xml version="1.0" encoding="utf-8"?>
<a:theme xmlns:a="http://schemas.openxmlformats.org/drawingml/2006/main" name="Kantar template master">
  <a:themeElements>
    <a:clrScheme name="Kantar colour theme">
      <a:dk1>
        <a:srgbClr val="333333"/>
      </a:dk1>
      <a:lt1>
        <a:srgbClr val="FFFFFF"/>
      </a:lt1>
      <a:dk2>
        <a:srgbClr val="0060FF"/>
      </a:dk2>
      <a:lt2>
        <a:srgbClr val="802AB7"/>
      </a:lt2>
      <a:accent1>
        <a:srgbClr val="AEAE9F"/>
      </a:accent1>
      <a:accent2>
        <a:srgbClr val="00E5BA"/>
      </a:accent2>
      <a:accent3>
        <a:srgbClr val="00B600"/>
      </a:accent3>
      <a:accent4>
        <a:srgbClr val="FEDB00"/>
      </a:accent4>
      <a:accent5>
        <a:srgbClr val="FF5000"/>
      </a:accent5>
      <a:accent6>
        <a:srgbClr val="FA0028"/>
      </a:accent6>
      <a:hlink>
        <a:srgbClr val="0060FF"/>
      </a:hlink>
      <a:folHlink>
        <a:srgbClr val="802AB7"/>
      </a:folHlink>
    </a:clrScheme>
    <a:fontScheme name="Arial">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ltGray">
        <a:solidFill>
          <a:schemeClr val="accent1"/>
        </a:solidFill>
        <a:ln w="12700">
          <a:noFill/>
        </a:ln>
      </a:spPr>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defPPr algn="l">
          <a:defRPr sz="1600" b="0" dirty="0" err="1" smtClean="0"/>
        </a:defPPr>
      </a:lstStyle>
      <a:style>
        <a:lnRef idx="2">
          <a:schemeClr val="accent1">
            <a:shade val="50000"/>
          </a:schemeClr>
        </a:lnRef>
        <a:fillRef idx="1">
          <a:schemeClr val="accent1"/>
        </a:fillRef>
        <a:effectRef idx="0">
          <a:schemeClr val="accent1"/>
        </a:effectRef>
        <a:fontRef idx="minor">
          <a:schemeClr val="lt1"/>
        </a:fontRef>
      </a:style>
    </a:spDef>
    <a:lnDef>
      <a:spPr>
        <a:ln w="12700">
          <a:solidFill>
            <a:schemeClr val="tx1"/>
          </a:solidFill>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spAutoFit/>
      </a:bodyPr>
      <a:lstStyle>
        <a:defPPr>
          <a:defRPr sz="1600" dirty="0" err="1" smtClean="0"/>
        </a:defPPr>
      </a:lstStyle>
    </a:txDef>
  </a:objectDefaults>
  <a:extraClrSchemeLst/>
  <a:custClrLst>
    <a:custClr name="Significance red">
      <a:srgbClr val="E10000"/>
    </a:custClr>
    <a:custClr name="Significance red light">
      <a:srgbClr val="ED6666"/>
    </a:custClr>
    <a:custClr name="Significance green">
      <a:srgbClr val="00D200"/>
    </a:custClr>
    <a:custClr name="Significance green light">
      <a:srgbClr val="66E466"/>
    </a:custClr>
    <a:custClr name="Custom light blue">
      <a:srgbClr val="00B6FF"/>
    </a:custClr>
    <a:custClr name="Custom light green">
      <a:srgbClr val="9EE900"/>
    </a:custClr>
    <a:custClr name="Custom magenta">
      <a:srgbClr val="C700D3"/>
    </a:custClr>
  </a:custClrLst>
  <a:extLst>
    <a:ext uri="{05A4C25C-085E-4340-85A3-A5531E510DB2}">
      <thm15:themeFamily xmlns:thm15="http://schemas.microsoft.com/office/thememl/2012/main" name="Presentation_FINAL.pptx" id="{E28EE61C-0ACE-48B4-ABD3-EE51DE7FBBA3}" vid="{76396E6D-2B45-4463-9CED-8C46A8A3460B}"/>
    </a:ext>
  </a:extLst>
</a:theme>
</file>

<file path=ppt/theme/theme10.xml><?xml version="1.0" encoding="utf-8"?>
<a:theme xmlns:a="http://schemas.openxmlformats.org/drawingml/2006/main" name="Black Backgrounds">
  <a:themeElements>
    <a:clrScheme name="Kantar colour theme">
      <a:dk1>
        <a:srgbClr val="333333"/>
      </a:dk1>
      <a:lt1>
        <a:srgbClr val="FFFFFF"/>
      </a:lt1>
      <a:dk2>
        <a:srgbClr val="0060FF"/>
      </a:dk2>
      <a:lt2>
        <a:srgbClr val="802AB7"/>
      </a:lt2>
      <a:accent1>
        <a:srgbClr val="AEAE9F"/>
      </a:accent1>
      <a:accent2>
        <a:srgbClr val="00E5BA"/>
      </a:accent2>
      <a:accent3>
        <a:srgbClr val="00B600"/>
      </a:accent3>
      <a:accent4>
        <a:srgbClr val="FEDB00"/>
      </a:accent4>
      <a:accent5>
        <a:srgbClr val="FF5000"/>
      </a:accent5>
      <a:accent6>
        <a:srgbClr val="FA0028"/>
      </a:accent6>
      <a:hlink>
        <a:srgbClr val="0060FF"/>
      </a:hlink>
      <a:folHlink>
        <a:srgbClr val="802AB7"/>
      </a:folHlink>
    </a:clrScheme>
    <a:fontScheme name="Arial">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ltGray">
        <a:solidFill>
          <a:schemeClr val="accent1"/>
        </a:solidFill>
        <a:ln w="12700">
          <a:noFill/>
        </a:ln>
      </a:spPr>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defPPr algn="l">
          <a:defRPr sz="1600" b="0" dirty="0" err="1" smtClean="0"/>
        </a:defPPr>
      </a:lstStyle>
      <a:style>
        <a:lnRef idx="2">
          <a:schemeClr val="accent1">
            <a:shade val="50000"/>
          </a:schemeClr>
        </a:lnRef>
        <a:fillRef idx="1">
          <a:schemeClr val="accent1"/>
        </a:fillRef>
        <a:effectRef idx="0">
          <a:schemeClr val="accent1"/>
        </a:effectRef>
        <a:fontRef idx="minor">
          <a:schemeClr val="lt1"/>
        </a:fontRef>
      </a:style>
    </a:spDef>
    <a:lnDef>
      <a:spPr>
        <a:ln w="12700">
          <a:solidFill>
            <a:schemeClr val="tx1"/>
          </a:solidFill>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spAutoFit/>
      </a:bodyPr>
      <a:lstStyle>
        <a:defPPr>
          <a:defRPr sz="1600" dirty="0" err="1" smtClean="0"/>
        </a:defPPr>
      </a:lstStyle>
    </a:txDef>
  </a:objectDefaults>
  <a:extraClrSchemeLst/>
  <a:custClrLst>
    <a:custClr name="Significance red">
      <a:srgbClr val="E10000"/>
    </a:custClr>
    <a:custClr name="Significance red light">
      <a:srgbClr val="ED6666"/>
    </a:custClr>
    <a:custClr name="Significance green">
      <a:srgbClr val="00D200"/>
    </a:custClr>
    <a:custClr name="Significance green light">
      <a:srgbClr val="66E466"/>
    </a:custClr>
    <a:custClr name="Custom light blue">
      <a:srgbClr val="00B6FF"/>
    </a:custClr>
    <a:custClr name="Custom light green">
      <a:srgbClr val="9EE900"/>
    </a:custClr>
    <a:custClr name="Custom magenta">
      <a:srgbClr val="C700D3"/>
    </a:custClr>
  </a:custClrLst>
  <a:extLst>
    <a:ext uri="{05A4C25C-085E-4340-85A3-A5531E510DB2}">
      <thm15:themeFamily xmlns:thm15="http://schemas.microsoft.com/office/thememl/2012/main" name="Kantar presentation template 16x9.potx" id="{72C55E70-DCC0-48BC-A8D3-254C9D85EE6B}" vid="{C23FF744-6EF1-4703-9F18-C96C6AEBAFAC}"/>
    </a:ext>
  </a:extLst>
</a:theme>
</file>

<file path=ppt/theme/theme11.xml><?xml version="1.0" encoding="utf-8"?>
<a:theme xmlns:a="http://schemas.openxmlformats.org/drawingml/2006/main" name="2_Kantar template master">
  <a:themeElements>
    <a:clrScheme name="Kantar colour theme">
      <a:dk1>
        <a:srgbClr val="333333"/>
      </a:dk1>
      <a:lt1>
        <a:srgbClr val="FFFFFF"/>
      </a:lt1>
      <a:dk2>
        <a:srgbClr val="0060FF"/>
      </a:dk2>
      <a:lt2>
        <a:srgbClr val="802AB7"/>
      </a:lt2>
      <a:accent1>
        <a:srgbClr val="AEAE9F"/>
      </a:accent1>
      <a:accent2>
        <a:srgbClr val="00E5BA"/>
      </a:accent2>
      <a:accent3>
        <a:srgbClr val="00B600"/>
      </a:accent3>
      <a:accent4>
        <a:srgbClr val="FEDB00"/>
      </a:accent4>
      <a:accent5>
        <a:srgbClr val="FF5000"/>
      </a:accent5>
      <a:accent6>
        <a:srgbClr val="FA0028"/>
      </a:accent6>
      <a:hlink>
        <a:srgbClr val="0060FF"/>
      </a:hlink>
      <a:folHlink>
        <a:srgbClr val="802AB7"/>
      </a:folHlink>
    </a:clrScheme>
    <a:fontScheme name="Arial">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bodyPr/>
      <a:lstStyle/>
    </a:spDef>
    <a:lnDef>
      <a:spPr>
        <a:ln w="12700">
          <a:solidFill>
            <a:schemeClr val="tx1"/>
          </a:solidFill>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spAutoFit/>
      </a:bodyPr>
      <a:lstStyle>
        <a:defPPr>
          <a:defRPr sz="1600" dirty="0" err="1" smtClean="0"/>
        </a:defPPr>
      </a:lstStyle>
    </a:txDef>
  </a:objectDefaults>
  <a:extraClrSchemeLst/>
  <a:custClrLst>
    <a:custClr name="Significance red">
      <a:srgbClr val="E10000"/>
    </a:custClr>
    <a:custClr name="Significance red light">
      <a:srgbClr val="ED6666"/>
    </a:custClr>
    <a:custClr name="Significance green">
      <a:srgbClr val="00D200"/>
    </a:custClr>
    <a:custClr name="Significance green light">
      <a:srgbClr val="66E466"/>
    </a:custClr>
    <a:custClr name="Custom light blue">
      <a:srgbClr val="00B6FF"/>
    </a:custClr>
    <a:custClr name="Custom light green">
      <a:srgbClr val="9EE900"/>
    </a:custClr>
    <a:custClr name="Custom magenta">
      <a:srgbClr val="C700D3"/>
    </a:custClr>
  </a:custClrLst>
  <a:extLst>
    <a:ext uri="{05A4C25C-085E-4340-85A3-A5531E510DB2}">
      <thm15:themeFamily xmlns:thm15="http://schemas.microsoft.com/office/thememl/2012/main" name="Kantar presentation template 16x9.potx" id="{94F64FA6-D845-4A53-8DC8-BAD38E3B909D}" vid="{0D7E2A5D-B599-4075-862E-1E389FDC9942}"/>
    </a:ext>
  </a:extLst>
</a:theme>
</file>

<file path=ppt/theme/theme12.xml><?xml version="1.0" encoding="utf-8"?>
<a:theme xmlns:a="http://schemas.openxmlformats.org/drawingml/2006/main" name="6_Kantar template master">
  <a:themeElements>
    <a:clrScheme name="Kantar colour theme">
      <a:dk1>
        <a:srgbClr val="333333"/>
      </a:dk1>
      <a:lt1>
        <a:srgbClr val="FFFFFF"/>
      </a:lt1>
      <a:dk2>
        <a:srgbClr val="0060FF"/>
      </a:dk2>
      <a:lt2>
        <a:srgbClr val="802AB7"/>
      </a:lt2>
      <a:accent1>
        <a:srgbClr val="AEAE9F"/>
      </a:accent1>
      <a:accent2>
        <a:srgbClr val="00E5BA"/>
      </a:accent2>
      <a:accent3>
        <a:srgbClr val="00B600"/>
      </a:accent3>
      <a:accent4>
        <a:srgbClr val="FEDB00"/>
      </a:accent4>
      <a:accent5>
        <a:srgbClr val="FF5000"/>
      </a:accent5>
      <a:accent6>
        <a:srgbClr val="FA0028"/>
      </a:accent6>
      <a:hlink>
        <a:srgbClr val="0060FF"/>
      </a:hlink>
      <a:folHlink>
        <a:srgbClr val="802AB7"/>
      </a:folHlink>
    </a:clrScheme>
    <a:fontScheme name="Arial">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ltGray">
        <a:solidFill>
          <a:schemeClr val="accent1"/>
        </a:solidFill>
        <a:ln w="12700">
          <a:noFill/>
        </a:ln>
      </a:spPr>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defPPr algn="l">
          <a:defRPr sz="1600" b="0" dirty="0" err="1" smtClean="0"/>
        </a:defPPr>
      </a:lstStyle>
      <a:style>
        <a:lnRef idx="2">
          <a:schemeClr val="accent1">
            <a:shade val="50000"/>
          </a:schemeClr>
        </a:lnRef>
        <a:fillRef idx="1">
          <a:schemeClr val="accent1"/>
        </a:fillRef>
        <a:effectRef idx="0">
          <a:schemeClr val="accent1"/>
        </a:effectRef>
        <a:fontRef idx="minor">
          <a:schemeClr val="lt1"/>
        </a:fontRef>
      </a:style>
    </a:spDef>
    <a:lnDef>
      <a:spPr>
        <a:ln w="12700">
          <a:solidFill>
            <a:schemeClr val="tx1"/>
          </a:solidFill>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spAutoFit/>
      </a:bodyPr>
      <a:lstStyle>
        <a:defPPr>
          <a:defRPr sz="1600" dirty="0" err="1" smtClean="0"/>
        </a:defPPr>
      </a:lstStyle>
    </a:txDef>
  </a:objectDefaults>
  <a:extraClrSchemeLst/>
  <a:custClrLst>
    <a:custClr name="Significance red">
      <a:srgbClr val="E10000"/>
    </a:custClr>
    <a:custClr name="Significance red light">
      <a:srgbClr val="ED6666"/>
    </a:custClr>
    <a:custClr name="Significance green">
      <a:srgbClr val="00D200"/>
    </a:custClr>
    <a:custClr name="Significance green light">
      <a:srgbClr val="66E466"/>
    </a:custClr>
    <a:custClr name="Custom light blue">
      <a:srgbClr val="00B6FF"/>
    </a:custClr>
    <a:custClr name="Custom light green">
      <a:srgbClr val="9EE900"/>
    </a:custClr>
    <a:custClr name="Custom magenta">
      <a:srgbClr val="C700D3"/>
    </a:custClr>
  </a:custClrLst>
  <a:extLst>
    <a:ext uri="{05A4C25C-085E-4340-85A3-A5531E510DB2}">
      <thm15:themeFamily xmlns:thm15="http://schemas.microsoft.com/office/thememl/2012/main" name="Kantar report template 16x9.potx" id="{C816E9B5-F30F-4C56-A89E-0359FE1D0638}" vid="{25703339-85AE-4E22-89C3-4611CAEA0888}"/>
    </a:ext>
  </a:extLst>
</a:theme>
</file>

<file path=ppt/theme/theme13.xml><?xml version="1.0" encoding="utf-8"?>
<a:theme xmlns:a="http://schemas.openxmlformats.org/drawingml/2006/main" name="1_Content slides - no sub heading">
  <a:themeElements>
    <a:clrScheme name="Kantar colour theme">
      <a:dk1>
        <a:srgbClr val="333333"/>
      </a:dk1>
      <a:lt1>
        <a:srgbClr val="FFFFFF"/>
      </a:lt1>
      <a:dk2>
        <a:srgbClr val="0060FF"/>
      </a:dk2>
      <a:lt2>
        <a:srgbClr val="802AB7"/>
      </a:lt2>
      <a:accent1>
        <a:srgbClr val="AEAE9F"/>
      </a:accent1>
      <a:accent2>
        <a:srgbClr val="00E5BA"/>
      </a:accent2>
      <a:accent3>
        <a:srgbClr val="00B600"/>
      </a:accent3>
      <a:accent4>
        <a:srgbClr val="FEDB00"/>
      </a:accent4>
      <a:accent5>
        <a:srgbClr val="FF5000"/>
      </a:accent5>
      <a:accent6>
        <a:srgbClr val="FA0028"/>
      </a:accent6>
      <a:hlink>
        <a:srgbClr val="0060FF"/>
      </a:hlink>
      <a:folHlink>
        <a:srgbClr val="802AB7"/>
      </a:folHlink>
    </a:clrScheme>
    <a:fontScheme name="Arial">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ltGray">
        <a:solidFill>
          <a:srgbClr val="717171"/>
        </a:solidFill>
        <a:ln w="12700">
          <a:noFill/>
        </a:ln>
      </a:spPr>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defPPr algn="l">
          <a:defRPr sz="1600" b="0" dirty="0" err="1" smtClean="0"/>
        </a:defPPr>
      </a:lstStyle>
      <a:style>
        <a:lnRef idx="2">
          <a:schemeClr val="accent1">
            <a:shade val="50000"/>
          </a:schemeClr>
        </a:lnRef>
        <a:fillRef idx="1">
          <a:schemeClr val="accent1"/>
        </a:fillRef>
        <a:effectRef idx="0">
          <a:schemeClr val="accent1"/>
        </a:effectRef>
        <a:fontRef idx="minor">
          <a:schemeClr val="lt1"/>
        </a:fontRef>
      </a:style>
    </a:spDef>
    <a:lnDef>
      <a:spPr>
        <a:ln w="12700">
          <a:solidFill>
            <a:schemeClr val="tx1"/>
          </a:solidFill>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spAutoFit/>
      </a:bodyPr>
      <a:lstStyle>
        <a:defPPr>
          <a:defRPr sz="1600" dirty="0" err="1" smtClean="0"/>
        </a:defPPr>
      </a:lstStyle>
    </a:txDef>
  </a:objectDefaults>
  <a:extraClrSchemeLst/>
  <a:custClrLst>
    <a:custClr name="Significance red">
      <a:srgbClr val="E10000"/>
    </a:custClr>
    <a:custClr name="Significance red light">
      <a:srgbClr val="ED6666"/>
    </a:custClr>
    <a:custClr name="Significance green">
      <a:srgbClr val="00D200"/>
    </a:custClr>
    <a:custClr name="Significance green light">
      <a:srgbClr val="66E466"/>
    </a:custClr>
    <a:custClr name="Custom light blue">
      <a:srgbClr val="00B6FF"/>
    </a:custClr>
    <a:custClr name="Custom light green">
      <a:srgbClr val="9EE900"/>
    </a:custClr>
    <a:custClr name="Custom magenta">
      <a:srgbClr val="C700D3"/>
    </a:custClr>
  </a:custClrLst>
  <a:extLst>
    <a:ext uri="{05A4C25C-085E-4340-85A3-A5531E510DB2}">
      <thm15:themeFamily xmlns:thm15="http://schemas.microsoft.com/office/thememl/2012/main" name="Kantar presentation template 16x9.potx" id="{94F64FA6-D845-4A53-8DC8-BAD38E3B909D}" vid="{737B2CE8-FF85-4553-ADAD-964935662D2A}"/>
    </a:ext>
  </a:extLst>
</a:theme>
</file>

<file path=ppt/theme/theme14.xml><?xml version="1.0" encoding="utf-8"?>
<a:theme xmlns:a="http://schemas.openxmlformats.org/drawingml/2006/main" name="2_Content slides - no sub heading">
  <a:themeElements>
    <a:clrScheme name="Kantar colour theme">
      <a:dk1>
        <a:srgbClr val="333333"/>
      </a:dk1>
      <a:lt1>
        <a:srgbClr val="FFFFFF"/>
      </a:lt1>
      <a:dk2>
        <a:srgbClr val="0060FF"/>
      </a:dk2>
      <a:lt2>
        <a:srgbClr val="802AB7"/>
      </a:lt2>
      <a:accent1>
        <a:srgbClr val="AEAE9F"/>
      </a:accent1>
      <a:accent2>
        <a:srgbClr val="00E5BA"/>
      </a:accent2>
      <a:accent3>
        <a:srgbClr val="00B600"/>
      </a:accent3>
      <a:accent4>
        <a:srgbClr val="FEDB00"/>
      </a:accent4>
      <a:accent5>
        <a:srgbClr val="FF5000"/>
      </a:accent5>
      <a:accent6>
        <a:srgbClr val="717171"/>
      </a:accent6>
      <a:hlink>
        <a:srgbClr val="0060FF"/>
      </a:hlink>
      <a:folHlink>
        <a:srgbClr val="802AB7"/>
      </a:folHlink>
    </a:clrScheme>
    <a:fontScheme name="Arial">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ltGray">
        <a:solidFill>
          <a:srgbClr val="717171"/>
        </a:solidFill>
        <a:ln w="12700">
          <a:noFill/>
        </a:ln>
      </a:spPr>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defPPr algn="l">
          <a:defRPr sz="1600" b="0" dirty="0" err="1" smtClean="0"/>
        </a:defPPr>
      </a:lstStyle>
      <a:style>
        <a:lnRef idx="2">
          <a:schemeClr val="accent1">
            <a:shade val="50000"/>
          </a:schemeClr>
        </a:lnRef>
        <a:fillRef idx="1">
          <a:schemeClr val="accent1"/>
        </a:fillRef>
        <a:effectRef idx="0">
          <a:schemeClr val="accent1"/>
        </a:effectRef>
        <a:fontRef idx="minor">
          <a:schemeClr val="lt1"/>
        </a:fontRef>
      </a:style>
    </a:spDef>
    <a:lnDef>
      <a:spPr>
        <a:ln w="12700">
          <a:solidFill>
            <a:schemeClr val="tx1"/>
          </a:solidFill>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spAutoFit/>
      </a:bodyPr>
      <a:lstStyle>
        <a:defPPr>
          <a:defRPr sz="1600" dirty="0" err="1" smtClean="0"/>
        </a:defPPr>
      </a:lstStyle>
    </a:txDef>
  </a:objectDefaults>
  <a:extraClrSchemeLst/>
  <a:custClrLst>
    <a:custClr name="Significance red">
      <a:srgbClr val="E10000"/>
    </a:custClr>
    <a:custClr name="Significance red light">
      <a:srgbClr val="ED6666"/>
    </a:custClr>
    <a:custClr name="Significance green">
      <a:srgbClr val="00D200"/>
    </a:custClr>
    <a:custClr name="Significance green light">
      <a:srgbClr val="66E466"/>
    </a:custClr>
    <a:custClr name="Custom light blue">
      <a:srgbClr val="00B6FF"/>
    </a:custClr>
    <a:custClr name="Custom light green">
      <a:srgbClr val="9EE900"/>
    </a:custClr>
    <a:custClr name="Custom magenta">
      <a:srgbClr val="C700D3"/>
    </a:custClr>
  </a:custClrLst>
  <a:extLst>
    <a:ext uri="{05A4C25C-085E-4340-85A3-A5531E510DB2}">
      <thm15:themeFamily xmlns:thm15="http://schemas.microsoft.com/office/thememl/2012/main" name="Kantar presentation template 16x9.potx" id="{0D2C95E5-05AA-4619-AF55-96184BF5E71A}" vid="{C6053D59-3DF5-4687-830E-66AF7E9B0AAB}"/>
    </a:ext>
  </a:extLst>
</a:theme>
</file>

<file path=ppt/theme/theme1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custClrLst>
    <a:custClr name="Significance red">
      <a:srgbClr val="E10000"/>
    </a:custClr>
    <a:custClr name="Significance red light">
      <a:srgbClr val="ED6666"/>
    </a:custClr>
    <a:custClr name="Significance green">
      <a:srgbClr val="00D200"/>
    </a:custClr>
    <a:custClr name="Significance green light">
      <a:srgbClr val="66E466"/>
    </a:custClr>
    <a:custClr name="Custom light blue">
      <a:srgbClr val="00B6FF"/>
    </a:custClr>
    <a:custClr name="Custom light green">
      <a:srgbClr val="9EE900"/>
    </a:custClr>
    <a:custClr name="Custom magenta">
      <a:srgbClr val="C700D3"/>
    </a:custClr>
  </a:custClrLst>
  <a:extLst>
    <a:ext uri="{05A4C25C-085E-4340-85A3-A5531E510DB2}">
      <thm15:themeFamily xmlns:thm15="http://schemas.microsoft.com/office/thememl/2012/main" name="Office Theme" id="{62F939B6-93AF-4DB8-9C6B-D6C7DFDC589F}" vid="{4A3C46E8-61CC-4603-A589-7422A47A8E4A}"/>
    </a:ext>
  </a:extLst>
</a:theme>
</file>

<file path=ppt/theme/theme1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custClrLst>
    <a:custClr name="Significance red">
      <a:srgbClr val="E10000"/>
    </a:custClr>
    <a:custClr name="Significance red light">
      <a:srgbClr val="ED6666"/>
    </a:custClr>
    <a:custClr name="Significance green">
      <a:srgbClr val="00D200"/>
    </a:custClr>
    <a:custClr name="Significance green light">
      <a:srgbClr val="66E466"/>
    </a:custClr>
    <a:custClr name="Custom light blue">
      <a:srgbClr val="00B6FF"/>
    </a:custClr>
    <a:custClr name="Custom light green">
      <a:srgbClr val="9EE900"/>
    </a:custClr>
    <a:custClr name="Custom magenta">
      <a:srgbClr val="C700D3"/>
    </a:custClr>
  </a:custClr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Content slides - no sub heading">
  <a:themeElements>
    <a:clrScheme name="Kantar colour theme">
      <a:dk1>
        <a:srgbClr val="333333"/>
      </a:dk1>
      <a:lt1>
        <a:srgbClr val="FFFFFF"/>
      </a:lt1>
      <a:dk2>
        <a:srgbClr val="0060FF"/>
      </a:dk2>
      <a:lt2>
        <a:srgbClr val="802AB7"/>
      </a:lt2>
      <a:accent1>
        <a:srgbClr val="AEAE9F"/>
      </a:accent1>
      <a:accent2>
        <a:srgbClr val="00E5BA"/>
      </a:accent2>
      <a:accent3>
        <a:srgbClr val="00B600"/>
      </a:accent3>
      <a:accent4>
        <a:srgbClr val="FEDB00"/>
      </a:accent4>
      <a:accent5>
        <a:srgbClr val="FF5000"/>
      </a:accent5>
      <a:accent6>
        <a:srgbClr val="FA0028"/>
      </a:accent6>
      <a:hlink>
        <a:srgbClr val="0060FF"/>
      </a:hlink>
      <a:folHlink>
        <a:srgbClr val="802AB7"/>
      </a:folHlink>
    </a:clrScheme>
    <a:fontScheme name="Arial">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ltGray">
        <a:solidFill>
          <a:srgbClr val="717171"/>
        </a:solidFill>
        <a:ln w="12700">
          <a:noFill/>
        </a:ln>
      </a:spPr>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defPPr algn="l">
          <a:defRPr sz="1600" b="0" dirty="0" err="1" smtClean="0"/>
        </a:defPPr>
      </a:lstStyle>
      <a:style>
        <a:lnRef idx="2">
          <a:schemeClr val="accent1">
            <a:shade val="50000"/>
          </a:schemeClr>
        </a:lnRef>
        <a:fillRef idx="1">
          <a:schemeClr val="accent1"/>
        </a:fillRef>
        <a:effectRef idx="0">
          <a:schemeClr val="accent1"/>
        </a:effectRef>
        <a:fontRef idx="minor">
          <a:schemeClr val="lt1"/>
        </a:fontRef>
      </a:style>
    </a:spDef>
    <a:lnDef>
      <a:spPr>
        <a:ln w="12700">
          <a:solidFill>
            <a:schemeClr val="tx1"/>
          </a:solidFill>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spAutoFit/>
      </a:bodyPr>
      <a:lstStyle>
        <a:defPPr>
          <a:defRPr sz="1600" dirty="0" err="1" smtClean="0"/>
        </a:defPPr>
      </a:lstStyle>
    </a:txDef>
  </a:objectDefaults>
  <a:extraClrSchemeLst/>
  <a:custClrLst>
    <a:custClr name="Significance red">
      <a:srgbClr val="E10000"/>
    </a:custClr>
    <a:custClr name="Significance red light">
      <a:srgbClr val="ED6666"/>
    </a:custClr>
    <a:custClr name="Significance green">
      <a:srgbClr val="00D200"/>
    </a:custClr>
    <a:custClr name="Significance green light">
      <a:srgbClr val="66E466"/>
    </a:custClr>
    <a:custClr name="Custom light blue">
      <a:srgbClr val="00B6FF"/>
    </a:custClr>
    <a:custClr name="Custom light green">
      <a:srgbClr val="9EE900"/>
    </a:custClr>
    <a:custClr name="Custom magenta">
      <a:srgbClr val="C700D3"/>
    </a:custClr>
  </a:custClrLst>
  <a:extLst>
    <a:ext uri="{05A4C25C-085E-4340-85A3-A5531E510DB2}">
      <thm15:themeFamily xmlns:thm15="http://schemas.microsoft.com/office/thememl/2012/main" name="Presentation_FINAL.pptx" id="{E28EE61C-0ACE-48B4-ABD3-EE51DE7FBBA3}" vid="{83266802-FC54-4B65-A074-22B6E506DF7C}"/>
    </a:ext>
  </a:extLst>
</a:theme>
</file>

<file path=ppt/theme/theme3.xml><?xml version="1.0" encoding="utf-8"?>
<a:theme xmlns:a="http://schemas.openxmlformats.org/drawingml/2006/main" name="Technical">
  <a:themeElements>
    <a:clrScheme name="Kantar colour theme">
      <a:dk1>
        <a:srgbClr val="333333"/>
      </a:dk1>
      <a:lt1>
        <a:srgbClr val="FFFFFF"/>
      </a:lt1>
      <a:dk2>
        <a:srgbClr val="0060FF"/>
      </a:dk2>
      <a:lt2>
        <a:srgbClr val="802AB7"/>
      </a:lt2>
      <a:accent1>
        <a:srgbClr val="AEAE9F"/>
      </a:accent1>
      <a:accent2>
        <a:srgbClr val="00E5BA"/>
      </a:accent2>
      <a:accent3>
        <a:srgbClr val="00B600"/>
      </a:accent3>
      <a:accent4>
        <a:srgbClr val="FEDB00"/>
      </a:accent4>
      <a:accent5>
        <a:srgbClr val="FF5000"/>
      </a:accent5>
      <a:accent6>
        <a:srgbClr val="FA0028"/>
      </a:accent6>
      <a:hlink>
        <a:srgbClr val="0060FF"/>
      </a:hlink>
      <a:folHlink>
        <a:srgbClr val="802AB7"/>
      </a:folHlink>
    </a:clrScheme>
    <a:fontScheme name="Arial">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ltGray">
        <a:solidFill>
          <a:srgbClr val="717171"/>
        </a:solidFill>
        <a:ln w="12700">
          <a:noFill/>
        </a:ln>
      </a:spPr>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defPPr algn="l">
          <a:defRPr sz="1600" b="0" dirty="0" err="1" smtClean="0"/>
        </a:defPPr>
      </a:lstStyle>
      <a:style>
        <a:lnRef idx="2">
          <a:schemeClr val="accent1">
            <a:shade val="50000"/>
          </a:schemeClr>
        </a:lnRef>
        <a:fillRef idx="1">
          <a:schemeClr val="accent1"/>
        </a:fillRef>
        <a:effectRef idx="0">
          <a:schemeClr val="accent1"/>
        </a:effectRef>
        <a:fontRef idx="minor">
          <a:schemeClr val="lt1"/>
        </a:fontRef>
      </a:style>
    </a:spDef>
    <a:lnDef>
      <a:spPr>
        <a:ln w="12700">
          <a:solidFill>
            <a:schemeClr val="tx1"/>
          </a:solidFill>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spAutoFit/>
      </a:bodyPr>
      <a:lstStyle>
        <a:defPPr>
          <a:defRPr sz="1600" dirty="0" err="1" smtClean="0"/>
        </a:defPPr>
      </a:lstStyle>
    </a:txDef>
  </a:objectDefaults>
  <a:extraClrSchemeLst/>
  <a:custClrLst>
    <a:custClr name="Significance red">
      <a:srgbClr val="E10000"/>
    </a:custClr>
    <a:custClr name="Significance red light">
      <a:srgbClr val="ED6666"/>
    </a:custClr>
    <a:custClr name="Significance green">
      <a:srgbClr val="00D200"/>
    </a:custClr>
    <a:custClr name="Significance green light">
      <a:srgbClr val="66E466"/>
    </a:custClr>
    <a:custClr name="Custom light blue">
      <a:srgbClr val="00B6FF"/>
    </a:custClr>
    <a:custClr name="Custom light green">
      <a:srgbClr val="9EE900"/>
    </a:custClr>
    <a:custClr name="Custom magenta">
      <a:srgbClr val="C700D3"/>
    </a:custClr>
  </a:custClrLst>
  <a:extLst>
    <a:ext uri="{05A4C25C-085E-4340-85A3-A5531E510DB2}">
      <thm15:themeFamily xmlns:thm15="http://schemas.microsoft.com/office/thememl/2012/main" name="Presentation_FINAL.pptx" id="{E28EE61C-0ACE-48B4-ABD3-EE51DE7FBBA3}" vid="{9DBD9528-5EE9-42F7-95C3-5AB2F579916E}"/>
    </a:ext>
  </a:extLst>
</a:theme>
</file>

<file path=ppt/theme/theme4.xml><?xml version="1.0" encoding="utf-8"?>
<a:theme xmlns:a="http://schemas.openxmlformats.org/drawingml/2006/main" name="3_Kantar template master">
  <a:themeElements>
    <a:clrScheme name="Kantar colour theme">
      <a:dk1>
        <a:srgbClr val="333333"/>
      </a:dk1>
      <a:lt1>
        <a:srgbClr val="FFFFFF"/>
      </a:lt1>
      <a:dk2>
        <a:srgbClr val="0060FF"/>
      </a:dk2>
      <a:lt2>
        <a:srgbClr val="802AB7"/>
      </a:lt2>
      <a:accent1>
        <a:srgbClr val="AEAE9F"/>
      </a:accent1>
      <a:accent2>
        <a:srgbClr val="00E5BA"/>
      </a:accent2>
      <a:accent3>
        <a:srgbClr val="00B600"/>
      </a:accent3>
      <a:accent4>
        <a:srgbClr val="FEDB00"/>
      </a:accent4>
      <a:accent5>
        <a:srgbClr val="FF5000"/>
      </a:accent5>
      <a:accent6>
        <a:srgbClr val="FA0028"/>
      </a:accent6>
      <a:hlink>
        <a:srgbClr val="0060FF"/>
      </a:hlink>
      <a:folHlink>
        <a:srgbClr val="802AB7"/>
      </a:folHlink>
    </a:clrScheme>
    <a:fontScheme name="Arial">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ltGray">
        <a:solidFill>
          <a:schemeClr val="accent1"/>
        </a:solidFill>
        <a:ln w="12700">
          <a:noFill/>
        </a:ln>
      </a:spPr>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defPPr algn="l">
          <a:defRPr sz="1600" b="0" dirty="0" err="1" smtClean="0"/>
        </a:defPPr>
      </a:lstStyle>
      <a:style>
        <a:lnRef idx="2">
          <a:schemeClr val="accent1">
            <a:shade val="50000"/>
          </a:schemeClr>
        </a:lnRef>
        <a:fillRef idx="1">
          <a:schemeClr val="accent1"/>
        </a:fillRef>
        <a:effectRef idx="0">
          <a:schemeClr val="accent1"/>
        </a:effectRef>
        <a:fontRef idx="minor">
          <a:schemeClr val="lt1"/>
        </a:fontRef>
      </a:style>
    </a:spDef>
    <a:lnDef>
      <a:spPr>
        <a:ln w="12700">
          <a:solidFill>
            <a:schemeClr val="tx1"/>
          </a:solidFill>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spAutoFit/>
      </a:bodyPr>
      <a:lstStyle>
        <a:defPPr>
          <a:defRPr sz="1600" dirty="0" err="1" smtClean="0"/>
        </a:defPPr>
      </a:lstStyle>
    </a:txDef>
  </a:objectDefaults>
  <a:extraClrSchemeLst/>
  <a:custClrLst>
    <a:custClr name="Significance red">
      <a:srgbClr val="E10000"/>
    </a:custClr>
    <a:custClr name="Significance red light">
      <a:srgbClr val="ED6666"/>
    </a:custClr>
    <a:custClr name="Significance green">
      <a:srgbClr val="00D200"/>
    </a:custClr>
    <a:custClr name="Significance green light">
      <a:srgbClr val="66E466"/>
    </a:custClr>
    <a:custClr name="Custom light blue">
      <a:srgbClr val="00B6FF"/>
    </a:custClr>
    <a:custClr name="Custom light green">
      <a:srgbClr val="9EE900"/>
    </a:custClr>
    <a:custClr name="Custom magenta">
      <a:srgbClr val="C700D3"/>
    </a:custClr>
  </a:custClrLst>
  <a:extLst>
    <a:ext uri="{05A4C25C-085E-4340-85A3-A5531E510DB2}">
      <thm15:themeFamily xmlns:thm15="http://schemas.microsoft.com/office/thememl/2012/main" name="Kantar BrandZ Template" id="{B1AA3EFE-D042-0045-BB33-F6A61CA3AEF2}" vid="{02B58B9E-92FD-D94B-B90F-6EFD3F78FDFA}"/>
    </a:ext>
  </a:extLst>
</a:theme>
</file>

<file path=ppt/theme/theme5.xml><?xml version="1.0" encoding="utf-8"?>
<a:theme xmlns:a="http://schemas.openxmlformats.org/drawingml/2006/main" name="5_Kantar template master">
  <a:themeElements>
    <a:clrScheme name="Kantar colour theme">
      <a:dk1>
        <a:srgbClr val="333333"/>
      </a:dk1>
      <a:lt1>
        <a:srgbClr val="FFFFFF"/>
      </a:lt1>
      <a:dk2>
        <a:srgbClr val="0060FF"/>
      </a:dk2>
      <a:lt2>
        <a:srgbClr val="802AB7"/>
      </a:lt2>
      <a:accent1>
        <a:srgbClr val="AEAE9F"/>
      </a:accent1>
      <a:accent2>
        <a:srgbClr val="00E5BA"/>
      </a:accent2>
      <a:accent3>
        <a:srgbClr val="00B600"/>
      </a:accent3>
      <a:accent4>
        <a:srgbClr val="FEDB00"/>
      </a:accent4>
      <a:accent5>
        <a:srgbClr val="FF5000"/>
      </a:accent5>
      <a:accent6>
        <a:srgbClr val="FA0028"/>
      </a:accent6>
      <a:hlink>
        <a:srgbClr val="0060FF"/>
      </a:hlink>
      <a:folHlink>
        <a:srgbClr val="802AB7"/>
      </a:folHlink>
    </a:clrScheme>
    <a:fontScheme name="Arial">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ltGray">
        <a:solidFill>
          <a:schemeClr val="accent1"/>
        </a:solidFill>
        <a:ln w="12700">
          <a:noFill/>
        </a:ln>
      </a:spPr>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defPPr algn="l">
          <a:defRPr sz="1600" b="0" dirty="0" err="1" smtClean="0"/>
        </a:defPPr>
      </a:lstStyle>
      <a:style>
        <a:lnRef idx="2">
          <a:schemeClr val="accent1">
            <a:shade val="50000"/>
          </a:schemeClr>
        </a:lnRef>
        <a:fillRef idx="1">
          <a:schemeClr val="accent1"/>
        </a:fillRef>
        <a:effectRef idx="0">
          <a:schemeClr val="accent1"/>
        </a:effectRef>
        <a:fontRef idx="minor">
          <a:schemeClr val="lt1"/>
        </a:fontRef>
      </a:style>
    </a:spDef>
    <a:lnDef>
      <a:spPr>
        <a:ln w="12700">
          <a:solidFill>
            <a:schemeClr val="tx1"/>
          </a:solidFill>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spAutoFit/>
      </a:bodyPr>
      <a:lstStyle>
        <a:defPPr>
          <a:defRPr sz="1600" dirty="0" err="1" smtClean="0"/>
        </a:defPPr>
      </a:lstStyle>
    </a:txDef>
  </a:objectDefaults>
  <a:extraClrSchemeLst/>
  <a:custClrLst>
    <a:custClr name="Significance red">
      <a:srgbClr val="E10000"/>
    </a:custClr>
    <a:custClr name="Significance red light">
      <a:srgbClr val="ED6666"/>
    </a:custClr>
    <a:custClr name="Significance green">
      <a:srgbClr val="00D200"/>
    </a:custClr>
    <a:custClr name="Significance green light">
      <a:srgbClr val="66E466"/>
    </a:custClr>
    <a:custClr name="Custom light blue">
      <a:srgbClr val="00B6FF"/>
    </a:custClr>
    <a:custClr name="Custom light green">
      <a:srgbClr val="9EE900"/>
    </a:custClr>
    <a:custClr name="Custom magenta">
      <a:srgbClr val="C700D3"/>
    </a:custClr>
  </a:custClrLst>
  <a:extLst>
    <a:ext uri="{05A4C25C-085E-4340-85A3-A5531E510DB2}">
      <thm15:themeFamily xmlns:thm15="http://schemas.microsoft.com/office/thememl/2012/main" name="Kantar BrandZ Template" id="{B1AA3EFE-D042-0045-BB33-F6A61CA3AEF2}" vid="{02B58B9E-92FD-D94B-B90F-6EFD3F78FDFA}"/>
    </a:ext>
  </a:extLst>
</a:theme>
</file>

<file path=ppt/theme/theme6.xml><?xml version="1.0" encoding="utf-8"?>
<a:theme xmlns:a="http://schemas.openxmlformats.org/drawingml/2006/main" name="1_Kantar template master">
  <a:themeElements>
    <a:clrScheme name="Kantar colour theme">
      <a:dk1>
        <a:srgbClr val="333333"/>
      </a:dk1>
      <a:lt1>
        <a:srgbClr val="FFFFFF"/>
      </a:lt1>
      <a:dk2>
        <a:srgbClr val="0060FF"/>
      </a:dk2>
      <a:lt2>
        <a:srgbClr val="802AB7"/>
      </a:lt2>
      <a:accent1>
        <a:srgbClr val="AEAE9F"/>
      </a:accent1>
      <a:accent2>
        <a:srgbClr val="00E5BA"/>
      </a:accent2>
      <a:accent3>
        <a:srgbClr val="00B600"/>
      </a:accent3>
      <a:accent4>
        <a:srgbClr val="FEDB00"/>
      </a:accent4>
      <a:accent5>
        <a:srgbClr val="FF5000"/>
      </a:accent5>
      <a:accent6>
        <a:srgbClr val="FA0028"/>
      </a:accent6>
      <a:hlink>
        <a:srgbClr val="0060FF"/>
      </a:hlink>
      <a:folHlink>
        <a:srgbClr val="802AB7"/>
      </a:folHlink>
    </a:clrScheme>
    <a:fontScheme name="Arial">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ltGray">
        <a:solidFill>
          <a:schemeClr val="accent1"/>
        </a:solidFill>
        <a:ln w="12700">
          <a:noFill/>
        </a:ln>
      </a:spPr>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defPPr algn="l">
          <a:defRPr sz="1600" b="0" dirty="0" err="1" smtClean="0"/>
        </a:defPPr>
      </a:lstStyle>
      <a:style>
        <a:lnRef idx="2">
          <a:schemeClr val="accent1">
            <a:shade val="50000"/>
          </a:schemeClr>
        </a:lnRef>
        <a:fillRef idx="1">
          <a:schemeClr val="accent1"/>
        </a:fillRef>
        <a:effectRef idx="0">
          <a:schemeClr val="accent1"/>
        </a:effectRef>
        <a:fontRef idx="minor">
          <a:schemeClr val="lt1"/>
        </a:fontRef>
      </a:style>
    </a:spDef>
    <a:lnDef>
      <a:spPr>
        <a:ln w="12700">
          <a:solidFill>
            <a:schemeClr val="tx1"/>
          </a:solidFill>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spAutoFit/>
      </a:bodyPr>
      <a:lstStyle>
        <a:defPPr>
          <a:defRPr sz="1600" dirty="0" err="1" smtClean="0"/>
        </a:defPPr>
      </a:lstStyle>
    </a:txDef>
  </a:objectDefaults>
  <a:extraClrSchemeLst/>
  <a:custClrLst>
    <a:custClr name="Significance red">
      <a:srgbClr val="E10000"/>
    </a:custClr>
    <a:custClr name="Significance red light">
      <a:srgbClr val="ED6666"/>
    </a:custClr>
    <a:custClr name="Significance green">
      <a:srgbClr val="00D200"/>
    </a:custClr>
    <a:custClr name="Significance green light">
      <a:srgbClr val="66E466"/>
    </a:custClr>
    <a:custClr name="Custom light blue">
      <a:srgbClr val="00B6FF"/>
    </a:custClr>
    <a:custClr name="Custom light green">
      <a:srgbClr val="9EE900"/>
    </a:custClr>
    <a:custClr name="Custom magenta">
      <a:srgbClr val="C700D3"/>
    </a:custClr>
  </a:custClrLst>
  <a:extLst>
    <a:ext uri="{05A4C25C-085E-4340-85A3-A5531E510DB2}">
      <thm15:themeFamily xmlns:thm15="http://schemas.microsoft.com/office/thememl/2012/main" name="Presentation1" id="{F72AE4F5-1058-1D4C-9138-0AFB7291EC30}" vid="{527677C4-1F4C-B943-9666-9D231EC6B460}"/>
    </a:ext>
  </a:extLst>
</a:theme>
</file>

<file path=ppt/theme/theme7.xml><?xml version="1.0" encoding="utf-8"?>
<a:theme xmlns:a="http://schemas.openxmlformats.org/drawingml/2006/main" name="10_Kantar template master">
  <a:themeElements>
    <a:clrScheme name="Kantar colour theme">
      <a:dk1>
        <a:srgbClr val="333333"/>
      </a:dk1>
      <a:lt1>
        <a:srgbClr val="FFFFFF"/>
      </a:lt1>
      <a:dk2>
        <a:srgbClr val="0060FF"/>
      </a:dk2>
      <a:lt2>
        <a:srgbClr val="802AB7"/>
      </a:lt2>
      <a:accent1>
        <a:srgbClr val="AEAE9F"/>
      </a:accent1>
      <a:accent2>
        <a:srgbClr val="00E5BA"/>
      </a:accent2>
      <a:accent3>
        <a:srgbClr val="00B600"/>
      </a:accent3>
      <a:accent4>
        <a:srgbClr val="FEDB00"/>
      </a:accent4>
      <a:accent5>
        <a:srgbClr val="FF5000"/>
      </a:accent5>
      <a:accent6>
        <a:srgbClr val="FA0028"/>
      </a:accent6>
      <a:hlink>
        <a:srgbClr val="0060FF"/>
      </a:hlink>
      <a:folHlink>
        <a:srgbClr val="802AB7"/>
      </a:folHlink>
    </a:clrScheme>
    <a:fontScheme name="Arial">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ltGray">
        <a:solidFill>
          <a:schemeClr val="accent1"/>
        </a:solidFill>
        <a:ln w="12700">
          <a:noFill/>
        </a:ln>
      </a:spPr>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defPPr algn="l">
          <a:defRPr sz="1600" b="0" dirty="0" err="1" smtClean="0"/>
        </a:defPPr>
      </a:lstStyle>
      <a:style>
        <a:lnRef idx="2">
          <a:schemeClr val="accent1">
            <a:shade val="50000"/>
          </a:schemeClr>
        </a:lnRef>
        <a:fillRef idx="1">
          <a:schemeClr val="accent1"/>
        </a:fillRef>
        <a:effectRef idx="0">
          <a:schemeClr val="accent1"/>
        </a:effectRef>
        <a:fontRef idx="minor">
          <a:schemeClr val="lt1"/>
        </a:fontRef>
      </a:style>
    </a:spDef>
    <a:lnDef>
      <a:spPr>
        <a:ln w="12700">
          <a:solidFill>
            <a:schemeClr val="tx1"/>
          </a:solidFill>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spAutoFit/>
      </a:bodyPr>
      <a:lstStyle>
        <a:defPPr>
          <a:defRPr sz="1600" dirty="0" err="1" smtClean="0"/>
        </a:defPPr>
      </a:lstStyle>
    </a:txDef>
  </a:objectDefaults>
  <a:extraClrSchemeLst/>
  <a:custClrLst>
    <a:custClr name="Significance red">
      <a:srgbClr val="E10000"/>
    </a:custClr>
    <a:custClr name="Significance red light">
      <a:srgbClr val="ED6666"/>
    </a:custClr>
    <a:custClr name="Significance green">
      <a:srgbClr val="00D200"/>
    </a:custClr>
    <a:custClr name="Significance green light">
      <a:srgbClr val="66E466"/>
    </a:custClr>
    <a:custClr name="Custom light blue">
      <a:srgbClr val="00B6FF"/>
    </a:custClr>
    <a:custClr name="Custom light green">
      <a:srgbClr val="9EE900"/>
    </a:custClr>
    <a:custClr name="Custom magenta">
      <a:srgbClr val="C700D3"/>
    </a:custClr>
  </a:custClrLst>
  <a:extLst>
    <a:ext uri="{05A4C25C-085E-4340-85A3-A5531E510DB2}">
      <thm15:themeFamily xmlns:thm15="http://schemas.microsoft.com/office/thememl/2012/main" name="Presentation1" id="{F72AE4F5-1058-1D4C-9138-0AFB7291EC30}" vid="{527677C4-1F4C-B943-9666-9D231EC6B460}"/>
    </a:ext>
  </a:extLst>
</a:theme>
</file>

<file path=ppt/theme/theme8.xml><?xml version="1.0" encoding="utf-8"?>
<a:theme xmlns:a="http://schemas.openxmlformats.org/drawingml/2006/main" name="4_Kantar template master">
  <a:themeElements>
    <a:clrScheme name="Kantar colour theme">
      <a:dk1>
        <a:srgbClr val="333333"/>
      </a:dk1>
      <a:lt1>
        <a:srgbClr val="FFFFFF"/>
      </a:lt1>
      <a:dk2>
        <a:srgbClr val="0060FF"/>
      </a:dk2>
      <a:lt2>
        <a:srgbClr val="802AB7"/>
      </a:lt2>
      <a:accent1>
        <a:srgbClr val="AEAE9F"/>
      </a:accent1>
      <a:accent2>
        <a:srgbClr val="00E5BA"/>
      </a:accent2>
      <a:accent3>
        <a:srgbClr val="00B600"/>
      </a:accent3>
      <a:accent4>
        <a:srgbClr val="FEDB00"/>
      </a:accent4>
      <a:accent5>
        <a:srgbClr val="FF5000"/>
      </a:accent5>
      <a:accent6>
        <a:srgbClr val="FA0028"/>
      </a:accent6>
      <a:hlink>
        <a:srgbClr val="0060FF"/>
      </a:hlink>
      <a:folHlink>
        <a:srgbClr val="802AB7"/>
      </a:folHlink>
    </a:clrScheme>
    <a:fontScheme name="Arial">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ltGray">
        <a:solidFill>
          <a:schemeClr val="accent1"/>
        </a:solidFill>
        <a:ln w="12700">
          <a:noFill/>
        </a:ln>
      </a:spPr>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defPPr algn="l">
          <a:defRPr sz="1600" b="0" dirty="0" err="1" smtClean="0"/>
        </a:defPPr>
      </a:lstStyle>
      <a:style>
        <a:lnRef idx="2">
          <a:schemeClr val="accent1">
            <a:shade val="50000"/>
          </a:schemeClr>
        </a:lnRef>
        <a:fillRef idx="1">
          <a:schemeClr val="accent1"/>
        </a:fillRef>
        <a:effectRef idx="0">
          <a:schemeClr val="accent1"/>
        </a:effectRef>
        <a:fontRef idx="minor">
          <a:schemeClr val="lt1"/>
        </a:fontRef>
      </a:style>
    </a:spDef>
    <a:lnDef>
      <a:spPr>
        <a:ln w="12700">
          <a:solidFill>
            <a:schemeClr val="tx1"/>
          </a:solidFill>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spAutoFit/>
      </a:bodyPr>
      <a:lstStyle>
        <a:defPPr>
          <a:defRPr sz="1600" dirty="0" err="1" smtClean="0"/>
        </a:defPPr>
      </a:lstStyle>
    </a:txDef>
  </a:objectDefaults>
  <a:extraClrSchemeLst/>
  <a:custClrLst>
    <a:custClr name="Significance red">
      <a:srgbClr val="E10000"/>
    </a:custClr>
    <a:custClr name="Significance red light">
      <a:srgbClr val="ED6666"/>
    </a:custClr>
    <a:custClr name="Significance green">
      <a:srgbClr val="00D200"/>
    </a:custClr>
    <a:custClr name="Significance green light">
      <a:srgbClr val="66E466"/>
    </a:custClr>
    <a:custClr name="Custom light blue">
      <a:srgbClr val="00B6FF"/>
    </a:custClr>
    <a:custClr name="Custom light green">
      <a:srgbClr val="9EE900"/>
    </a:custClr>
    <a:custClr name="Custom magenta">
      <a:srgbClr val="C700D3"/>
    </a:custClr>
  </a:custClrLst>
  <a:extLst>
    <a:ext uri="{05A4C25C-085E-4340-85A3-A5531E510DB2}">
      <thm15:themeFamily xmlns:thm15="http://schemas.microsoft.com/office/thememl/2012/main" name="Kantar presentation template 16x9.potx" id="{D0CFE80C-E454-469A-90B8-F174E31134F7}" vid="{D9973D35-6823-433A-8C2B-07A6416C7C00}"/>
    </a:ext>
  </a:extLst>
</a:theme>
</file>

<file path=ppt/theme/theme9.xml><?xml version="1.0" encoding="utf-8"?>
<a:theme xmlns:a="http://schemas.openxmlformats.org/drawingml/2006/main" name="11_Kantar template master">
  <a:themeElements>
    <a:clrScheme name="Kantar colour theme">
      <a:dk1>
        <a:srgbClr val="333333"/>
      </a:dk1>
      <a:lt1>
        <a:srgbClr val="FFFFFF"/>
      </a:lt1>
      <a:dk2>
        <a:srgbClr val="0060FF"/>
      </a:dk2>
      <a:lt2>
        <a:srgbClr val="802AB7"/>
      </a:lt2>
      <a:accent1>
        <a:srgbClr val="AEAE9F"/>
      </a:accent1>
      <a:accent2>
        <a:srgbClr val="00E5BA"/>
      </a:accent2>
      <a:accent3>
        <a:srgbClr val="00B600"/>
      </a:accent3>
      <a:accent4>
        <a:srgbClr val="FEDB00"/>
      </a:accent4>
      <a:accent5>
        <a:srgbClr val="FF5000"/>
      </a:accent5>
      <a:accent6>
        <a:srgbClr val="FA0028"/>
      </a:accent6>
      <a:hlink>
        <a:srgbClr val="0060FF"/>
      </a:hlink>
      <a:folHlink>
        <a:srgbClr val="802AB7"/>
      </a:folHlink>
    </a:clrScheme>
    <a:fontScheme name="Arial">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ltGray">
        <a:solidFill>
          <a:schemeClr val="accent1"/>
        </a:solidFill>
        <a:ln w="12700">
          <a:noFill/>
        </a:ln>
      </a:spPr>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defPPr algn="l">
          <a:defRPr sz="1600" b="0" dirty="0" err="1" smtClean="0"/>
        </a:defPPr>
      </a:lstStyle>
      <a:style>
        <a:lnRef idx="2">
          <a:schemeClr val="accent1">
            <a:shade val="50000"/>
          </a:schemeClr>
        </a:lnRef>
        <a:fillRef idx="1">
          <a:schemeClr val="accent1"/>
        </a:fillRef>
        <a:effectRef idx="0">
          <a:schemeClr val="accent1"/>
        </a:effectRef>
        <a:fontRef idx="minor">
          <a:schemeClr val="lt1"/>
        </a:fontRef>
      </a:style>
    </a:spDef>
    <a:lnDef>
      <a:spPr>
        <a:ln w="12700">
          <a:solidFill>
            <a:schemeClr val="tx1"/>
          </a:solidFill>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spAutoFit/>
      </a:bodyPr>
      <a:lstStyle>
        <a:defPPr>
          <a:defRPr sz="1600" dirty="0" err="1" smtClean="0"/>
        </a:defPPr>
      </a:lstStyle>
    </a:txDef>
  </a:objectDefaults>
  <a:extraClrSchemeLst/>
  <a:custClrLst>
    <a:custClr name="Significance red">
      <a:srgbClr val="E10000"/>
    </a:custClr>
    <a:custClr name="Significance red light">
      <a:srgbClr val="ED6666"/>
    </a:custClr>
    <a:custClr name="Significance green">
      <a:srgbClr val="00D200"/>
    </a:custClr>
    <a:custClr name="Significance green light">
      <a:srgbClr val="66E466"/>
    </a:custClr>
    <a:custClr name="Custom light blue">
      <a:srgbClr val="00B6FF"/>
    </a:custClr>
    <a:custClr name="Custom light green">
      <a:srgbClr val="9EE900"/>
    </a:custClr>
    <a:custClr name="Custom magenta">
      <a:srgbClr val="C700D3"/>
    </a:custClr>
  </a:custClrLst>
  <a:extLst>
    <a:ext uri="{05A4C25C-085E-4340-85A3-A5531E510DB2}">
      <thm15:themeFamily xmlns:thm15="http://schemas.microsoft.com/office/thememl/2012/main" name="Kantar presentation template 16x9.potx" id="{72C55E70-DCC0-48BC-A8D3-254C9D85EE6B}" vid="{C23FF744-6EF1-4703-9F18-C96C6AEBAFAC}"/>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4358C02EFC5FF140B51ED7CAA4C0A323" ma:contentTypeVersion="18" ma:contentTypeDescription="Create a new document." ma:contentTypeScope="" ma:versionID="eaa63a314814599d8051f17430e9508c">
  <xsd:schema xmlns:xsd="http://www.w3.org/2001/XMLSchema" xmlns:xs="http://www.w3.org/2001/XMLSchema" xmlns:p="http://schemas.microsoft.com/office/2006/metadata/properties" xmlns:ns3="36c17fc9-7a5a-4e6b-b1f5-8194249f8422" xmlns:ns4="2415c64f-a748-4ff9-be78-dcb752848772" targetNamespace="http://schemas.microsoft.com/office/2006/metadata/properties" ma:root="true" ma:fieldsID="b15e8a3faa4c42523fd03aac1452ae99" ns3:_="" ns4:_="">
    <xsd:import namespace="36c17fc9-7a5a-4e6b-b1f5-8194249f8422"/>
    <xsd:import namespace="2415c64f-a748-4ff9-be78-dcb752848772"/>
    <xsd:element name="properties">
      <xsd:complexType>
        <xsd:sequence>
          <xsd:element name="documentManagement">
            <xsd:complexType>
              <xsd:all>
                <xsd:element ref="ns3:MediaServiceMetadata" minOccurs="0"/>
                <xsd:element ref="ns3:MediaServiceFastMetadata" minOccurs="0"/>
                <xsd:element ref="ns4:SharedWithUsers" minOccurs="0"/>
                <xsd:element ref="ns4:SharedWithDetails" minOccurs="0"/>
                <xsd:element ref="ns4:SharingHintHash" minOccurs="0"/>
                <xsd:element ref="ns3:MediaServiceAutoTags" minOccurs="0"/>
                <xsd:element ref="ns3:MediaServiceOCR" minOccurs="0"/>
                <xsd:element ref="ns3:MediaServiceGenerationTime" minOccurs="0"/>
                <xsd:element ref="ns3:MediaServiceEventHashCode" minOccurs="0"/>
                <xsd:element ref="ns3:MediaServiceDateTaken" minOccurs="0"/>
                <xsd:element ref="ns3:MediaServiceAutoKeyPoints" minOccurs="0"/>
                <xsd:element ref="ns3:MediaServiceKeyPoints" minOccurs="0"/>
                <xsd:element ref="ns3:MediaLengthInSeconds" minOccurs="0"/>
                <xsd:element ref="ns3:_activity" minOccurs="0"/>
                <xsd:element ref="ns3:MediaServiceObjectDetectorVersions" minOccurs="0"/>
                <xsd:element ref="ns3:MediaServiceSystemTags" minOccurs="0"/>
                <xsd:element ref="ns3:MediaServiceLocation" minOccurs="0"/>
                <xsd:element ref="ns3: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6c17fc9-7a5a-4e6b-b1f5-8194249f8422"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3" nillable="true" ma:displayName="Tags" ma:internalName="MediaServiceAutoTags"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DateTaken" ma:index="17" nillable="true" ma:displayName="MediaServiceDateTaken" ma:hidden="true" ma:internalName="MediaServiceDateTaken"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MediaLengthInSeconds" ma:index="20" nillable="true" ma:displayName="Length (seconds)" ma:internalName="MediaLengthInSeconds" ma:readOnly="true">
      <xsd:simpleType>
        <xsd:restriction base="dms:Unknown"/>
      </xsd:simpleType>
    </xsd:element>
    <xsd:element name="_activity" ma:index="21" nillable="true" ma:displayName="_activity" ma:hidden="true" ma:internalName="_activity">
      <xsd:simpleType>
        <xsd:restriction base="dms:Note"/>
      </xsd:simpleType>
    </xsd:element>
    <xsd:element name="MediaServiceObjectDetectorVersions" ma:index="22" nillable="true" ma:displayName="MediaServiceObjectDetectorVersions" ma:hidden="true" ma:indexed="true" ma:internalName="MediaServiceObjectDetectorVersions" ma:readOnly="true">
      <xsd:simpleType>
        <xsd:restriction base="dms:Text"/>
      </xsd:simpleType>
    </xsd:element>
    <xsd:element name="MediaServiceSystemTags" ma:index="23" nillable="true" ma:displayName="MediaServiceSystemTags" ma:hidden="true" ma:internalName="MediaServiceSystemTags" ma:readOnly="true">
      <xsd:simpleType>
        <xsd:restriction base="dms:Note"/>
      </xsd:simpleType>
    </xsd:element>
    <xsd:element name="MediaServiceLocation" ma:index="24" nillable="true" ma:displayName="Location" ma:indexed="true" ma:internalName="MediaServiceLocation"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2415c64f-a748-4ff9-be78-dcb752848772"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SharingHintHash" ma:index="12"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_activity xmlns="36c17fc9-7a5a-4e6b-b1f5-8194249f8422" xsi:nil="true"/>
  </documentManagement>
</p:properties>
</file>

<file path=customXml/itemProps1.xml><?xml version="1.0" encoding="utf-8"?>
<ds:datastoreItem xmlns:ds="http://schemas.openxmlformats.org/officeDocument/2006/customXml" ds:itemID="{BC375B81-FBF5-4924-A5E0-F0376D8E7D52}">
  <ds:schemaRefs>
    <ds:schemaRef ds:uri="http://schemas.microsoft.com/sharepoint/v3/contenttype/forms"/>
  </ds:schemaRefs>
</ds:datastoreItem>
</file>

<file path=customXml/itemProps2.xml><?xml version="1.0" encoding="utf-8"?>
<ds:datastoreItem xmlns:ds="http://schemas.openxmlformats.org/officeDocument/2006/customXml" ds:itemID="{1B0FCE2F-0C5D-47B8-87F7-6C3412E1A69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36c17fc9-7a5a-4e6b-b1f5-8194249f8422"/>
    <ds:schemaRef ds:uri="2415c64f-a748-4ff9-be78-dcb752848772"/>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22193883-9DEF-4394-A746-8B0504B231C0}">
  <ds:schemaRefs>
    <ds:schemaRef ds:uri="http://www.w3.org/XML/1998/namespace"/>
    <ds:schemaRef ds:uri="http://schemas.microsoft.com/office/infopath/2007/PartnerControls"/>
    <ds:schemaRef ds:uri="http://purl.org/dc/elements/1.1/"/>
    <ds:schemaRef ds:uri="http://schemas.openxmlformats.org/package/2006/metadata/core-properties"/>
    <ds:schemaRef ds:uri="2415c64f-a748-4ff9-be78-dcb752848772"/>
    <ds:schemaRef ds:uri="http://purl.org/dc/terms/"/>
    <ds:schemaRef ds:uri="http://schemas.microsoft.com/office/2006/documentManagement/types"/>
    <ds:schemaRef ds:uri="36c17fc9-7a5a-4e6b-b1f5-8194249f8422"/>
    <ds:schemaRef ds:uri="http://schemas.microsoft.com/office/2006/metadata/properties"/>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Kantar template master</Template>
  <TotalTime>2626</TotalTime>
  <Words>596</Words>
  <Application>Microsoft Office PowerPoint</Application>
  <PresentationFormat>Widescreen</PresentationFormat>
  <Paragraphs>144</Paragraphs>
  <Slides>3</Slides>
  <Notes>2</Notes>
  <HiddenSlides>0</HiddenSlides>
  <MMClips>0</MMClips>
  <ScaleCrop>false</ScaleCrop>
  <HeadingPairs>
    <vt:vector size="6" baseType="variant">
      <vt:variant>
        <vt:lpstr>Fonts Used</vt:lpstr>
      </vt:variant>
      <vt:variant>
        <vt:i4>7</vt:i4>
      </vt:variant>
      <vt:variant>
        <vt:lpstr>Theme</vt:lpstr>
      </vt:variant>
      <vt:variant>
        <vt:i4>14</vt:i4>
      </vt:variant>
      <vt:variant>
        <vt:lpstr>Slide Titles</vt:lpstr>
      </vt:variant>
      <vt:variant>
        <vt:i4>3</vt:i4>
      </vt:variant>
    </vt:vector>
  </HeadingPairs>
  <TitlesOfParts>
    <vt:vector size="24" baseType="lpstr">
      <vt:lpstr>Aptos</vt:lpstr>
      <vt:lpstr>Arial</vt:lpstr>
      <vt:lpstr>Calibri</vt:lpstr>
      <vt:lpstr>Kantar Brown</vt:lpstr>
      <vt:lpstr>Kantar Brown Light</vt:lpstr>
      <vt:lpstr>Kantar Brown Thin</vt:lpstr>
      <vt:lpstr>Noto Sans Symbols</vt:lpstr>
      <vt:lpstr>Kantar template master</vt:lpstr>
      <vt:lpstr>Content slides - no sub heading</vt:lpstr>
      <vt:lpstr>Technical</vt:lpstr>
      <vt:lpstr>3_Kantar template master</vt:lpstr>
      <vt:lpstr>5_Kantar template master</vt:lpstr>
      <vt:lpstr>1_Kantar template master</vt:lpstr>
      <vt:lpstr>10_Kantar template master</vt:lpstr>
      <vt:lpstr>4_Kantar template master</vt:lpstr>
      <vt:lpstr>11_Kantar template master</vt:lpstr>
      <vt:lpstr>Black Backgrounds</vt:lpstr>
      <vt:lpstr>2_Kantar template master</vt:lpstr>
      <vt:lpstr>6_Kantar template master</vt:lpstr>
      <vt:lpstr>1_Content slides - no sub heading</vt:lpstr>
      <vt:lpstr>2_Content slides - no sub heading</vt:lpstr>
      <vt:lpstr>The Clarity Code: ​ How to Achieve Brand Success</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Sub-heading</dc:subject>
  <dc:creator>Madalin Vladu</dc:creator>
  <cp:keywords>Project reference</cp:keywords>
  <dc:description>Date</dc:description>
  <cp:lastModifiedBy>Madalin Vladu</cp:lastModifiedBy>
  <cp:revision>5</cp:revision>
  <cp:lastPrinted>2017-03-24T13:40:26Z</cp:lastPrinted>
  <dcterms:created xsi:type="dcterms:W3CDTF">2023-05-25T17:59:40Z</dcterms:created>
  <dcterms:modified xsi:type="dcterms:W3CDTF">2024-04-24T06:19:14Z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0x0101004358C02EFC5FF140B51ED7CAA4C0A323</vt:lpwstr>
  </property>
  <property fmtid="{D5CDD505-2E9C-101B-9397-08002B2CF9AE}" pid="3" name="MSIP_Label_3741da7a-79c1-417c-b408-16c0bfe99fca_Enabled">
    <vt:lpwstr>true</vt:lpwstr>
  </property>
  <property fmtid="{D5CDD505-2E9C-101B-9397-08002B2CF9AE}" pid="4" name="MSIP_Label_3741da7a-79c1-417c-b408-16c0bfe99fca_SetDate">
    <vt:lpwstr>2023-02-09T17:53:31Z</vt:lpwstr>
  </property>
  <property fmtid="{D5CDD505-2E9C-101B-9397-08002B2CF9AE}" pid="5" name="MSIP_Label_3741da7a-79c1-417c-b408-16c0bfe99fca_Method">
    <vt:lpwstr>Standard</vt:lpwstr>
  </property>
  <property fmtid="{D5CDD505-2E9C-101B-9397-08002B2CF9AE}" pid="6" name="MSIP_Label_3741da7a-79c1-417c-b408-16c0bfe99fca_Name">
    <vt:lpwstr>Internal Only - Amber</vt:lpwstr>
  </property>
  <property fmtid="{D5CDD505-2E9C-101B-9397-08002B2CF9AE}" pid="7" name="MSIP_Label_3741da7a-79c1-417c-b408-16c0bfe99fca_SiteId">
    <vt:lpwstr>1e355c04-e0a4-42ed-8e2d-7351591f0ef1</vt:lpwstr>
  </property>
  <property fmtid="{D5CDD505-2E9C-101B-9397-08002B2CF9AE}" pid="8" name="MSIP_Label_3741da7a-79c1-417c-b408-16c0bfe99fca_ActionId">
    <vt:lpwstr>75091e48-5e2d-420b-9388-d6dd2a929e9a</vt:lpwstr>
  </property>
  <property fmtid="{D5CDD505-2E9C-101B-9397-08002B2CF9AE}" pid="9" name="MSIP_Label_3741da7a-79c1-417c-b408-16c0bfe99fca_ContentBits">
    <vt:lpwstr>0</vt:lpwstr>
  </property>
  <property fmtid="{D5CDD505-2E9C-101B-9397-08002B2CF9AE}" pid="10" name="MediaServiceImageTags">
    <vt:lpwstr/>
  </property>
</Properties>
</file>