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48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ECE6D703-B9F7-4B71-98EF-036C383AE06F}"/>
              </a:ext>
            </a:extLst>
          </p:cNvPr>
          <p:cNvSpPr>
            <a:spLocks noGrp="1"/>
          </p:cNvSpPr>
          <p:nvPr>
            <p:ph type="ctrTitle"/>
          </p:nvPr>
        </p:nvSpPr>
        <p:spPr>
          <a:xfrm>
            <a:off x="1524000" y="1122363"/>
            <a:ext cx="9144000" cy="2387600"/>
          </a:xfrm>
        </p:spPr>
        <p:txBody>
          <a:bodyPr anchor="b"/>
          <a:lstStyle>
            <a:lvl1pPr algn="ctr">
              <a:defRPr sz="6000"/>
            </a:lvl1pPr>
          </a:lstStyle>
          <a:p>
            <a:r>
              <a:rPr lang="ro-RO"/>
              <a:t>Faceți clic pentru a edita stilul de titlu coordonator</a:t>
            </a:r>
          </a:p>
        </p:txBody>
      </p:sp>
      <p:sp>
        <p:nvSpPr>
          <p:cNvPr id="3" name="Subtitlu 2">
            <a:extLst>
              <a:ext uri="{FF2B5EF4-FFF2-40B4-BE49-F238E27FC236}">
                <a16:creationId xmlns:a16="http://schemas.microsoft.com/office/drawing/2014/main" id="{FF41D4CC-2C7A-4E1E-9DC2-F0D34B7311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p>
        </p:txBody>
      </p:sp>
      <p:sp>
        <p:nvSpPr>
          <p:cNvPr id="4" name="Substituent dată 3">
            <a:extLst>
              <a:ext uri="{FF2B5EF4-FFF2-40B4-BE49-F238E27FC236}">
                <a16:creationId xmlns:a16="http://schemas.microsoft.com/office/drawing/2014/main" id="{B06FB1B6-B20D-4707-B674-054D63437034}"/>
              </a:ext>
            </a:extLst>
          </p:cNvPr>
          <p:cNvSpPr>
            <a:spLocks noGrp="1"/>
          </p:cNvSpPr>
          <p:nvPr>
            <p:ph type="dt" sz="half" idx="10"/>
          </p:nvPr>
        </p:nvSpPr>
        <p:spPr/>
        <p:txBody>
          <a:bodyPr/>
          <a:lstStyle/>
          <a:p>
            <a:fld id="{DDE8AAFF-8D5D-463A-B680-047D8A39E772}" type="datetimeFigureOut">
              <a:rPr lang="ro-RO" smtClean="0"/>
              <a:t>24.05.2022</a:t>
            </a:fld>
            <a:endParaRPr lang="ro-RO"/>
          </a:p>
        </p:txBody>
      </p:sp>
      <p:sp>
        <p:nvSpPr>
          <p:cNvPr id="5" name="Substituent subsol 4">
            <a:extLst>
              <a:ext uri="{FF2B5EF4-FFF2-40B4-BE49-F238E27FC236}">
                <a16:creationId xmlns:a16="http://schemas.microsoft.com/office/drawing/2014/main" id="{1625613D-D668-47D9-8755-133FB167FBEC}"/>
              </a:ext>
            </a:extLst>
          </p:cNvPr>
          <p:cNvSpPr>
            <a:spLocks noGrp="1"/>
          </p:cNvSpPr>
          <p:nvPr>
            <p:ph type="ftr" sz="quarter" idx="11"/>
          </p:nvPr>
        </p:nvSpPr>
        <p:spPr/>
        <p:txBody>
          <a:bodyPr/>
          <a:lstStyle/>
          <a:p>
            <a:endParaRPr lang="ro-RO"/>
          </a:p>
        </p:txBody>
      </p:sp>
      <p:sp>
        <p:nvSpPr>
          <p:cNvPr id="6" name="Substituent număr diapozitiv 5">
            <a:extLst>
              <a:ext uri="{FF2B5EF4-FFF2-40B4-BE49-F238E27FC236}">
                <a16:creationId xmlns:a16="http://schemas.microsoft.com/office/drawing/2014/main" id="{FF5A13D4-6B38-4BD8-992F-8B81184B8A1C}"/>
              </a:ext>
            </a:extLst>
          </p:cNvPr>
          <p:cNvSpPr>
            <a:spLocks noGrp="1"/>
          </p:cNvSpPr>
          <p:nvPr>
            <p:ph type="sldNum" sz="quarter" idx="12"/>
          </p:nvPr>
        </p:nvSpPr>
        <p:spPr/>
        <p:txBody>
          <a:bodyPr/>
          <a:lstStyle/>
          <a:p>
            <a:fld id="{F4B27F4D-88AB-4B9B-9141-97880C7A60B3}" type="slidenum">
              <a:rPr lang="ro-RO" smtClean="0"/>
              <a:t>‹#›</a:t>
            </a:fld>
            <a:endParaRPr lang="ro-RO"/>
          </a:p>
        </p:txBody>
      </p:sp>
    </p:spTree>
    <p:extLst>
      <p:ext uri="{BB962C8B-B14F-4D97-AF65-F5344CB8AC3E}">
        <p14:creationId xmlns:p14="http://schemas.microsoft.com/office/powerpoint/2010/main" val="2576701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491761C6-E98F-4417-81B5-15FC00620498}"/>
              </a:ext>
            </a:extLst>
          </p:cNvPr>
          <p:cNvSpPr>
            <a:spLocks noGrp="1"/>
          </p:cNvSpPr>
          <p:nvPr>
            <p:ph type="title"/>
          </p:nvPr>
        </p:nvSpPr>
        <p:spPr/>
        <p:txBody>
          <a:bodyPr/>
          <a:lstStyle/>
          <a:p>
            <a:r>
              <a:rPr lang="ro-RO"/>
              <a:t>Faceți clic pentru a edita stilul de titlu coordonator</a:t>
            </a:r>
          </a:p>
        </p:txBody>
      </p:sp>
      <p:sp>
        <p:nvSpPr>
          <p:cNvPr id="3" name="Substituent text vertical 2">
            <a:extLst>
              <a:ext uri="{FF2B5EF4-FFF2-40B4-BE49-F238E27FC236}">
                <a16:creationId xmlns:a16="http://schemas.microsoft.com/office/drawing/2014/main" id="{B3098A04-97D3-4B26-A54F-9E0D676BA3BE}"/>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4" name="Substituent dată 3">
            <a:extLst>
              <a:ext uri="{FF2B5EF4-FFF2-40B4-BE49-F238E27FC236}">
                <a16:creationId xmlns:a16="http://schemas.microsoft.com/office/drawing/2014/main" id="{35EDA204-4DDE-4FB6-A9E9-43096EAA2E25}"/>
              </a:ext>
            </a:extLst>
          </p:cNvPr>
          <p:cNvSpPr>
            <a:spLocks noGrp="1"/>
          </p:cNvSpPr>
          <p:nvPr>
            <p:ph type="dt" sz="half" idx="10"/>
          </p:nvPr>
        </p:nvSpPr>
        <p:spPr/>
        <p:txBody>
          <a:bodyPr/>
          <a:lstStyle/>
          <a:p>
            <a:fld id="{DDE8AAFF-8D5D-463A-B680-047D8A39E772}" type="datetimeFigureOut">
              <a:rPr lang="ro-RO" smtClean="0"/>
              <a:t>24.05.2022</a:t>
            </a:fld>
            <a:endParaRPr lang="ro-RO"/>
          </a:p>
        </p:txBody>
      </p:sp>
      <p:sp>
        <p:nvSpPr>
          <p:cNvPr id="5" name="Substituent subsol 4">
            <a:extLst>
              <a:ext uri="{FF2B5EF4-FFF2-40B4-BE49-F238E27FC236}">
                <a16:creationId xmlns:a16="http://schemas.microsoft.com/office/drawing/2014/main" id="{929A9FBB-9681-428E-ABC3-971954D0BB62}"/>
              </a:ext>
            </a:extLst>
          </p:cNvPr>
          <p:cNvSpPr>
            <a:spLocks noGrp="1"/>
          </p:cNvSpPr>
          <p:nvPr>
            <p:ph type="ftr" sz="quarter" idx="11"/>
          </p:nvPr>
        </p:nvSpPr>
        <p:spPr/>
        <p:txBody>
          <a:bodyPr/>
          <a:lstStyle/>
          <a:p>
            <a:endParaRPr lang="ro-RO"/>
          </a:p>
        </p:txBody>
      </p:sp>
      <p:sp>
        <p:nvSpPr>
          <p:cNvPr id="6" name="Substituent număr diapozitiv 5">
            <a:extLst>
              <a:ext uri="{FF2B5EF4-FFF2-40B4-BE49-F238E27FC236}">
                <a16:creationId xmlns:a16="http://schemas.microsoft.com/office/drawing/2014/main" id="{B07F64B3-E37A-4A15-BD22-247DAAC65CA4}"/>
              </a:ext>
            </a:extLst>
          </p:cNvPr>
          <p:cNvSpPr>
            <a:spLocks noGrp="1"/>
          </p:cNvSpPr>
          <p:nvPr>
            <p:ph type="sldNum" sz="quarter" idx="12"/>
          </p:nvPr>
        </p:nvSpPr>
        <p:spPr/>
        <p:txBody>
          <a:bodyPr/>
          <a:lstStyle/>
          <a:p>
            <a:fld id="{F4B27F4D-88AB-4B9B-9141-97880C7A60B3}" type="slidenum">
              <a:rPr lang="ro-RO" smtClean="0"/>
              <a:t>‹#›</a:t>
            </a:fld>
            <a:endParaRPr lang="ro-RO"/>
          </a:p>
        </p:txBody>
      </p:sp>
    </p:spTree>
    <p:extLst>
      <p:ext uri="{BB962C8B-B14F-4D97-AF65-F5344CB8AC3E}">
        <p14:creationId xmlns:p14="http://schemas.microsoft.com/office/powerpoint/2010/main" val="2672183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a16="http://schemas.microsoft.com/office/drawing/2014/main" id="{EFA63A57-C881-4491-B021-4CD8C57B9C5D}"/>
              </a:ext>
            </a:extLst>
          </p:cNvPr>
          <p:cNvSpPr>
            <a:spLocks noGrp="1"/>
          </p:cNvSpPr>
          <p:nvPr>
            <p:ph type="title" orient="vert"/>
          </p:nvPr>
        </p:nvSpPr>
        <p:spPr>
          <a:xfrm>
            <a:off x="8724900" y="365125"/>
            <a:ext cx="2628900" cy="5811838"/>
          </a:xfrm>
        </p:spPr>
        <p:txBody>
          <a:bodyPr vert="eaVert"/>
          <a:lstStyle/>
          <a:p>
            <a:r>
              <a:rPr lang="ro-RO"/>
              <a:t>Faceți clic pentru a edita stilul de titlu coordonator</a:t>
            </a:r>
          </a:p>
        </p:txBody>
      </p:sp>
      <p:sp>
        <p:nvSpPr>
          <p:cNvPr id="3" name="Substituent text vertical 2">
            <a:extLst>
              <a:ext uri="{FF2B5EF4-FFF2-40B4-BE49-F238E27FC236}">
                <a16:creationId xmlns:a16="http://schemas.microsoft.com/office/drawing/2014/main" id="{8543960A-4BB9-4735-B18C-3107FCF82F48}"/>
              </a:ext>
            </a:extLst>
          </p:cNvPr>
          <p:cNvSpPr>
            <a:spLocks noGrp="1"/>
          </p:cNvSpPr>
          <p:nvPr>
            <p:ph type="body" orient="vert" idx="1"/>
          </p:nvPr>
        </p:nvSpPr>
        <p:spPr>
          <a:xfrm>
            <a:off x="838200" y="365125"/>
            <a:ext cx="7734300"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4" name="Substituent dată 3">
            <a:extLst>
              <a:ext uri="{FF2B5EF4-FFF2-40B4-BE49-F238E27FC236}">
                <a16:creationId xmlns:a16="http://schemas.microsoft.com/office/drawing/2014/main" id="{9A2D74F1-476E-4433-81B0-F0CE9745DBC1}"/>
              </a:ext>
            </a:extLst>
          </p:cNvPr>
          <p:cNvSpPr>
            <a:spLocks noGrp="1"/>
          </p:cNvSpPr>
          <p:nvPr>
            <p:ph type="dt" sz="half" idx="10"/>
          </p:nvPr>
        </p:nvSpPr>
        <p:spPr/>
        <p:txBody>
          <a:bodyPr/>
          <a:lstStyle/>
          <a:p>
            <a:fld id="{DDE8AAFF-8D5D-463A-B680-047D8A39E772}" type="datetimeFigureOut">
              <a:rPr lang="ro-RO" smtClean="0"/>
              <a:t>24.05.2022</a:t>
            </a:fld>
            <a:endParaRPr lang="ro-RO"/>
          </a:p>
        </p:txBody>
      </p:sp>
      <p:sp>
        <p:nvSpPr>
          <p:cNvPr id="5" name="Substituent subsol 4">
            <a:extLst>
              <a:ext uri="{FF2B5EF4-FFF2-40B4-BE49-F238E27FC236}">
                <a16:creationId xmlns:a16="http://schemas.microsoft.com/office/drawing/2014/main" id="{E6FFB82B-C63A-4DE1-84C9-E64B5CDF29AF}"/>
              </a:ext>
            </a:extLst>
          </p:cNvPr>
          <p:cNvSpPr>
            <a:spLocks noGrp="1"/>
          </p:cNvSpPr>
          <p:nvPr>
            <p:ph type="ftr" sz="quarter" idx="11"/>
          </p:nvPr>
        </p:nvSpPr>
        <p:spPr/>
        <p:txBody>
          <a:bodyPr/>
          <a:lstStyle/>
          <a:p>
            <a:endParaRPr lang="ro-RO"/>
          </a:p>
        </p:txBody>
      </p:sp>
      <p:sp>
        <p:nvSpPr>
          <p:cNvPr id="6" name="Substituent număr diapozitiv 5">
            <a:extLst>
              <a:ext uri="{FF2B5EF4-FFF2-40B4-BE49-F238E27FC236}">
                <a16:creationId xmlns:a16="http://schemas.microsoft.com/office/drawing/2014/main" id="{8CF59BB8-2FC3-4822-AD06-AC0F413107F0}"/>
              </a:ext>
            </a:extLst>
          </p:cNvPr>
          <p:cNvSpPr>
            <a:spLocks noGrp="1"/>
          </p:cNvSpPr>
          <p:nvPr>
            <p:ph type="sldNum" sz="quarter" idx="12"/>
          </p:nvPr>
        </p:nvSpPr>
        <p:spPr/>
        <p:txBody>
          <a:bodyPr/>
          <a:lstStyle/>
          <a:p>
            <a:fld id="{F4B27F4D-88AB-4B9B-9141-97880C7A60B3}" type="slidenum">
              <a:rPr lang="ro-RO" smtClean="0"/>
              <a:t>‹#›</a:t>
            </a:fld>
            <a:endParaRPr lang="ro-RO"/>
          </a:p>
        </p:txBody>
      </p:sp>
    </p:spTree>
    <p:extLst>
      <p:ext uri="{BB962C8B-B14F-4D97-AF65-F5344CB8AC3E}">
        <p14:creationId xmlns:p14="http://schemas.microsoft.com/office/powerpoint/2010/main" val="2270870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E74A303-D99A-4D38-AE9D-C952FF643BD8}"/>
              </a:ext>
            </a:extLst>
          </p:cNvPr>
          <p:cNvSpPr>
            <a:spLocks noGrp="1"/>
          </p:cNvSpPr>
          <p:nvPr>
            <p:ph type="title"/>
          </p:nvPr>
        </p:nvSpPr>
        <p:spPr/>
        <p:txBody>
          <a:bodyPr/>
          <a:lstStyle/>
          <a:p>
            <a:r>
              <a:rPr lang="ro-RO"/>
              <a:t>Faceți clic pentru a edita stilul de titlu coordonator</a:t>
            </a:r>
          </a:p>
        </p:txBody>
      </p:sp>
      <p:sp>
        <p:nvSpPr>
          <p:cNvPr id="3" name="Substituent conținut 2">
            <a:extLst>
              <a:ext uri="{FF2B5EF4-FFF2-40B4-BE49-F238E27FC236}">
                <a16:creationId xmlns:a16="http://schemas.microsoft.com/office/drawing/2014/main" id="{82F53009-930B-4574-AD2B-88F12F411405}"/>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4" name="Substituent dată 3">
            <a:extLst>
              <a:ext uri="{FF2B5EF4-FFF2-40B4-BE49-F238E27FC236}">
                <a16:creationId xmlns:a16="http://schemas.microsoft.com/office/drawing/2014/main" id="{1F1C3146-1C7F-4258-80DD-F9808EEAF6FE}"/>
              </a:ext>
            </a:extLst>
          </p:cNvPr>
          <p:cNvSpPr>
            <a:spLocks noGrp="1"/>
          </p:cNvSpPr>
          <p:nvPr>
            <p:ph type="dt" sz="half" idx="10"/>
          </p:nvPr>
        </p:nvSpPr>
        <p:spPr/>
        <p:txBody>
          <a:bodyPr/>
          <a:lstStyle/>
          <a:p>
            <a:fld id="{DDE8AAFF-8D5D-463A-B680-047D8A39E772}" type="datetimeFigureOut">
              <a:rPr lang="ro-RO" smtClean="0"/>
              <a:t>24.05.2022</a:t>
            </a:fld>
            <a:endParaRPr lang="ro-RO"/>
          </a:p>
        </p:txBody>
      </p:sp>
      <p:sp>
        <p:nvSpPr>
          <p:cNvPr id="5" name="Substituent subsol 4">
            <a:extLst>
              <a:ext uri="{FF2B5EF4-FFF2-40B4-BE49-F238E27FC236}">
                <a16:creationId xmlns:a16="http://schemas.microsoft.com/office/drawing/2014/main" id="{13E1C1CE-8A06-4DEB-AB46-D7974B146618}"/>
              </a:ext>
            </a:extLst>
          </p:cNvPr>
          <p:cNvSpPr>
            <a:spLocks noGrp="1"/>
          </p:cNvSpPr>
          <p:nvPr>
            <p:ph type="ftr" sz="quarter" idx="11"/>
          </p:nvPr>
        </p:nvSpPr>
        <p:spPr/>
        <p:txBody>
          <a:bodyPr/>
          <a:lstStyle/>
          <a:p>
            <a:endParaRPr lang="ro-RO"/>
          </a:p>
        </p:txBody>
      </p:sp>
      <p:sp>
        <p:nvSpPr>
          <p:cNvPr id="6" name="Substituent număr diapozitiv 5">
            <a:extLst>
              <a:ext uri="{FF2B5EF4-FFF2-40B4-BE49-F238E27FC236}">
                <a16:creationId xmlns:a16="http://schemas.microsoft.com/office/drawing/2014/main" id="{0823F9BD-3B94-4E53-B519-88F3E7F1D8FC}"/>
              </a:ext>
            </a:extLst>
          </p:cNvPr>
          <p:cNvSpPr>
            <a:spLocks noGrp="1"/>
          </p:cNvSpPr>
          <p:nvPr>
            <p:ph type="sldNum" sz="quarter" idx="12"/>
          </p:nvPr>
        </p:nvSpPr>
        <p:spPr/>
        <p:txBody>
          <a:bodyPr/>
          <a:lstStyle/>
          <a:p>
            <a:fld id="{F4B27F4D-88AB-4B9B-9141-97880C7A60B3}" type="slidenum">
              <a:rPr lang="ro-RO" smtClean="0"/>
              <a:t>‹#›</a:t>
            </a:fld>
            <a:endParaRPr lang="ro-RO"/>
          </a:p>
        </p:txBody>
      </p:sp>
    </p:spTree>
    <p:extLst>
      <p:ext uri="{BB962C8B-B14F-4D97-AF65-F5344CB8AC3E}">
        <p14:creationId xmlns:p14="http://schemas.microsoft.com/office/powerpoint/2010/main" val="183713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784DC231-3854-4C77-9120-552A00D8C37E}"/>
              </a:ext>
            </a:extLst>
          </p:cNvPr>
          <p:cNvSpPr>
            <a:spLocks noGrp="1"/>
          </p:cNvSpPr>
          <p:nvPr>
            <p:ph type="title"/>
          </p:nvPr>
        </p:nvSpPr>
        <p:spPr>
          <a:xfrm>
            <a:off x="831850" y="1709738"/>
            <a:ext cx="10515600" cy="2852737"/>
          </a:xfrm>
        </p:spPr>
        <p:txBody>
          <a:bodyPr anchor="b"/>
          <a:lstStyle>
            <a:lvl1pPr>
              <a:defRPr sz="6000"/>
            </a:lvl1pPr>
          </a:lstStyle>
          <a:p>
            <a:r>
              <a:rPr lang="ro-RO"/>
              <a:t>Faceți clic pentru a edita stilul de titlu coordonator</a:t>
            </a:r>
          </a:p>
        </p:txBody>
      </p:sp>
      <p:sp>
        <p:nvSpPr>
          <p:cNvPr id="3" name="Substituent text 2">
            <a:extLst>
              <a:ext uri="{FF2B5EF4-FFF2-40B4-BE49-F238E27FC236}">
                <a16:creationId xmlns:a16="http://schemas.microsoft.com/office/drawing/2014/main" id="{1DF81FB8-41E3-44BB-911B-F4A760C271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a16="http://schemas.microsoft.com/office/drawing/2014/main" id="{2833E3A4-6258-4083-921E-31E67E44C694}"/>
              </a:ext>
            </a:extLst>
          </p:cNvPr>
          <p:cNvSpPr>
            <a:spLocks noGrp="1"/>
          </p:cNvSpPr>
          <p:nvPr>
            <p:ph type="dt" sz="half" idx="10"/>
          </p:nvPr>
        </p:nvSpPr>
        <p:spPr/>
        <p:txBody>
          <a:bodyPr/>
          <a:lstStyle/>
          <a:p>
            <a:fld id="{DDE8AAFF-8D5D-463A-B680-047D8A39E772}" type="datetimeFigureOut">
              <a:rPr lang="ro-RO" smtClean="0"/>
              <a:t>24.05.2022</a:t>
            </a:fld>
            <a:endParaRPr lang="ro-RO"/>
          </a:p>
        </p:txBody>
      </p:sp>
      <p:sp>
        <p:nvSpPr>
          <p:cNvPr id="5" name="Substituent subsol 4">
            <a:extLst>
              <a:ext uri="{FF2B5EF4-FFF2-40B4-BE49-F238E27FC236}">
                <a16:creationId xmlns:a16="http://schemas.microsoft.com/office/drawing/2014/main" id="{2D785387-77E9-4543-9C6D-39FD3148AD48}"/>
              </a:ext>
            </a:extLst>
          </p:cNvPr>
          <p:cNvSpPr>
            <a:spLocks noGrp="1"/>
          </p:cNvSpPr>
          <p:nvPr>
            <p:ph type="ftr" sz="quarter" idx="11"/>
          </p:nvPr>
        </p:nvSpPr>
        <p:spPr/>
        <p:txBody>
          <a:bodyPr/>
          <a:lstStyle/>
          <a:p>
            <a:endParaRPr lang="ro-RO"/>
          </a:p>
        </p:txBody>
      </p:sp>
      <p:sp>
        <p:nvSpPr>
          <p:cNvPr id="6" name="Substituent număr diapozitiv 5">
            <a:extLst>
              <a:ext uri="{FF2B5EF4-FFF2-40B4-BE49-F238E27FC236}">
                <a16:creationId xmlns:a16="http://schemas.microsoft.com/office/drawing/2014/main" id="{7976D6AC-B55F-4EF4-A834-9A74743563DF}"/>
              </a:ext>
            </a:extLst>
          </p:cNvPr>
          <p:cNvSpPr>
            <a:spLocks noGrp="1"/>
          </p:cNvSpPr>
          <p:nvPr>
            <p:ph type="sldNum" sz="quarter" idx="12"/>
          </p:nvPr>
        </p:nvSpPr>
        <p:spPr/>
        <p:txBody>
          <a:bodyPr/>
          <a:lstStyle/>
          <a:p>
            <a:fld id="{F4B27F4D-88AB-4B9B-9141-97880C7A60B3}" type="slidenum">
              <a:rPr lang="ro-RO" smtClean="0"/>
              <a:t>‹#›</a:t>
            </a:fld>
            <a:endParaRPr lang="ro-RO"/>
          </a:p>
        </p:txBody>
      </p:sp>
    </p:spTree>
    <p:extLst>
      <p:ext uri="{BB962C8B-B14F-4D97-AF65-F5344CB8AC3E}">
        <p14:creationId xmlns:p14="http://schemas.microsoft.com/office/powerpoint/2010/main" val="466790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DC109D9A-639C-47C7-A593-A6ABDEF96E6F}"/>
              </a:ext>
            </a:extLst>
          </p:cNvPr>
          <p:cNvSpPr>
            <a:spLocks noGrp="1"/>
          </p:cNvSpPr>
          <p:nvPr>
            <p:ph type="title"/>
          </p:nvPr>
        </p:nvSpPr>
        <p:spPr/>
        <p:txBody>
          <a:bodyPr/>
          <a:lstStyle/>
          <a:p>
            <a:r>
              <a:rPr lang="ro-RO"/>
              <a:t>Faceți clic pentru a edita stilul de titlu coordonator</a:t>
            </a:r>
          </a:p>
        </p:txBody>
      </p:sp>
      <p:sp>
        <p:nvSpPr>
          <p:cNvPr id="3" name="Substituent conținut 2">
            <a:extLst>
              <a:ext uri="{FF2B5EF4-FFF2-40B4-BE49-F238E27FC236}">
                <a16:creationId xmlns:a16="http://schemas.microsoft.com/office/drawing/2014/main" id="{6B4985C3-27F4-4DCF-AC64-E14E4F174F00}"/>
              </a:ext>
            </a:extLst>
          </p:cNvPr>
          <p:cNvSpPr>
            <a:spLocks noGrp="1"/>
          </p:cNvSpPr>
          <p:nvPr>
            <p:ph sz="half" idx="1"/>
          </p:nvPr>
        </p:nvSpPr>
        <p:spPr>
          <a:xfrm>
            <a:off x="838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4" name="Substituent conținut 3">
            <a:extLst>
              <a:ext uri="{FF2B5EF4-FFF2-40B4-BE49-F238E27FC236}">
                <a16:creationId xmlns:a16="http://schemas.microsoft.com/office/drawing/2014/main" id="{2D55FF52-27AE-4EC2-AD11-BA4533335584}"/>
              </a:ext>
            </a:extLst>
          </p:cNvPr>
          <p:cNvSpPr>
            <a:spLocks noGrp="1"/>
          </p:cNvSpPr>
          <p:nvPr>
            <p:ph sz="half" idx="2"/>
          </p:nvPr>
        </p:nvSpPr>
        <p:spPr>
          <a:xfrm>
            <a:off x="6172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5" name="Substituent dată 4">
            <a:extLst>
              <a:ext uri="{FF2B5EF4-FFF2-40B4-BE49-F238E27FC236}">
                <a16:creationId xmlns:a16="http://schemas.microsoft.com/office/drawing/2014/main" id="{1904B0A6-4AAA-4CAA-82F2-7AA7E2E3B120}"/>
              </a:ext>
            </a:extLst>
          </p:cNvPr>
          <p:cNvSpPr>
            <a:spLocks noGrp="1"/>
          </p:cNvSpPr>
          <p:nvPr>
            <p:ph type="dt" sz="half" idx="10"/>
          </p:nvPr>
        </p:nvSpPr>
        <p:spPr/>
        <p:txBody>
          <a:bodyPr/>
          <a:lstStyle/>
          <a:p>
            <a:fld id="{DDE8AAFF-8D5D-463A-B680-047D8A39E772}" type="datetimeFigureOut">
              <a:rPr lang="ro-RO" smtClean="0"/>
              <a:t>24.05.2022</a:t>
            </a:fld>
            <a:endParaRPr lang="ro-RO"/>
          </a:p>
        </p:txBody>
      </p:sp>
      <p:sp>
        <p:nvSpPr>
          <p:cNvPr id="6" name="Substituent subsol 5">
            <a:extLst>
              <a:ext uri="{FF2B5EF4-FFF2-40B4-BE49-F238E27FC236}">
                <a16:creationId xmlns:a16="http://schemas.microsoft.com/office/drawing/2014/main" id="{3092239A-EEF6-44AD-951A-E2D261B2AB90}"/>
              </a:ext>
            </a:extLst>
          </p:cNvPr>
          <p:cNvSpPr>
            <a:spLocks noGrp="1"/>
          </p:cNvSpPr>
          <p:nvPr>
            <p:ph type="ftr" sz="quarter" idx="11"/>
          </p:nvPr>
        </p:nvSpPr>
        <p:spPr/>
        <p:txBody>
          <a:bodyPr/>
          <a:lstStyle/>
          <a:p>
            <a:endParaRPr lang="ro-RO"/>
          </a:p>
        </p:txBody>
      </p:sp>
      <p:sp>
        <p:nvSpPr>
          <p:cNvPr id="7" name="Substituent număr diapozitiv 6">
            <a:extLst>
              <a:ext uri="{FF2B5EF4-FFF2-40B4-BE49-F238E27FC236}">
                <a16:creationId xmlns:a16="http://schemas.microsoft.com/office/drawing/2014/main" id="{15FD0476-6945-421C-BA70-812E84874F6B}"/>
              </a:ext>
            </a:extLst>
          </p:cNvPr>
          <p:cNvSpPr>
            <a:spLocks noGrp="1"/>
          </p:cNvSpPr>
          <p:nvPr>
            <p:ph type="sldNum" sz="quarter" idx="12"/>
          </p:nvPr>
        </p:nvSpPr>
        <p:spPr/>
        <p:txBody>
          <a:bodyPr/>
          <a:lstStyle/>
          <a:p>
            <a:fld id="{F4B27F4D-88AB-4B9B-9141-97880C7A60B3}" type="slidenum">
              <a:rPr lang="ro-RO" smtClean="0"/>
              <a:t>‹#›</a:t>
            </a:fld>
            <a:endParaRPr lang="ro-RO"/>
          </a:p>
        </p:txBody>
      </p:sp>
    </p:spTree>
    <p:extLst>
      <p:ext uri="{BB962C8B-B14F-4D97-AF65-F5344CB8AC3E}">
        <p14:creationId xmlns:p14="http://schemas.microsoft.com/office/powerpoint/2010/main" val="9394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E0F66DB0-9AA5-4A91-B2DD-E0BD8BED7EE8}"/>
              </a:ext>
            </a:extLst>
          </p:cNvPr>
          <p:cNvSpPr>
            <a:spLocks noGrp="1"/>
          </p:cNvSpPr>
          <p:nvPr>
            <p:ph type="title"/>
          </p:nvPr>
        </p:nvSpPr>
        <p:spPr>
          <a:xfrm>
            <a:off x="839788" y="365125"/>
            <a:ext cx="10515600" cy="1325563"/>
          </a:xfrm>
        </p:spPr>
        <p:txBody>
          <a:bodyPr/>
          <a:lstStyle/>
          <a:p>
            <a:r>
              <a:rPr lang="ro-RO"/>
              <a:t>Faceți clic pentru a edita stilul de titlu coordonator</a:t>
            </a:r>
          </a:p>
        </p:txBody>
      </p:sp>
      <p:sp>
        <p:nvSpPr>
          <p:cNvPr id="3" name="Substituent text 2">
            <a:extLst>
              <a:ext uri="{FF2B5EF4-FFF2-40B4-BE49-F238E27FC236}">
                <a16:creationId xmlns:a16="http://schemas.microsoft.com/office/drawing/2014/main" id="{6724A603-B4E2-4DC0-B918-01F263FE7B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a16="http://schemas.microsoft.com/office/drawing/2014/main" id="{C26D03B9-718C-4C4E-86B5-B962D8692B9E}"/>
              </a:ext>
            </a:extLst>
          </p:cNvPr>
          <p:cNvSpPr>
            <a:spLocks noGrp="1"/>
          </p:cNvSpPr>
          <p:nvPr>
            <p:ph sz="half" idx="2"/>
          </p:nvPr>
        </p:nvSpPr>
        <p:spPr>
          <a:xfrm>
            <a:off x="839788" y="2505075"/>
            <a:ext cx="5157787"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5" name="Substituent text 4">
            <a:extLst>
              <a:ext uri="{FF2B5EF4-FFF2-40B4-BE49-F238E27FC236}">
                <a16:creationId xmlns:a16="http://schemas.microsoft.com/office/drawing/2014/main" id="{9DD5C4F6-0B9C-4383-AE9E-63D8131813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a16="http://schemas.microsoft.com/office/drawing/2014/main" id="{E555F5B3-14EF-48AE-9589-B35DD89F7AEE}"/>
              </a:ext>
            </a:extLst>
          </p:cNvPr>
          <p:cNvSpPr>
            <a:spLocks noGrp="1"/>
          </p:cNvSpPr>
          <p:nvPr>
            <p:ph sz="quarter" idx="4"/>
          </p:nvPr>
        </p:nvSpPr>
        <p:spPr>
          <a:xfrm>
            <a:off x="6172200" y="2505075"/>
            <a:ext cx="5183188"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7" name="Substituent dată 6">
            <a:extLst>
              <a:ext uri="{FF2B5EF4-FFF2-40B4-BE49-F238E27FC236}">
                <a16:creationId xmlns:a16="http://schemas.microsoft.com/office/drawing/2014/main" id="{4F80DAB5-7F4D-416D-89C4-A48138AA63BA}"/>
              </a:ext>
            </a:extLst>
          </p:cNvPr>
          <p:cNvSpPr>
            <a:spLocks noGrp="1"/>
          </p:cNvSpPr>
          <p:nvPr>
            <p:ph type="dt" sz="half" idx="10"/>
          </p:nvPr>
        </p:nvSpPr>
        <p:spPr/>
        <p:txBody>
          <a:bodyPr/>
          <a:lstStyle/>
          <a:p>
            <a:fld id="{DDE8AAFF-8D5D-463A-B680-047D8A39E772}" type="datetimeFigureOut">
              <a:rPr lang="ro-RO" smtClean="0"/>
              <a:t>24.05.2022</a:t>
            </a:fld>
            <a:endParaRPr lang="ro-RO"/>
          </a:p>
        </p:txBody>
      </p:sp>
      <p:sp>
        <p:nvSpPr>
          <p:cNvPr id="8" name="Substituent subsol 7">
            <a:extLst>
              <a:ext uri="{FF2B5EF4-FFF2-40B4-BE49-F238E27FC236}">
                <a16:creationId xmlns:a16="http://schemas.microsoft.com/office/drawing/2014/main" id="{C632DA1D-2AEE-45B5-9024-F5270B13482D}"/>
              </a:ext>
            </a:extLst>
          </p:cNvPr>
          <p:cNvSpPr>
            <a:spLocks noGrp="1"/>
          </p:cNvSpPr>
          <p:nvPr>
            <p:ph type="ftr" sz="quarter" idx="11"/>
          </p:nvPr>
        </p:nvSpPr>
        <p:spPr/>
        <p:txBody>
          <a:bodyPr/>
          <a:lstStyle/>
          <a:p>
            <a:endParaRPr lang="ro-RO"/>
          </a:p>
        </p:txBody>
      </p:sp>
      <p:sp>
        <p:nvSpPr>
          <p:cNvPr id="9" name="Substituent număr diapozitiv 8">
            <a:extLst>
              <a:ext uri="{FF2B5EF4-FFF2-40B4-BE49-F238E27FC236}">
                <a16:creationId xmlns:a16="http://schemas.microsoft.com/office/drawing/2014/main" id="{FCC9185D-1CCF-4A55-8995-2B10A9733B3B}"/>
              </a:ext>
            </a:extLst>
          </p:cNvPr>
          <p:cNvSpPr>
            <a:spLocks noGrp="1"/>
          </p:cNvSpPr>
          <p:nvPr>
            <p:ph type="sldNum" sz="quarter" idx="12"/>
          </p:nvPr>
        </p:nvSpPr>
        <p:spPr/>
        <p:txBody>
          <a:bodyPr/>
          <a:lstStyle/>
          <a:p>
            <a:fld id="{F4B27F4D-88AB-4B9B-9141-97880C7A60B3}" type="slidenum">
              <a:rPr lang="ro-RO" smtClean="0"/>
              <a:t>‹#›</a:t>
            </a:fld>
            <a:endParaRPr lang="ro-RO"/>
          </a:p>
        </p:txBody>
      </p:sp>
    </p:spTree>
    <p:extLst>
      <p:ext uri="{BB962C8B-B14F-4D97-AF65-F5344CB8AC3E}">
        <p14:creationId xmlns:p14="http://schemas.microsoft.com/office/powerpoint/2010/main" val="1933009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2040899-05E4-4931-A662-F1A1126AACA1}"/>
              </a:ext>
            </a:extLst>
          </p:cNvPr>
          <p:cNvSpPr>
            <a:spLocks noGrp="1"/>
          </p:cNvSpPr>
          <p:nvPr>
            <p:ph type="title"/>
          </p:nvPr>
        </p:nvSpPr>
        <p:spPr/>
        <p:txBody>
          <a:bodyPr/>
          <a:lstStyle/>
          <a:p>
            <a:r>
              <a:rPr lang="ro-RO"/>
              <a:t>Faceți clic pentru a edita stilul de titlu coordonator</a:t>
            </a:r>
          </a:p>
        </p:txBody>
      </p:sp>
      <p:sp>
        <p:nvSpPr>
          <p:cNvPr id="3" name="Substituent dată 2">
            <a:extLst>
              <a:ext uri="{FF2B5EF4-FFF2-40B4-BE49-F238E27FC236}">
                <a16:creationId xmlns:a16="http://schemas.microsoft.com/office/drawing/2014/main" id="{DD186DEC-7967-43B1-8ADC-1BCEE3051C7D}"/>
              </a:ext>
            </a:extLst>
          </p:cNvPr>
          <p:cNvSpPr>
            <a:spLocks noGrp="1"/>
          </p:cNvSpPr>
          <p:nvPr>
            <p:ph type="dt" sz="half" idx="10"/>
          </p:nvPr>
        </p:nvSpPr>
        <p:spPr/>
        <p:txBody>
          <a:bodyPr/>
          <a:lstStyle/>
          <a:p>
            <a:fld id="{DDE8AAFF-8D5D-463A-B680-047D8A39E772}" type="datetimeFigureOut">
              <a:rPr lang="ro-RO" smtClean="0"/>
              <a:t>24.05.2022</a:t>
            </a:fld>
            <a:endParaRPr lang="ro-RO"/>
          </a:p>
        </p:txBody>
      </p:sp>
      <p:sp>
        <p:nvSpPr>
          <p:cNvPr id="4" name="Substituent subsol 3">
            <a:extLst>
              <a:ext uri="{FF2B5EF4-FFF2-40B4-BE49-F238E27FC236}">
                <a16:creationId xmlns:a16="http://schemas.microsoft.com/office/drawing/2014/main" id="{B130FFDE-7A3F-427E-A4D1-D4368268CD69}"/>
              </a:ext>
            </a:extLst>
          </p:cNvPr>
          <p:cNvSpPr>
            <a:spLocks noGrp="1"/>
          </p:cNvSpPr>
          <p:nvPr>
            <p:ph type="ftr" sz="quarter" idx="11"/>
          </p:nvPr>
        </p:nvSpPr>
        <p:spPr/>
        <p:txBody>
          <a:bodyPr/>
          <a:lstStyle/>
          <a:p>
            <a:endParaRPr lang="ro-RO"/>
          </a:p>
        </p:txBody>
      </p:sp>
      <p:sp>
        <p:nvSpPr>
          <p:cNvPr id="5" name="Substituent număr diapozitiv 4">
            <a:extLst>
              <a:ext uri="{FF2B5EF4-FFF2-40B4-BE49-F238E27FC236}">
                <a16:creationId xmlns:a16="http://schemas.microsoft.com/office/drawing/2014/main" id="{E0550180-548C-44DD-AA84-59A5F325CA1D}"/>
              </a:ext>
            </a:extLst>
          </p:cNvPr>
          <p:cNvSpPr>
            <a:spLocks noGrp="1"/>
          </p:cNvSpPr>
          <p:nvPr>
            <p:ph type="sldNum" sz="quarter" idx="12"/>
          </p:nvPr>
        </p:nvSpPr>
        <p:spPr/>
        <p:txBody>
          <a:bodyPr/>
          <a:lstStyle/>
          <a:p>
            <a:fld id="{F4B27F4D-88AB-4B9B-9141-97880C7A60B3}" type="slidenum">
              <a:rPr lang="ro-RO" smtClean="0"/>
              <a:t>‹#›</a:t>
            </a:fld>
            <a:endParaRPr lang="ro-RO"/>
          </a:p>
        </p:txBody>
      </p:sp>
    </p:spTree>
    <p:extLst>
      <p:ext uri="{BB962C8B-B14F-4D97-AF65-F5344CB8AC3E}">
        <p14:creationId xmlns:p14="http://schemas.microsoft.com/office/powerpoint/2010/main" val="306081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a16="http://schemas.microsoft.com/office/drawing/2014/main" id="{5D822B28-9821-4F16-86F2-83A51E19E4B4}"/>
              </a:ext>
            </a:extLst>
          </p:cNvPr>
          <p:cNvSpPr>
            <a:spLocks noGrp="1"/>
          </p:cNvSpPr>
          <p:nvPr>
            <p:ph type="dt" sz="half" idx="10"/>
          </p:nvPr>
        </p:nvSpPr>
        <p:spPr/>
        <p:txBody>
          <a:bodyPr/>
          <a:lstStyle/>
          <a:p>
            <a:fld id="{DDE8AAFF-8D5D-463A-B680-047D8A39E772}" type="datetimeFigureOut">
              <a:rPr lang="ro-RO" smtClean="0"/>
              <a:t>24.05.2022</a:t>
            </a:fld>
            <a:endParaRPr lang="ro-RO"/>
          </a:p>
        </p:txBody>
      </p:sp>
      <p:sp>
        <p:nvSpPr>
          <p:cNvPr id="3" name="Substituent subsol 2">
            <a:extLst>
              <a:ext uri="{FF2B5EF4-FFF2-40B4-BE49-F238E27FC236}">
                <a16:creationId xmlns:a16="http://schemas.microsoft.com/office/drawing/2014/main" id="{E3FD534F-1A62-4B59-92A6-A7DB73A7E4E4}"/>
              </a:ext>
            </a:extLst>
          </p:cNvPr>
          <p:cNvSpPr>
            <a:spLocks noGrp="1"/>
          </p:cNvSpPr>
          <p:nvPr>
            <p:ph type="ftr" sz="quarter" idx="11"/>
          </p:nvPr>
        </p:nvSpPr>
        <p:spPr/>
        <p:txBody>
          <a:bodyPr/>
          <a:lstStyle/>
          <a:p>
            <a:endParaRPr lang="ro-RO"/>
          </a:p>
        </p:txBody>
      </p:sp>
      <p:sp>
        <p:nvSpPr>
          <p:cNvPr id="4" name="Substituent număr diapozitiv 3">
            <a:extLst>
              <a:ext uri="{FF2B5EF4-FFF2-40B4-BE49-F238E27FC236}">
                <a16:creationId xmlns:a16="http://schemas.microsoft.com/office/drawing/2014/main" id="{5AA3D4D0-9B67-4531-9E17-FF7A25C316F6}"/>
              </a:ext>
            </a:extLst>
          </p:cNvPr>
          <p:cNvSpPr>
            <a:spLocks noGrp="1"/>
          </p:cNvSpPr>
          <p:nvPr>
            <p:ph type="sldNum" sz="quarter" idx="12"/>
          </p:nvPr>
        </p:nvSpPr>
        <p:spPr/>
        <p:txBody>
          <a:bodyPr/>
          <a:lstStyle/>
          <a:p>
            <a:fld id="{F4B27F4D-88AB-4B9B-9141-97880C7A60B3}" type="slidenum">
              <a:rPr lang="ro-RO" smtClean="0"/>
              <a:t>‹#›</a:t>
            </a:fld>
            <a:endParaRPr lang="ro-RO"/>
          </a:p>
        </p:txBody>
      </p:sp>
    </p:spTree>
    <p:extLst>
      <p:ext uri="{BB962C8B-B14F-4D97-AF65-F5344CB8AC3E}">
        <p14:creationId xmlns:p14="http://schemas.microsoft.com/office/powerpoint/2010/main" val="2047021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8F7DC47E-154F-4C20-903A-7E868D304F90}"/>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p>
        </p:txBody>
      </p:sp>
      <p:sp>
        <p:nvSpPr>
          <p:cNvPr id="3" name="Substituent conținut 2">
            <a:extLst>
              <a:ext uri="{FF2B5EF4-FFF2-40B4-BE49-F238E27FC236}">
                <a16:creationId xmlns:a16="http://schemas.microsoft.com/office/drawing/2014/main" id="{9EC31285-9361-427B-96EE-F8C3A2D3D5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4" name="Substituent text 3">
            <a:extLst>
              <a:ext uri="{FF2B5EF4-FFF2-40B4-BE49-F238E27FC236}">
                <a16:creationId xmlns:a16="http://schemas.microsoft.com/office/drawing/2014/main" id="{EF33F37E-7438-4016-ACE0-DEBA8E04EC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ED226512-8151-4233-B8B2-8FD1AA9F02E9}"/>
              </a:ext>
            </a:extLst>
          </p:cNvPr>
          <p:cNvSpPr>
            <a:spLocks noGrp="1"/>
          </p:cNvSpPr>
          <p:nvPr>
            <p:ph type="dt" sz="half" idx="10"/>
          </p:nvPr>
        </p:nvSpPr>
        <p:spPr/>
        <p:txBody>
          <a:bodyPr/>
          <a:lstStyle/>
          <a:p>
            <a:fld id="{DDE8AAFF-8D5D-463A-B680-047D8A39E772}" type="datetimeFigureOut">
              <a:rPr lang="ro-RO" smtClean="0"/>
              <a:t>24.05.2022</a:t>
            </a:fld>
            <a:endParaRPr lang="ro-RO"/>
          </a:p>
        </p:txBody>
      </p:sp>
      <p:sp>
        <p:nvSpPr>
          <p:cNvPr id="6" name="Substituent subsol 5">
            <a:extLst>
              <a:ext uri="{FF2B5EF4-FFF2-40B4-BE49-F238E27FC236}">
                <a16:creationId xmlns:a16="http://schemas.microsoft.com/office/drawing/2014/main" id="{A00AE152-5A4F-45DD-8BF8-01682287900D}"/>
              </a:ext>
            </a:extLst>
          </p:cNvPr>
          <p:cNvSpPr>
            <a:spLocks noGrp="1"/>
          </p:cNvSpPr>
          <p:nvPr>
            <p:ph type="ftr" sz="quarter" idx="11"/>
          </p:nvPr>
        </p:nvSpPr>
        <p:spPr/>
        <p:txBody>
          <a:bodyPr/>
          <a:lstStyle/>
          <a:p>
            <a:endParaRPr lang="ro-RO"/>
          </a:p>
        </p:txBody>
      </p:sp>
      <p:sp>
        <p:nvSpPr>
          <p:cNvPr id="7" name="Substituent număr diapozitiv 6">
            <a:extLst>
              <a:ext uri="{FF2B5EF4-FFF2-40B4-BE49-F238E27FC236}">
                <a16:creationId xmlns:a16="http://schemas.microsoft.com/office/drawing/2014/main" id="{416B9342-805C-4091-804F-8ECB3BE415DB}"/>
              </a:ext>
            </a:extLst>
          </p:cNvPr>
          <p:cNvSpPr>
            <a:spLocks noGrp="1"/>
          </p:cNvSpPr>
          <p:nvPr>
            <p:ph type="sldNum" sz="quarter" idx="12"/>
          </p:nvPr>
        </p:nvSpPr>
        <p:spPr/>
        <p:txBody>
          <a:bodyPr/>
          <a:lstStyle/>
          <a:p>
            <a:fld id="{F4B27F4D-88AB-4B9B-9141-97880C7A60B3}" type="slidenum">
              <a:rPr lang="ro-RO" smtClean="0"/>
              <a:t>‹#›</a:t>
            </a:fld>
            <a:endParaRPr lang="ro-RO"/>
          </a:p>
        </p:txBody>
      </p:sp>
    </p:spTree>
    <p:extLst>
      <p:ext uri="{BB962C8B-B14F-4D97-AF65-F5344CB8AC3E}">
        <p14:creationId xmlns:p14="http://schemas.microsoft.com/office/powerpoint/2010/main" val="32747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0AF5D83F-7B99-4891-85D4-69B9B8AAB773}"/>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p>
        </p:txBody>
      </p:sp>
      <p:sp>
        <p:nvSpPr>
          <p:cNvPr id="3" name="Substituent imagine 2">
            <a:extLst>
              <a:ext uri="{FF2B5EF4-FFF2-40B4-BE49-F238E27FC236}">
                <a16:creationId xmlns:a16="http://schemas.microsoft.com/office/drawing/2014/main" id="{359BD647-9ADE-4B98-8A4B-7F6BE0EEB4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Substituent text 3">
            <a:extLst>
              <a:ext uri="{FF2B5EF4-FFF2-40B4-BE49-F238E27FC236}">
                <a16:creationId xmlns:a16="http://schemas.microsoft.com/office/drawing/2014/main" id="{7362CBFA-9A90-4373-999A-20E9467CFC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C5E1A4B8-7444-4A92-B209-006895859DF6}"/>
              </a:ext>
            </a:extLst>
          </p:cNvPr>
          <p:cNvSpPr>
            <a:spLocks noGrp="1"/>
          </p:cNvSpPr>
          <p:nvPr>
            <p:ph type="dt" sz="half" idx="10"/>
          </p:nvPr>
        </p:nvSpPr>
        <p:spPr/>
        <p:txBody>
          <a:bodyPr/>
          <a:lstStyle/>
          <a:p>
            <a:fld id="{DDE8AAFF-8D5D-463A-B680-047D8A39E772}" type="datetimeFigureOut">
              <a:rPr lang="ro-RO" smtClean="0"/>
              <a:t>24.05.2022</a:t>
            </a:fld>
            <a:endParaRPr lang="ro-RO"/>
          </a:p>
        </p:txBody>
      </p:sp>
      <p:sp>
        <p:nvSpPr>
          <p:cNvPr id="6" name="Substituent subsol 5">
            <a:extLst>
              <a:ext uri="{FF2B5EF4-FFF2-40B4-BE49-F238E27FC236}">
                <a16:creationId xmlns:a16="http://schemas.microsoft.com/office/drawing/2014/main" id="{D23A03BF-C11F-43AB-9783-01A4D357A3B0}"/>
              </a:ext>
            </a:extLst>
          </p:cNvPr>
          <p:cNvSpPr>
            <a:spLocks noGrp="1"/>
          </p:cNvSpPr>
          <p:nvPr>
            <p:ph type="ftr" sz="quarter" idx="11"/>
          </p:nvPr>
        </p:nvSpPr>
        <p:spPr/>
        <p:txBody>
          <a:bodyPr/>
          <a:lstStyle/>
          <a:p>
            <a:endParaRPr lang="ro-RO"/>
          </a:p>
        </p:txBody>
      </p:sp>
      <p:sp>
        <p:nvSpPr>
          <p:cNvPr id="7" name="Substituent număr diapozitiv 6">
            <a:extLst>
              <a:ext uri="{FF2B5EF4-FFF2-40B4-BE49-F238E27FC236}">
                <a16:creationId xmlns:a16="http://schemas.microsoft.com/office/drawing/2014/main" id="{FA5D7C56-1D93-4364-9A28-CA8C6060605B}"/>
              </a:ext>
            </a:extLst>
          </p:cNvPr>
          <p:cNvSpPr>
            <a:spLocks noGrp="1"/>
          </p:cNvSpPr>
          <p:nvPr>
            <p:ph type="sldNum" sz="quarter" idx="12"/>
          </p:nvPr>
        </p:nvSpPr>
        <p:spPr/>
        <p:txBody>
          <a:bodyPr/>
          <a:lstStyle/>
          <a:p>
            <a:fld id="{F4B27F4D-88AB-4B9B-9141-97880C7A60B3}" type="slidenum">
              <a:rPr lang="ro-RO" smtClean="0"/>
              <a:t>‹#›</a:t>
            </a:fld>
            <a:endParaRPr lang="ro-RO"/>
          </a:p>
        </p:txBody>
      </p:sp>
    </p:spTree>
    <p:extLst>
      <p:ext uri="{BB962C8B-B14F-4D97-AF65-F5344CB8AC3E}">
        <p14:creationId xmlns:p14="http://schemas.microsoft.com/office/powerpoint/2010/main" val="2873335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a16="http://schemas.microsoft.com/office/drawing/2014/main" id="{7FA04181-A189-4AB1-A1E3-5F606554D4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o-RO"/>
              <a:t>Faceți clic pentru a edita stilul de titlu coordonator</a:t>
            </a:r>
          </a:p>
        </p:txBody>
      </p:sp>
      <p:sp>
        <p:nvSpPr>
          <p:cNvPr id="3" name="Substituent text 2">
            <a:extLst>
              <a:ext uri="{FF2B5EF4-FFF2-40B4-BE49-F238E27FC236}">
                <a16:creationId xmlns:a16="http://schemas.microsoft.com/office/drawing/2014/main" id="{FED989F3-78C3-47B6-B6C0-56DE87300A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4" name="Substituent dată 3">
            <a:extLst>
              <a:ext uri="{FF2B5EF4-FFF2-40B4-BE49-F238E27FC236}">
                <a16:creationId xmlns:a16="http://schemas.microsoft.com/office/drawing/2014/main" id="{AD24894E-6B03-441C-B13F-0CCEE5EB61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8AAFF-8D5D-463A-B680-047D8A39E772}" type="datetimeFigureOut">
              <a:rPr lang="ro-RO" smtClean="0"/>
              <a:t>24.05.2022</a:t>
            </a:fld>
            <a:endParaRPr lang="ro-RO"/>
          </a:p>
        </p:txBody>
      </p:sp>
      <p:sp>
        <p:nvSpPr>
          <p:cNvPr id="5" name="Substituent subsol 4">
            <a:extLst>
              <a:ext uri="{FF2B5EF4-FFF2-40B4-BE49-F238E27FC236}">
                <a16:creationId xmlns:a16="http://schemas.microsoft.com/office/drawing/2014/main" id="{B95DED11-5398-49B0-B751-C0A70BA4A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ubstituent număr diapozitiv 5">
            <a:extLst>
              <a:ext uri="{FF2B5EF4-FFF2-40B4-BE49-F238E27FC236}">
                <a16:creationId xmlns:a16="http://schemas.microsoft.com/office/drawing/2014/main" id="{E83170A1-60F5-425C-A926-20BFBC63DC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27F4D-88AB-4B9B-9141-97880C7A60B3}" type="slidenum">
              <a:rPr lang="ro-RO" smtClean="0"/>
              <a:t>‹#›</a:t>
            </a:fld>
            <a:endParaRPr lang="ro-RO"/>
          </a:p>
        </p:txBody>
      </p:sp>
    </p:spTree>
    <p:extLst>
      <p:ext uri="{BB962C8B-B14F-4D97-AF65-F5344CB8AC3E}">
        <p14:creationId xmlns:p14="http://schemas.microsoft.com/office/powerpoint/2010/main" val="19072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iancuguda.ro/"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tăText 4">
            <a:extLst>
              <a:ext uri="{FF2B5EF4-FFF2-40B4-BE49-F238E27FC236}">
                <a16:creationId xmlns:a16="http://schemas.microsoft.com/office/drawing/2014/main" id="{F240A52E-CD32-4068-8DAB-7F4D296D521C}"/>
              </a:ext>
            </a:extLst>
          </p:cNvPr>
          <p:cNvSpPr txBox="1"/>
          <p:nvPr/>
        </p:nvSpPr>
        <p:spPr>
          <a:xfrm>
            <a:off x="416768" y="2398675"/>
            <a:ext cx="5945166" cy="4154984"/>
          </a:xfrm>
          <a:prstGeom prst="rect">
            <a:avLst/>
          </a:prstGeom>
          <a:noFill/>
        </p:spPr>
        <p:txBody>
          <a:bodyPr wrap="square">
            <a:spAutoFit/>
          </a:bodyPr>
          <a:lstStyle/>
          <a:p>
            <a:pPr algn="just"/>
            <a:r>
              <a:rPr lang="en-US" sz="1100" b="1" dirty="0" smtClean="0">
                <a:latin typeface="Candara" panose="020E0502030303020204" pitchFamily="34" charset="0"/>
              </a:rPr>
              <a:t>Iancu </a:t>
            </a:r>
            <a:r>
              <a:rPr lang="en-US" sz="1100" b="1" dirty="0">
                <a:latin typeface="Candara" panose="020E0502030303020204" pitchFamily="34" charset="0"/>
              </a:rPr>
              <a:t>Guda </a:t>
            </a:r>
            <a:r>
              <a:rPr lang="en-US" sz="1100" dirty="0" err="1" smtClean="0">
                <a:latin typeface="Candara" panose="020E0502030303020204" pitchFamily="34" charset="0"/>
              </a:rPr>
              <a:t>este</a:t>
            </a:r>
            <a:r>
              <a:rPr lang="en-US" sz="1100" dirty="0" smtClean="0">
                <a:latin typeface="Candara" panose="020E0502030303020204" pitchFamily="34" charset="0"/>
              </a:rPr>
              <a:t> </a:t>
            </a:r>
            <a:r>
              <a:rPr lang="ro-RO" sz="1100" dirty="0" smtClean="0">
                <a:latin typeface="Candara" panose="020E0502030303020204" pitchFamily="34" charset="0"/>
              </a:rPr>
              <a:t>responsabil </a:t>
            </a:r>
            <a:r>
              <a:rPr lang="ro-RO" sz="1100" dirty="0">
                <a:latin typeface="Candara" panose="020E0502030303020204" pitchFamily="34" charset="0"/>
              </a:rPr>
              <a:t>pentru dezvoltarea liniilor de servicii ca </a:t>
            </a:r>
            <a:r>
              <a:rPr lang="ro-RO" sz="1100" dirty="0" err="1">
                <a:latin typeface="Candara" panose="020E0502030303020204" pitchFamily="34" charset="0"/>
              </a:rPr>
              <a:t>şi</a:t>
            </a:r>
            <a:r>
              <a:rPr lang="ro-RO" sz="1100" dirty="0">
                <a:latin typeface="Candara" panose="020E0502030303020204" pitchFamily="34" charset="0"/>
              </a:rPr>
              <a:t> Director General al </a:t>
            </a:r>
            <a:r>
              <a:rPr lang="ro-RO" sz="1100" dirty="0" err="1">
                <a:latin typeface="Candara" panose="020E0502030303020204" pitchFamily="34" charset="0"/>
              </a:rPr>
              <a:t>Coface</a:t>
            </a:r>
            <a:r>
              <a:rPr lang="ro-RO" sz="1100" dirty="0">
                <a:latin typeface="Candara" panose="020E0502030303020204" pitchFamily="34" charset="0"/>
              </a:rPr>
              <a:t> Credit Management Services, acumulând o experiență de </a:t>
            </a:r>
            <a:r>
              <a:rPr lang="en-US" sz="1100" dirty="0" err="1" smtClean="0">
                <a:latin typeface="Candara" panose="020E0502030303020204" pitchFamily="34" charset="0"/>
              </a:rPr>
              <a:t>aproape</a:t>
            </a:r>
            <a:r>
              <a:rPr lang="en-US" sz="1100" dirty="0" smtClean="0">
                <a:latin typeface="Candara" panose="020E0502030303020204" pitchFamily="34" charset="0"/>
              </a:rPr>
              <a:t> 20 de </a:t>
            </a:r>
            <a:r>
              <a:rPr lang="en-US" sz="1100" dirty="0" err="1" smtClean="0">
                <a:latin typeface="Candara" panose="020E0502030303020204" pitchFamily="34" charset="0"/>
              </a:rPr>
              <a:t>ani</a:t>
            </a:r>
            <a:r>
              <a:rPr lang="en-US" sz="1100" dirty="0" smtClean="0">
                <a:latin typeface="Candara" panose="020E0502030303020204" pitchFamily="34" charset="0"/>
              </a:rPr>
              <a:t> </a:t>
            </a:r>
            <a:r>
              <a:rPr lang="ro-RO" sz="1100" dirty="0" smtClean="0">
                <a:latin typeface="Candara" panose="020E0502030303020204" pitchFamily="34" charset="0"/>
              </a:rPr>
              <a:t>privind </a:t>
            </a:r>
            <a:r>
              <a:rPr lang="ro-RO" sz="1100" dirty="0">
                <a:latin typeface="Candara" panose="020E0502030303020204" pitchFamily="34" charset="0"/>
              </a:rPr>
              <a:t>managementul riscului de credit în cadrul companiei. Începând cu anul 2013, este lector asociat la Institutul Bancar Român (IBR), precum și la Institutul de Studii Financiare (ISF), unde predă cursuri de analiză financiară avansată și finanțe corporative în cadrul programului CEFA. Activitatea de lector universitar este extinsă prin cursurile de </a:t>
            </a:r>
            <a:r>
              <a:rPr lang="ro-RO" sz="1100" dirty="0" err="1">
                <a:latin typeface="Candara" panose="020E0502030303020204" pitchFamily="34" charset="0"/>
              </a:rPr>
              <a:t>risk</a:t>
            </a:r>
            <a:r>
              <a:rPr lang="ro-RO" sz="1100" dirty="0">
                <a:latin typeface="Candara" panose="020E0502030303020204" pitchFamily="34" charset="0"/>
              </a:rPr>
              <a:t> management cu predare in limba engleza, pe care Iancu le susține la IMBA (International Master of Business </a:t>
            </a:r>
            <a:r>
              <a:rPr lang="ro-RO" sz="1100" dirty="0" err="1">
                <a:latin typeface="Candara" panose="020E0502030303020204" pitchFamily="34" charset="0"/>
              </a:rPr>
              <a:t>Administration</a:t>
            </a:r>
            <a:r>
              <a:rPr lang="ro-RO" sz="1100" dirty="0">
                <a:latin typeface="Candara" panose="020E0502030303020204" pitchFamily="34" charset="0"/>
              </a:rPr>
              <a:t>) din cadrul FABIZ, ASE. De asemenea, </a:t>
            </a:r>
            <a:r>
              <a:rPr lang="ro-RO" sz="1100" dirty="0" err="1">
                <a:latin typeface="Candara" panose="020E0502030303020204" pitchFamily="34" charset="0"/>
              </a:rPr>
              <a:t>începand</a:t>
            </a:r>
            <a:r>
              <a:rPr lang="ro-RO" sz="1100" dirty="0">
                <a:latin typeface="Candara" panose="020E0502030303020204" pitchFamily="34" charset="0"/>
              </a:rPr>
              <a:t> cu anul 2017, Iancu este autorizat de </a:t>
            </a:r>
            <a:r>
              <a:rPr lang="ro-RO" sz="1100" dirty="0" err="1">
                <a:latin typeface="Candara" panose="020E0502030303020204" pitchFamily="34" charset="0"/>
              </a:rPr>
              <a:t>catre</a:t>
            </a:r>
            <a:r>
              <a:rPr lang="ro-RO" sz="1100" dirty="0">
                <a:latin typeface="Candara" panose="020E0502030303020204" pitchFamily="34" charset="0"/>
              </a:rPr>
              <a:t> ASF pentru poziția de Administrator Independent în Consiliul de Administrație al BRD </a:t>
            </a:r>
            <a:r>
              <a:rPr lang="ro-RO" sz="1100" dirty="0" err="1">
                <a:latin typeface="Candara" panose="020E0502030303020204" pitchFamily="34" charset="0"/>
              </a:rPr>
              <a:t>Asset</a:t>
            </a:r>
            <a:r>
              <a:rPr lang="ro-RO" sz="1100" dirty="0">
                <a:latin typeface="Candara" panose="020E0502030303020204" pitchFamily="34" charset="0"/>
              </a:rPr>
              <a:t> Management</a:t>
            </a:r>
            <a:r>
              <a:rPr lang="en-US" sz="1100" dirty="0" smtClean="0">
                <a:latin typeface="Candara" panose="020E0502030303020204" pitchFamily="34" charset="0"/>
              </a:rPr>
              <a:t>. </a:t>
            </a:r>
            <a:r>
              <a:rPr lang="en-US" sz="1100" dirty="0" err="1" smtClean="0">
                <a:latin typeface="Candara" panose="020E0502030303020204" pitchFamily="34" charset="0"/>
              </a:rPr>
              <a:t>Incepand</a:t>
            </a:r>
            <a:r>
              <a:rPr lang="en-US" sz="1100" dirty="0" smtClean="0">
                <a:latin typeface="Candara" panose="020E0502030303020204" pitchFamily="34" charset="0"/>
              </a:rPr>
              <a:t> cu sept. 2020, Iancu </a:t>
            </a:r>
            <a:r>
              <a:rPr lang="en-US" sz="1100" dirty="0" err="1" smtClean="0">
                <a:latin typeface="Candara" panose="020E0502030303020204" pitchFamily="34" charset="0"/>
              </a:rPr>
              <a:t>este</a:t>
            </a:r>
            <a:r>
              <a:rPr lang="en-US" sz="1100" dirty="0" smtClean="0">
                <a:latin typeface="Candara" panose="020E0502030303020204" pitchFamily="34" charset="0"/>
              </a:rPr>
              <a:t> </a:t>
            </a:r>
            <a:r>
              <a:rPr lang="en-US" sz="1100" dirty="0" err="1" smtClean="0">
                <a:latin typeface="Candara" panose="020E0502030303020204" pitchFamily="34" charset="0"/>
              </a:rPr>
              <a:t>producatorul</a:t>
            </a:r>
            <a:r>
              <a:rPr lang="en-US" sz="1100" dirty="0" smtClean="0">
                <a:latin typeface="Candara" panose="020E0502030303020204" pitchFamily="34" charset="0"/>
              </a:rPr>
              <a:t> </a:t>
            </a:r>
            <a:r>
              <a:rPr lang="en-US" sz="1100" dirty="0" err="1" smtClean="0">
                <a:latin typeface="Candara" panose="020E0502030303020204" pitchFamily="34" charset="0"/>
              </a:rPr>
              <a:t>si</a:t>
            </a:r>
            <a:r>
              <a:rPr lang="en-US" sz="1100" dirty="0" smtClean="0">
                <a:latin typeface="Candara" panose="020E0502030303020204" pitchFamily="34" charset="0"/>
              </a:rPr>
              <a:t> </a:t>
            </a:r>
            <a:r>
              <a:rPr lang="en-US" sz="1100" dirty="0" err="1" smtClean="0">
                <a:latin typeface="Candara" panose="020E0502030303020204" pitchFamily="34" charset="0"/>
              </a:rPr>
              <a:t>prezentatorul</a:t>
            </a:r>
            <a:r>
              <a:rPr lang="en-US" sz="1100" dirty="0" smtClean="0">
                <a:latin typeface="Candara" panose="020E0502030303020204" pitchFamily="34" charset="0"/>
              </a:rPr>
              <a:t> </a:t>
            </a:r>
            <a:r>
              <a:rPr lang="en-US" sz="1100" dirty="0" err="1" smtClean="0">
                <a:latin typeface="Candara" panose="020E0502030303020204" pitchFamily="34" charset="0"/>
              </a:rPr>
              <a:t>emisiunii</a:t>
            </a:r>
            <a:r>
              <a:rPr lang="en-US" sz="1100" dirty="0" smtClean="0">
                <a:latin typeface="Candara" panose="020E0502030303020204" pitchFamily="34" charset="0"/>
              </a:rPr>
              <a:t> de </a:t>
            </a:r>
            <a:r>
              <a:rPr lang="en-US" sz="1100" dirty="0" err="1" smtClean="0">
                <a:latin typeface="Candara" panose="020E0502030303020204" pitchFamily="34" charset="0"/>
              </a:rPr>
              <a:t>educatie</a:t>
            </a:r>
            <a:r>
              <a:rPr lang="en-US" sz="1100" dirty="0" smtClean="0">
                <a:latin typeface="Candara" panose="020E0502030303020204" pitchFamily="34" charset="0"/>
              </a:rPr>
              <a:t> </a:t>
            </a:r>
            <a:r>
              <a:rPr lang="en-US" sz="1100" dirty="0" err="1" smtClean="0">
                <a:latin typeface="Candara" panose="020E0502030303020204" pitchFamily="34" charset="0"/>
              </a:rPr>
              <a:t>financiara</a:t>
            </a:r>
            <a:r>
              <a:rPr lang="en-US" sz="1100" dirty="0" smtClean="0">
                <a:latin typeface="Candara" panose="020E0502030303020204" pitchFamily="34" charset="0"/>
              </a:rPr>
              <a:t> (</a:t>
            </a:r>
            <a:r>
              <a:rPr lang="en-US" sz="1100" dirty="0" err="1" smtClean="0">
                <a:latin typeface="Candara" panose="020E0502030303020204" pitchFamily="34" charset="0"/>
              </a:rPr>
              <a:t>finante</a:t>
            </a:r>
            <a:r>
              <a:rPr lang="en-US" sz="1100" dirty="0" smtClean="0">
                <a:latin typeface="Candara" panose="020E0502030303020204" pitchFamily="34" charset="0"/>
              </a:rPr>
              <a:t> </a:t>
            </a:r>
            <a:r>
              <a:rPr lang="en-US" sz="1100" dirty="0" err="1" smtClean="0">
                <a:latin typeface="Candara" panose="020E0502030303020204" pitchFamily="34" charset="0"/>
              </a:rPr>
              <a:t>personale</a:t>
            </a:r>
            <a:r>
              <a:rPr lang="en-US" sz="1100" dirty="0" smtClean="0">
                <a:latin typeface="Candara" panose="020E0502030303020204" pitchFamily="34" charset="0"/>
              </a:rPr>
              <a:t> </a:t>
            </a:r>
            <a:r>
              <a:rPr lang="en-US" sz="1100" dirty="0" err="1" smtClean="0">
                <a:latin typeface="Candara" panose="020E0502030303020204" pitchFamily="34" charset="0"/>
              </a:rPr>
              <a:t>si</a:t>
            </a:r>
            <a:r>
              <a:rPr lang="en-US" sz="1100" dirty="0" smtClean="0">
                <a:latin typeface="Candara" panose="020E0502030303020204" pitchFamily="34" charset="0"/>
              </a:rPr>
              <a:t> ale </a:t>
            </a:r>
            <a:r>
              <a:rPr lang="en-US" sz="1100" dirty="0" err="1" smtClean="0">
                <a:latin typeface="Candara" panose="020E0502030303020204" pitchFamily="34" charset="0"/>
              </a:rPr>
              <a:t>afacerii</a:t>
            </a:r>
            <a:r>
              <a:rPr lang="en-US" sz="1100" dirty="0" smtClean="0">
                <a:latin typeface="Candara" panose="020E0502030303020204" pitchFamily="34" charset="0"/>
              </a:rPr>
              <a:t>) “</a:t>
            </a:r>
            <a:r>
              <a:rPr lang="en-US" sz="1100" dirty="0" err="1" smtClean="0">
                <a:latin typeface="Candara" panose="020E0502030303020204" pitchFamily="34" charset="0"/>
              </a:rPr>
              <a:t>Banii</a:t>
            </a:r>
            <a:r>
              <a:rPr lang="en-US" sz="1100" dirty="0" smtClean="0">
                <a:latin typeface="Candara" panose="020E0502030303020204" pitchFamily="34" charset="0"/>
              </a:rPr>
              <a:t> in </a:t>
            </a:r>
            <a:r>
              <a:rPr lang="en-US" sz="1100" dirty="0" err="1" smtClean="0">
                <a:latin typeface="Candara" panose="020E0502030303020204" pitchFamily="34" charset="0"/>
              </a:rPr>
              <a:t>miscare</a:t>
            </a:r>
            <a:r>
              <a:rPr lang="en-US" sz="1100" dirty="0" smtClean="0">
                <a:latin typeface="Candara" panose="020E0502030303020204" pitchFamily="34" charset="0"/>
              </a:rPr>
              <a:t>”, </a:t>
            </a:r>
            <a:r>
              <a:rPr lang="en-US" sz="1100" dirty="0" err="1" smtClean="0">
                <a:latin typeface="Candara" panose="020E0502030303020204" pitchFamily="34" charset="0"/>
              </a:rPr>
              <a:t>difuzat</a:t>
            </a:r>
            <a:r>
              <a:rPr lang="en-US" sz="1100" dirty="0" smtClean="0">
                <a:latin typeface="Candara" panose="020E0502030303020204" pitchFamily="34" charset="0"/>
              </a:rPr>
              <a:t> </a:t>
            </a:r>
            <a:r>
              <a:rPr lang="en-US" sz="1100" dirty="0" err="1" smtClean="0">
                <a:latin typeface="Candara" panose="020E0502030303020204" pitchFamily="34" charset="0"/>
              </a:rPr>
              <a:t>zilnic</a:t>
            </a:r>
            <a:r>
              <a:rPr lang="en-US" sz="1100" dirty="0" smtClean="0">
                <a:latin typeface="Candara" panose="020E0502030303020204" pitchFamily="34" charset="0"/>
              </a:rPr>
              <a:t> </a:t>
            </a:r>
            <a:r>
              <a:rPr lang="en-US" sz="1100" dirty="0" err="1" smtClean="0">
                <a:latin typeface="Candara" panose="020E0502030303020204" pitchFamily="34" charset="0"/>
              </a:rPr>
              <a:t>pe</a:t>
            </a:r>
            <a:r>
              <a:rPr lang="en-US" sz="1100" dirty="0" smtClean="0">
                <a:latin typeface="Candara" panose="020E0502030303020204" pitchFamily="34" charset="0"/>
              </a:rPr>
              <a:t> DIGI24 . </a:t>
            </a:r>
          </a:p>
          <a:p>
            <a:pPr algn="just"/>
            <a:endParaRPr lang="en-US" sz="1100" dirty="0">
              <a:latin typeface="Candara" panose="020E0502030303020204" pitchFamily="34" charset="0"/>
            </a:endParaRPr>
          </a:p>
          <a:p>
            <a:pPr algn="just"/>
            <a:r>
              <a:rPr lang="ro-RO" sz="1100" b="1" dirty="0">
                <a:latin typeface="Candara" panose="020E0502030303020204" pitchFamily="34" charset="0"/>
              </a:rPr>
              <a:t>Activitate de cercetare </a:t>
            </a:r>
            <a:r>
              <a:rPr lang="en-US" sz="1100" b="1" dirty="0" smtClean="0">
                <a:latin typeface="Candara" panose="020E0502030303020204" pitchFamily="34" charset="0"/>
              </a:rPr>
              <a:t>- p</a:t>
            </a:r>
            <a:r>
              <a:rPr lang="ro-RO" sz="1100" dirty="0" smtClean="0">
                <a:latin typeface="Candara" panose="020E0502030303020204" pitchFamily="34" charset="0"/>
              </a:rPr>
              <a:t>e </a:t>
            </a:r>
            <a:r>
              <a:rPr lang="ro-RO" sz="1100" dirty="0">
                <a:latin typeface="Candara" panose="020E0502030303020204" pitchFamily="34" charset="0"/>
              </a:rPr>
              <a:t>parcursul carierei </a:t>
            </a:r>
            <a:r>
              <a:rPr lang="ro-RO" sz="1100" dirty="0" smtClean="0">
                <a:latin typeface="Candara" panose="020E0502030303020204" pitchFamily="34" charset="0"/>
              </a:rPr>
              <a:t>profesionale, </a:t>
            </a:r>
            <a:r>
              <a:rPr lang="ro-RO" sz="1100" dirty="0">
                <a:latin typeface="Candara" panose="020E0502030303020204" pitchFamily="34" charset="0"/>
              </a:rPr>
              <a:t>Iancu a publicat peste 100 de analize, studii de impact și articole in publicațiile locale de </a:t>
            </a:r>
            <a:r>
              <a:rPr lang="ro-RO" sz="1100" dirty="0" smtClean="0">
                <a:latin typeface="Candara" panose="020E0502030303020204" pitchFamily="34" charset="0"/>
              </a:rPr>
              <a:t>afaceri</a:t>
            </a:r>
            <a:r>
              <a:rPr lang="en-US" sz="1100" dirty="0" smtClean="0">
                <a:latin typeface="Candara" panose="020E0502030303020204" pitchFamily="34" charset="0"/>
              </a:rPr>
              <a:t> </a:t>
            </a:r>
            <a:r>
              <a:rPr lang="en-US" sz="1100" dirty="0" err="1" smtClean="0">
                <a:latin typeface="Candara" panose="020E0502030303020204" pitchFamily="34" charset="0"/>
              </a:rPr>
              <a:t>ori</a:t>
            </a:r>
            <a:r>
              <a:rPr lang="en-US" sz="1100" dirty="0" smtClean="0">
                <a:latin typeface="Candara" panose="020E0502030303020204" pitchFamily="34" charset="0"/>
              </a:rPr>
              <a:t> </a:t>
            </a:r>
            <a:r>
              <a:rPr lang="en-US" sz="1100" dirty="0" err="1" smtClean="0">
                <a:latin typeface="Candara" panose="020E0502030303020204" pitchFamily="34" charset="0"/>
              </a:rPr>
              <a:t>pe</a:t>
            </a:r>
            <a:r>
              <a:rPr lang="en-US" sz="1100" dirty="0" smtClean="0">
                <a:latin typeface="Candara" panose="020E0502030303020204" pitchFamily="34" charset="0"/>
              </a:rPr>
              <a:t> </a:t>
            </a:r>
            <a:r>
              <a:rPr lang="en-US" sz="1100" dirty="0" err="1" smtClean="0">
                <a:latin typeface="Candara" panose="020E0502030303020204" pitchFamily="34" charset="0"/>
              </a:rPr>
              <a:t>blogul</a:t>
            </a:r>
            <a:r>
              <a:rPr lang="en-US" sz="1100" dirty="0" smtClean="0">
                <a:latin typeface="Candara" panose="020E0502030303020204" pitchFamily="34" charset="0"/>
              </a:rPr>
              <a:t> de business </a:t>
            </a:r>
            <a:r>
              <a:rPr lang="en-US" sz="1100" dirty="0" smtClean="0">
                <a:latin typeface="Candara" panose="020E0502030303020204" pitchFamily="34" charset="0"/>
                <a:hlinkClick r:id="rId2"/>
              </a:rPr>
              <a:t>www.iancuguda.ro</a:t>
            </a:r>
            <a:r>
              <a:rPr lang="en-US" sz="1100" dirty="0" smtClean="0">
                <a:latin typeface="Candara" panose="020E0502030303020204" pitchFamily="34" charset="0"/>
              </a:rPr>
              <a:t>. De </a:t>
            </a:r>
            <a:r>
              <a:rPr lang="en-US" sz="1100" dirty="0" err="1" smtClean="0">
                <a:latin typeface="Candara" panose="020E0502030303020204" pitchFamily="34" charset="0"/>
              </a:rPr>
              <a:t>asemenea</a:t>
            </a:r>
            <a:r>
              <a:rPr lang="en-US" sz="1100" dirty="0" smtClean="0">
                <a:latin typeface="Candara" panose="020E0502030303020204" pitchFamily="34" charset="0"/>
              </a:rPr>
              <a:t>, a </a:t>
            </a:r>
            <a:r>
              <a:rPr lang="en-US" sz="1100" dirty="0" err="1" smtClean="0">
                <a:latin typeface="Candara" panose="020E0502030303020204" pitchFamily="34" charset="0"/>
              </a:rPr>
              <a:t>publicat</a:t>
            </a:r>
            <a:r>
              <a:rPr lang="en-US" sz="1100" dirty="0" smtClean="0">
                <a:latin typeface="Candara" panose="020E0502030303020204" pitchFamily="34" charset="0"/>
              </a:rPr>
              <a:t> 3 carti </a:t>
            </a:r>
            <a:r>
              <a:rPr lang="en-US" sz="1100" dirty="0" err="1" smtClean="0">
                <a:latin typeface="Candara" panose="020E0502030303020204" pitchFamily="34" charset="0"/>
              </a:rPr>
              <a:t>dintre</a:t>
            </a:r>
            <a:r>
              <a:rPr lang="en-US" sz="1100" dirty="0" smtClean="0">
                <a:latin typeface="Candara" panose="020E0502030303020204" pitchFamily="34" charset="0"/>
              </a:rPr>
              <a:t> care 2 au </a:t>
            </a:r>
            <a:r>
              <a:rPr lang="en-US" sz="1100" dirty="0" err="1" smtClean="0">
                <a:latin typeface="Candara" panose="020E0502030303020204" pitchFamily="34" charset="0"/>
              </a:rPr>
              <a:t>devenit</a:t>
            </a:r>
            <a:r>
              <a:rPr lang="en-US" sz="1100" dirty="0" smtClean="0">
                <a:latin typeface="Candara" panose="020E0502030303020204" pitchFamily="34" charset="0"/>
              </a:rPr>
              <a:t> </a:t>
            </a:r>
            <a:r>
              <a:rPr lang="en-US" sz="1100" dirty="0" err="1" smtClean="0">
                <a:latin typeface="Candara" panose="020E0502030303020204" pitchFamily="34" charset="0"/>
              </a:rPr>
              <a:t>BestSeller</a:t>
            </a:r>
            <a:r>
              <a:rPr lang="en-US" sz="1100" dirty="0" smtClean="0">
                <a:latin typeface="Candara" panose="020E0502030303020204" pitchFamily="34" charset="0"/>
              </a:rPr>
              <a:t> la </a:t>
            </a:r>
            <a:r>
              <a:rPr lang="en-US" sz="1100" dirty="0" err="1" smtClean="0">
                <a:latin typeface="Candara" panose="020E0502030303020204" pitchFamily="34" charset="0"/>
              </a:rPr>
              <a:t>doar</a:t>
            </a:r>
            <a:r>
              <a:rPr lang="en-US" sz="1100" dirty="0" smtClean="0">
                <a:latin typeface="Candara" panose="020E0502030303020204" pitchFamily="34" charset="0"/>
              </a:rPr>
              <a:t> 1 an de la </a:t>
            </a:r>
            <a:r>
              <a:rPr lang="en-US" sz="1100" dirty="0" err="1" smtClean="0">
                <a:latin typeface="Candara" panose="020E0502030303020204" pitchFamily="34" charset="0"/>
              </a:rPr>
              <a:t>momentul</a:t>
            </a:r>
            <a:r>
              <a:rPr lang="en-US" sz="1100" dirty="0" smtClean="0">
                <a:latin typeface="Candara" panose="020E0502030303020204" pitchFamily="34" charset="0"/>
              </a:rPr>
              <a:t> </a:t>
            </a:r>
            <a:r>
              <a:rPr lang="en-US" sz="1100" dirty="0" err="1" smtClean="0">
                <a:latin typeface="Candara" panose="020E0502030303020204" pitchFamily="34" charset="0"/>
              </a:rPr>
              <a:t>aparitiei</a:t>
            </a:r>
            <a:r>
              <a:rPr lang="en-US" sz="1100" dirty="0" smtClean="0">
                <a:latin typeface="Candara" panose="020E0502030303020204" pitchFamily="34" charset="0"/>
              </a:rPr>
              <a:t>: “De </a:t>
            </a:r>
            <a:r>
              <a:rPr lang="en-US" sz="1100" dirty="0" err="1" smtClean="0">
                <a:latin typeface="Candara" panose="020E0502030303020204" pitchFamily="34" charset="0"/>
              </a:rPr>
              <a:t>ce</a:t>
            </a:r>
            <a:r>
              <a:rPr lang="en-US" sz="1100" dirty="0" smtClean="0">
                <a:latin typeface="Candara" panose="020E0502030303020204" pitchFamily="34" charset="0"/>
              </a:rPr>
              <a:t> </a:t>
            </a:r>
            <a:r>
              <a:rPr lang="en-US" sz="1100" dirty="0" err="1" smtClean="0">
                <a:latin typeface="Candara" panose="020E0502030303020204" pitchFamily="34" charset="0"/>
              </a:rPr>
              <a:t>esueaza</a:t>
            </a:r>
            <a:r>
              <a:rPr lang="en-US" sz="1100" dirty="0" smtClean="0">
                <a:latin typeface="Candara" panose="020E0502030303020204" pitchFamily="34" charset="0"/>
              </a:rPr>
              <a:t> </a:t>
            </a:r>
            <a:r>
              <a:rPr lang="en-US" sz="1100" dirty="0" err="1" smtClean="0">
                <a:latin typeface="Candara" panose="020E0502030303020204" pitchFamily="34" charset="0"/>
              </a:rPr>
              <a:t>companiile</a:t>
            </a:r>
            <a:r>
              <a:rPr lang="en-US" sz="1100" dirty="0" smtClean="0">
                <a:latin typeface="Candara" panose="020E0502030303020204" pitchFamily="34" charset="0"/>
              </a:rPr>
              <a:t>?” (</a:t>
            </a:r>
            <a:r>
              <a:rPr lang="en-US" sz="1100" dirty="0" err="1" smtClean="0">
                <a:latin typeface="Candara" panose="020E0502030303020204" pitchFamily="34" charset="0"/>
              </a:rPr>
              <a:t>martie</a:t>
            </a:r>
            <a:r>
              <a:rPr lang="en-US" sz="1100" dirty="0" smtClean="0">
                <a:latin typeface="Candara" panose="020E0502030303020204" pitchFamily="34" charset="0"/>
              </a:rPr>
              <a:t> 2018, Ed. </a:t>
            </a:r>
            <a:r>
              <a:rPr lang="en-US" sz="1100" dirty="0" err="1" smtClean="0">
                <a:latin typeface="Candara" panose="020E0502030303020204" pitchFamily="34" charset="0"/>
              </a:rPr>
              <a:t>Publica</a:t>
            </a:r>
            <a:r>
              <a:rPr lang="en-US" sz="1100" dirty="0" smtClean="0">
                <a:latin typeface="Candara" panose="020E0502030303020204" pitchFamily="34" charset="0"/>
              </a:rPr>
              <a:t> #</a:t>
            </a:r>
            <a:r>
              <a:rPr lang="en-US" sz="1100" dirty="0" err="1" smtClean="0">
                <a:latin typeface="Candara" panose="020E0502030303020204" pitchFamily="34" charset="0"/>
              </a:rPr>
              <a:t>BestSeller</a:t>
            </a:r>
            <a:r>
              <a:rPr lang="en-US" sz="1100" dirty="0" smtClean="0">
                <a:latin typeface="Candara" panose="020E0502030303020204" pitchFamily="34" charset="0"/>
              </a:rPr>
              <a:t>), “</a:t>
            </a:r>
            <a:r>
              <a:rPr lang="en-US" sz="1100" dirty="0" err="1" smtClean="0">
                <a:latin typeface="Candara" panose="020E0502030303020204" pitchFamily="34" charset="0"/>
              </a:rPr>
              <a:t>Economia</a:t>
            </a:r>
            <a:r>
              <a:rPr lang="en-US" sz="1100" dirty="0" smtClean="0">
                <a:latin typeface="Candara" panose="020E0502030303020204" pitchFamily="34" charset="0"/>
              </a:rPr>
              <a:t> in </a:t>
            </a:r>
            <a:r>
              <a:rPr lang="en-US" sz="1100" dirty="0" err="1" smtClean="0">
                <a:latin typeface="Candara" panose="020E0502030303020204" pitchFamily="34" charset="0"/>
              </a:rPr>
              <a:t>vremea</a:t>
            </a:r>
            <a:r>
              <a:rPr lang="en-US" sz="1100" dirty="0" smtClean="0">
                <a:latin typeface="Candara" panose="020E0502030303020204" pitchFamily="34" charset="0"/>
              </a:rPr>
              <a:t> </a:t>
            </a:r>
            <a:r>
              <a:rPr lang="en-US" sz="1100" dirty="0" err="1" smtClean="0">
                <a:latin typeface="Candara" panose="020E0502030303020204" pitchFamily="34" charset="0"/>
              </a:rPr>
              <a:t>coronavirusului</a:t>
            </a:r>
            <a:r>
              <a:rPr lang="en-US" sz="1100" dirty="0" smtClean="0">
                <a:latin typeface="Candara" panose="020E0502030303020204" pitchFamily="34" charset="0"/>
              </a:rPr>
              <a:t>” (</a:t>
            </a:r>
            <a:r>
              <a:rPr lang="en-US" sz="1100" dirty="0" err="1" smtClean="0">
                <a:latin typeface="Candara" panose="020E0502030303020204" pitchFamily="34" charset="0"/>
              </a:rPr>
              <a:t>iunie</a:t>
            </a:r>
            <a:r>
              <a:rPr lang="en-US" sz="1100" dirty="0" smtClean="0">
                <a:latin typeface="Candara" panose="020E0502030303020204" pitchFamily="34" charset="0"/>
              </a:rPr>
              <a:t> 2020, Ed. </a:t>
            </a:r>
            <a:r>
              <a:rPr lang="en-US" sz="1100" dirty="0" err="1" smtClean="0">
                <a:latin typeface="Candara" panose="020E0502030303020204" pitchFamily="34" charset="0"/>
              </a:rPr>
              <a:t>Publica</a:t>
            </a:r>
            <a:r>
              <a:rPr lang="en-US" sz="1100" dirty="0" smtClean="0">
                <a:latin typeface="Candara" panose="020E0502030303020204" pitchFamily="34" charset="0"/>
              </a:rPr>
              <a:t>), “</a:t>
            </a:r>
            <a:r>
              <a:rPr lang="en-US" sz="1100" dirty="0" err="1" smtClean="0">
                <a:latin typeface="Candara" panose="020E0502030303020204" pitchFamily="34" charset="0"/>
              </a:rPr>
              <a:t>Banii</a:t>
            </a:r>
            <a:r>
              <a:rPr lang="en-US" sz="1100" dirty="0" smtClean="0">
                <a:latin typeface="Candara" panose="020E0502030303020204" pitchFamily="34" charset="0"/>
              </a:rPr>
              <a:t> in </a:t>
            </a:r>
            <a:r>
              <a:rPr lang="en-US" sz="1100" dirty="0" err="1" smtClean="0">
                <a:latin typeface="Candara" panose="020E0502030303020204" pitchFamily="34" charset="0"/>
              </a:rPr>
              <a:t>miscare</a:t>
            </a:r>
            <a:r>
              <a:rPr lang="en-US" sz="1100" dirty="0" smtClean="0">
                <a:latin typeface="Candara" panose="020E0502030303020204" pitchFamily="34" charset="0"/>
              </a:rPr>
              <a:t>. </a:t>
            </a:r>
            <a:r>
              <a:rPr lang="en-US" sz="1100" dirty="0" err="1" smtClean="0">
                <a:latin typeface="Candara" panose="020E0502030303020204" pitchFamily="34" charset="0"/>
              </a:rPr>
              <a:t>Prosperitatea</a:t>
            </a:r>
            <a:r>
              <a:rPr lang="en-US" sz="1100" dirty="0" smtClean="0">
                <a:latin typeface="Candara" panose="020E0502030303020204" pitchFamily="34" charset="0"/>
              </a:rPr>
              <a:t> in 10 </a:t>
            </a:r>
            <a:r>
              <a:rPr lang="en-US" sz="1100" dirty="0" err="1" smtClean="0">
                <a:latin typeface="Candara" panose="020E0502030303020204" pitchFamily="34" charset="0"/>
              </a:rPr>
              <a:t>pasi</a:t>
            </a:r>
            <a:r>
              <a:rPr lang="en-US" sz="1100" dirty="0" smtClean="0">
                <a:latin typeface="Candara" panose="020E0502030303020204" pitchFamily="34" charset="0"/>
              </a:rPr>
              <a:t>” (sept. 2021, Ed. ASE, #</a:t>
            </a:r>
            <a:r>
              <a:rPr lang="en-US" sz="1100" dirty="0" err="1" smtClean="0">
                <a:latin typeface="Candara" panose="020E0502030303020204" pitchFamily="34" charset="0"/>
              </a:rPr>
              <a:t>BestSeller</a:t>
            </a:r>
            <a:r>
              <a:rPr lang="en-US" sz="1100" dirty="0" smtClean="0">
                <a:latin typeface="Candara" panose="020E0502030303020204" pitchFamily="34" charset="0"/>
              </a:rPr>
              <a:t> eMAG).</a:t>
            </a:r>
            <a:endParaRPr lang="ro-RO" sz="1100" b="0" i="0" dirty="0">
              <a:effectLst/>
              <a:latin typeface="Candara" panose="020E0502030303020204" pitchFamily="34" charset="0"/>
            </a:endParaRPr>
          </a:p>
          <a:p>
            <a:endParaRPr lang="ro-RO" sz="1100" dirty="0">
              <a:latin typeface="Candara" panose="020E0502030303020204" pitchFamily="34" charset="0"/>
            </a:endParaRPr>
          </a:p>
          <a:p>
            <a:r>
              <a:rPr lang="en-US" sz="1100" b="0" i="0" dirty="0" smtClean="0">
                <a:effectLst/>
                <a:latin typeface="Candara" panose="020E0502030303020204" pitchFamily="34" charset="0"/>
              </a:rPr>
              <a:t>Iancu Guda </a:t>
            </a:r>
            <a:r>
              <a:rPr lang="en-US" sz="1100" b="0" i="0" dirty="0" err="1" smtClean="0">
                <a:effectLst/>
                <a:latin typeface="Candara" panose="020E0502030303020204" pitchFamily="34" charset="0"/>
              </a:rPr>
              <a:t>este</a:t>
            </a:r>
            <a:r>
              <a:rPr lang="en-US" sz="1100" b="0" i="0" dirty="0" smtClean="0">
                <a:effectLst/>
                <a:latin typeface="Candara" panose="020E0502030303020204" pitchFamily="34" charset="0"/>
              </a:rPr>
              <a:t> </a:t>
            </a:r>
            <a:r>
              <a:rPr lang="en-US" sz="1100" b="0" i="0" dirty="0" err="1" smtClean="0">
                <a:effectLst/>
                <a:latin typeface="Candara" panose="020E0502030303020204" pitchFamily="34" charset="0"/>
              </a:rPr>
              <a:t>specializat</a:t>
            </a:r>
            <a:r>
              <a:rPr lang="en-US" sz="1100" b="0" i="0" dirty="0" smtClean="0">
                <a:effectLst/>
                <a:latin typeface="Candara" panose="020E0502030303020204" pitchFamily="34" charset="0"/>
              </a:rPr>
              <a:t> in </a:t>
            </a:r>
            <a:r>
              <a:rPr lang="en-US" sz="1100" b="0" i="0" dirty="0" err="1" smtClean="0">
                <a:effectLst/>
                <a:latin typeface="Candara" panose="020E0502030303020204" pitchFamily="34" charset="0"/>
              </a:rPr>
              <a:t>mai</a:t>
            </a:r>
            <a:r>
              <a:rPr lang="en-US" sz="1100" b="0" i="0" dirty="0" smtClean="0">
                <a:effectLst/>
                <a:latin typeface="Candara" panose="020E0502030303020204" pitchFamily="34" charset="0"/>
              </a:rPr>
              <a:t> </a:t>
            </a:r>
            <a:r>
              <a:rPr lang="en-US" sz="1100" b="0" i="0" dirty="0" err="1" smtClean="0">
                <a:effectLst/>
                <a:latin typeface="Candara" panose="020E0502030303020204" pitchFamily="34" charset="0"/>
              </a:rPr>
              <a:t>multe</a:t>
            </a:r>
            <a:r>
              <a:rPr lang="en-US" sz="1100" b="0" i="0" dirty="0" smtClean="0">
                <a:effectLst/>
                <a:latin typeface="Candara" panose="020E0502030303020204" pitchFamily="34" charset="0"/>
              </a:rPr>
              <a:t> </a:t>
            </a:r>
            <a:r>
              <a:rPr lang="en-US" sz="1100" b="0" i="0" dirty="0" err="1" smtClean="0">
                <a:effectLst/>
                <a:latin typeface="Candara" panose="020E0502030303020204" pitchFamily="34" charset="0"/>
              </a:rPr>
              <a:t>directii</a:t>
            </a:r>
            <a:r>
              <a:rPr lang="en-US" sz="1100" b="0" i="0" dirty="0" smtClean="0">
                <a:effectLst/>
                <a:latin typeface="Candara" panose="020E0502030303020204" pitchFamily="34" charset="0"/>
              </a:rPr>
              <a:t>, </a:t>
            </a:r>
            <a:r>
              <a:rPr lang="en-US" sz="1100" b="0" i="0" dirty="0" err="1" smtClean="0">
                <a:effectLst/>
                <a:latin typeface="Candara" panose="020E0502030303020204" pitchFamily="34" charset="0"/>
              </a:rPr>
              <a:t>activitatea</a:t>
            </a:r>
            <a:r>
              <a:rPr lang="en-US" sz="1100" b="0" i="0" dirty="0" smtClean="0">
                <a:effectLst/>
                <a:latin typeface="Candara" panose="020E0502030303020204" pitchFamily="34" charset="0"/>
              </a:rPr>
              <a:t> </a:t>
            </a:r>
            <a:r>
              <a:rPr lang="en-US" sz="1100" b="0" i="0" dirty="0" err="1" smtClean="0">
                <a:effectLst/>
                <a:latin typeface="Candara" panose="020E0502030303020204" pitchFamily="34" charset="0"/>
              </a:rPr>
              <a:t>lui</a:t>
            </a:r>
            <a:r>
              <a:rPr lang="en-US" sz="1100" b="0" i="0" dirty="0" smtClean="0">
                <a:effectLst/>
                <a:latin typeface="Candara" panose="020E0502030303020204" pitchFamily="34" charset="0"/>
              </a:rPr>
              <a:t> </a:t>
            </a:r>
            <a:r>
              <a:rPr lang="en-US" sz="1100" b="0" i="0" dirty="0" err="1" smtClean="0">
                <a:effectLst/>
                <a:latin typeface="Candara" panose="020E0502030303020204" pitchFamily="34" charset="0"/>
              </a:rPr>
              <a:t>fiind</a:t>
            </a:r>
            <a:r>
              <a:rPr lang="en-US" sz="1100" b="0" i="0" dirty="0" smtClean="0">
                <a:effectLst/>
                <a:latin typeface="Candara" panose="020E0502030303020204" pitchFamily="34" charset="0"/>
              </a:rPr>
              <a:t> </a:t>
            </a:r>
            <a:r>
              <a:rPr lang="en-US" sz="1100" b="0" i="0" dirty="0" err="1" smtClean="0">
                <a:effectLst/>
                <a:latin typeface="Candara" panose="020E0502030303020204" pitchFamily="34" charset="0"/>
              </a:rPr>
              <a:t>diversa</a:t>
            </a:r>
            <a:r>
              <a:rPr lang="en-US" sz="1100" b="0" i="0" dirty="0" smtClean="0">
                <a:effectLst/>
                <a:latin typeface="Candara" panose="020E0502030303020204" pitchFamily="34" charset="0"/>
              </a:rPr>
              <a:t>:</a:t>
            </a:r>
            <a:endParaRPr lang="en-US" sz="1100" b="0" i="0" dirty="0">
              <a:effectLst/>
              <a:latin typeface="Candara" panose="020E0502030303020204" pitchFamily="34" charset="0"/>
            </a:endParaRPr>
          </a:p>
          <a:p>
            <a:pPr marL="171450" indent="-171450">
              <a:buFont typeface="Arial" panose="020B0604020202020204" pitchFamily="34" charset="0"/>
              <a:buChar char="•"/>
            </a:pPr>
            <a:r>
              <a:rPr lang="en-US" sz="1100" b="0" i="0" dirty="0" err="1" smtClean="0">
                <a:effectLst/>
                <a:latin typeface="Candara" panose="020E0502030303020204" pitchFamily="34" charset="0"/>
              </a:rPr>
              <a:t>Analiza</a:t>
            </a:r>
            <a:r>
              <a:rPr lang="en-US" sz="1100" b="0" i="0" dirty="0" smtClean="0">
                <a:effectLst/>
                <a:latin typeface="Candara" panose="020E0502030303020204" pitchFamily="34" charset="0"/>
              </a:rPr>
              <a:t> </a:t>
            </a:r>
            <a:r>
              <a:rPr lang="en-US" sz="1100" b="0" i="0" dirty="0" err="1" smtClean="0">
                <a:effectLst/>
                <a:latin typeface="Candara" panose="020E0502030303020204" pitchFamily="34" charset="0"/>
              </a:rPr>
              <a:t>financiara</a:t>
            </a:r>
            <a:r>
              <a:rPr lang="en-US" sz="1100" dirty="0">
                <a:latin typeface="Candara" panose="020E0502030303020204" pitchFamily="34" charset="0"/>
              </a:rPr>
              <a:t> </a:t>
            </a:r>
            <a:r>
              <a:rPr lang="en-US" sz="1100" dirty="0" smtClean="0">
                <a:latin typeface="Candara" panose="020E0502030303020204" pitchFamily="34" charset="0"/>
              </a:rPr>
              <a:t>a </a:t>
            </a:r>
            <a:r>
              <a:rPr lang="en-US" sz="1100" dirty="0" err="1" smtClean="0">
                <a:latin typeface="Candara" panose="020E0502030303020204" pitchFamily="34" charset="0"/>
              </a:rPr>
              <a:t>companiilor</a:t>
            </a:r>
            <a:r>
              <a:rPr lang="en-US" sz="1100" dirty="0" smtClean="0">
                <a:latin typeface="Candara" panose="020E0502030303020204" pitchFamily="34" charset="0"/>
              </a:rPr>
              <a:t>, </a:t>
            </a:r>
            <a:r>
              <a:rPr lang="en-US" sz="1100" dirty="0" err="1" smtClean="0">
                <a:latin typeface="Candara" panose="020E0502030303020204" pitchFamily="34" charset="0"/>
              </a:rPr>
              <a:t>studii</a:t>
            </a:r>
            <a:r>
              <a:rPr lang="en-US" sz="1100" dirty="0" smtClean="0">
                <a:latin typeface="Candara" panose="020E0502030303020204" pitchFamily="34" charset="0"/>
              </a:rPr>
              <a:t> </a:t>
            </a:r>
            <a:r>
              <a:rPr lang="en-US" sz="1100" dirty="0" err="1" smtClean="0">
                <a:latin typeface="Candara" panose="020E0502030303020204" pitchFamily="34" charset="0"/>
              </a:rPr>
              <a:t>sectoriale</a:t>
            </a:r>
            <a:r>
              <a:rPr lang="en-US" sz="1100" dirty="0" smtClean="0">
                <a:latin typeface="Candara" panose="020E0502030303020204" pitchFamily="34" charset="0"/>
              </a:rPr>
              <a:t>, </a:t>
            </a:r>
            <a:r>
              <a:rPr lang="en-US" sz="1100" dirty="0" err="1" smtClean="0">
                <a:latin typeface="Candara" panose="020E0502030303020204" pitchFamily="34" charset="0"/>
              </a:rPr>
              <a:t>managementul</a:t>
            </a:r>
            <a:r>
              <a:rPr lang="en-US" sz="1100" dirty="0" smtClean="0">
                <a:latin typeface="Candara" panose="020E0502030303020204" pitchFamily="34" charset="0"/>
              </a:rPr>
              <a:t> </a:t>
            </a:r>
            <a:r>
              <a:rPr lang="en-US" sz="1100" dirty="0" err="1" smtClean="0">
                <a:latin typeface="Candara" panose="020E0502030303020204" pitchFamily="34" charset="0"/>
              </a:rPr>
              <a:t>riscului</a:t>
            </a:r>
            <a:r>
              <a:rPr lang="en-US" sz="1100" dirty="0" smtClean="0">
                <a:latin typeface="Candara" panose="020E0502030303020204" pitchFamily="34" charset="0"/>
              </a:rPr>
              <a:t> de credit </a:t>
            </a:r>
            <a:r>
              <a:rPr lang="en-US" sz="1100" dirty="0" err="1" smtClean="0">
                <a:latin typeface="Candara" panose="020E0502030303020204" pitchFamily="34" charset="0"/>
              </a:rPr>
              <a:t>comercial</a:t>
            </a:r>
            <a:endParaRPr lang="en-US" sz="1100" b="0" i="0" dirty="0" smtClean="0">
              <a:effectLst/>
              <a:latin typeface="Candara" panose="020E0502030303020204" pitchFamily="34" charset="0"/>
            </a:endParaRPr>
          </a:p>
          <a:p>
            <a:pPr marL="171450" indent="-171450">
              <a:buFont typeface="Arial" panose="020B0604020202020204" pitchFamily="34" charset="0"/>
              <a:buChar char="•"/>
            </a:pPr>
            <a:r>
              <a:rPr lang="en-US" sz="1100" dirty="0" err="1" smtClean="0">
                <a:latin typeface="Candara" panose="020E0502030303020204" pitchFamily="34" charset="0"/>
              </a:rPr>
              <a:t>Finante</a:t>
            </a:r>
            <a:r>
              <a:rPr lang="en-US" sz="1100" dirty="0" smtClean="0">
                <a:latin typeface="Candara" panose="020E0502030303020204" pitchFamily="34" charset="0"/>
              </a:rPr>
              <a:t> </a:t>
            </a:r>
            <a:r>
              <a:rPr lang="en-US" sz="1100" dirty="0" err="1" smtClean="0">
                <a:latin typeface="Candara" panose="020E0502030303020204" pitchFamily="34" charset="0"/>
              </a:rPr>
              <a:t>personale</a:t>
            </a:r>
            <a:r>
              <a:rPr lang="en-US" sz="1100" dirty="0" smtClean="0">
                <a:latin typeface="Candara" panose="020E0502030303020204" pitchFamily="34" charset="0"/>
              </a:rPr>
              <a:t>: </a:t>
            </a:r>
            <a:r>
              <a:rPr lang="en-US" sz="1100" dirty="0" err="1" smtClean="0">
                <a:latin typeface="Candara" panose="020E0502030303020204" pitchFamily="34" charset="0"/>
              </a:rPr>
              <a:t>investitii</a:t>
            </a:r>
            <a:r>
              <a:rPr lang="en-US" sz="1100" dirty="0" smtClean="0">
                <a:latin typeface="Candara" panose="020E0502030303020204" pitchFamily="34" charset="0"/>
              </a:rPr>
              <a:t> </a:t>
            </a:r>
            <a:r>
              <a:rPr lang="en-US" sz="1100" dirty="0" err="1" smtClean="0">
                <a:latin typeface="Candara" panose="020E0502030303020204" pitchFamily="34" charset="0"/>
              </a:rPr>
              <a:t>diversificate</a:t>
            </a:r>
            <a:r>
              <a:rPr lang="en-US" sz="1100" dirty="0" smtClean="0">
                <a:latin typeface="Candara" panose="020E0502030303020204" pitchFamily="34" charset="0"/>
              </a:rPr>
              <a:t> </a:t>
            </a:r>
            <a:r>
              <a:rPr lang="en-US" sz="1100" dirty="0" err="1" smtClean="0">
                <a:latin typeface="Candara" panose="020E0502030303020204" pitchFamily="34" charset="0"/>
              </a:rPr>
              <a:t>si</a:t>
            </a:r>
            <a:r>
              <a:rPr lang="en-US" sz="1100" dirty="0" smtClean="0">
                <a:latin typeface="Candara" panose="020E0502030303020204" pitchFamily="34" charset="0"/>
              </a:rPr>
              <a:t> </a:t>
            </a:r>
            <a:r>
              <a:rPr lang="en-US" sz="1100" dirty="0" err="1" smtClean="0">
                <a:latin typeface="Candara" panose="020E0502030303020204" pitchFamily="34" charset="0"/>
              </a:rPr>
              <a:t>administrarea</a:t>
            </a:r>
            <a:r>
              <a:rPr lang="en-US" sz="1100" dirty="0" smtClean="0">
                <a:latin typeface="Candara" panose="020E0502030303020204" pitchFamily="34" charset="0"/>
              </a:rPr>
              <a:t> </a:t>
            </a:r>
            <a:r>
              <a:rPr lang="en-US" sz="1100" dirty="0" err="1" smtClean="0">
                <a:latin typeface="Candara" panose="020E0502030303020204" pitchFamily="34" charset="0"/>
              </a:rPr>
              <a:t>averii</a:t>
            </a:r>
            <a:r>
              <a:rPr lang="en-US" sz="1100" dirty="0" smtClean="0">
                <a:latin typeface="Candara" panose="020E0502030303020204" pitchFamily="34" charset="0"/>
              </a:rPr>
              <a:t> </a:t>
            </a:r>
          </a:p>
          <a:p>
            <a:pPr marL="171450" indent="-171450">
              <a:buFont typeface="Arial" panose="020B0604020202020204" pitchFamily="34" charset="0"/>
              <a:buChar char="•"/>
            </a:pPr>
            <a:r>
              <a:rPr lang="en-US" sz="1100" b="0" i="0" dirty="0" err="1" smtClean="0">
                <a:effectLst/>
                <a:latin typeface="Candara" panose="020E0502030303020204" pitchFamily="34" charset="0"/>
              </a:rPr>
              <a:t>Analiza</a:t>
            </a:r>
            <a:r>
              <a:rPr lang="en-US" sz="1100" b="0" i="0" dirty="0" smtClean="0">
                <a:effectLst/>
                <a:latin typeface="Candara" panose="020E0502030303020204" pitchFamily="34" charset="0"/>
              </a:rPr>
              <a:t> </a:t>
            </a:r>
            <a:r>
              <a:rPr lang="en-US" sz="1100" b="0" i="0" dirty="0" err="1" smtClean="0">
                <a:effectLst/>
                <a:latin typeface="Candara" panose="020E0502030303020204" pitchFamily="34" charset="0"/>
              </a:rPr>
              <a:t>macroeconomica</a:t>
            </a:r>
            <a:r>
              <a:rPr lang="en-US" sz="1100" b="0" i="0" dirty="0" smtClean="0">
                <a:effectLst/>
                <a:latin typeface="Candara" panose="020E0502030303020204" pitchFamily="34" charset="0"/>
              </a:rPr>
              <a:t> </a:t>
            </a:r>
            <a:r>
              <a:rPr lang="en-US" sz="1100" b="0" i="0" dirty="0" err="1" smtClean="0">
                <a:effectLst/>
                <a:latin typeface="Candara" panose="020E0502030303020204" pitchFamily="34" charset="0"/>
              </a:rPr>
              <a:t>si</a:t>
            </a:r>
            <a:r>
              <a:rPr lang="en-US" sz="1100" b="0" i="0" dirty="0" smtClean="0">
                <a:effectLst/>
                <a:latin typeface="Candara" panose="020E0502030303020204" pitchFamily="34" charset="0"/>
              </a:rPr>
              <a:t> context economic, </a:t>
            </a:r>
            <a:r>
              <a:rPr lang="en-US" sz="1100" b="0" i="0" dirty="0" err="1" smtClean="0">
                <a:effectLst/>
                <a:latin typeface="Candara" panose="020E0502030303020204" pitchFamily="34" charset="0"/>
              </a:rPr>
              <a:t>consiliere</a:t>
            </a:r>
            <a:r>
              <a:rPr lang="en-US" sz="1100" b="0" i="0" dirty="0" smtClean="0">
                <a:effectLst/>
                <a:latin typeface="Candara" panose="020E0502030303020204" pitchFamily="34" charset="0"/>
              </a:rPr>
              <a:t> </a:t>
            </a:r>
            <a:r>
              <a:rPr lang="en-US" sz="1100" b="0" i="0" dirty="0" err="1" smtClean="0">
                <a:effectLst/>
                <a:latin typeface="Candara" panose="020E0502030303020204" pitchFamily="34" charset="0"/>
              </a:rPr>
              <a:t>strategica</a:t>
            </a:r>
            <a:r>
              <a:rPr lang="en-US" sz="1100" b="0" i="0" dirty="0" smtClean="0">
                <a:effectLst/>
                <a:latin typeface="Candara" panose="020E0502030303020204" pitchFamily="34" charset="0"/>
              </a:rPr>
              <a:t> </a:t>
            </a:r>
            <a:r>
              <a:rPr lang="en-US" sz="1100" b="0" i="0" dirty="0" err="1" smtClean="0">
                <a:effectLst/>
                <a:latin typeface="Candara" panose="020E0502030303020204" pitchFamily="34" charset="0"/>
              </a:rPr>
              <a:t>pentru</a:t>
            </a:r>
            <a:r>
              <a:rPr lang="en-US" sz="1100" b="0" i="0" dirty="0" smtClean="0">
                <a:effectLst/>
                <a:latin typeface="Candara" panose="020E0502030303020204" pitchFamily="34" charset="0"/>
              </a:rPr>
              <a:t> board management</a:t>
            </a:r>
          </a:p>
          <a:p>
            <a:pPr marL="171450" indent="-171450">
              <a:buFont typeface="Arial" panose="020B0604020202020204" pitchFamily="34" charset="0"/>
              <a:buChar char="•"/>
            </a:pPr>
            <a:r>
              <a:rPr lang="en-US" sz="1100" dirty="0" err="1" smtClean="0">
                <a:latin typeface="Candara" panose="020E0502030303020204" pitchFamily="34" charset="0"/>
              </a:rPr>
              <a:t>Evaluarea</a:t>
            </a:r>
            <a:r>
              <a:rPr lang="en-US" sz="1100" dirty="0" smtClean="0">
                <a:latin typeface="Candara" panose="020E0502030303020204" pitchFamily="34" charset="0"/>
              </a:rPr>
              <a:t> </a:t>
            </a:r>
            <a:r>
              <a:rPr lang="en-US" sz="1100" dirty="0" err="1" smtClean="0">
                <a:latin typeface="Candara" panose="020E0502030303020204" pitchFamily="34" charset="0"/>
              </a:rPr>
              <a:t>afacerii</a:t>
            </a:r>
            <a:r>
              <a:rPr lang="en-US" sz="1100" dirty="0" smtClean="0">
                <a:latin typeface="Candara" panose="020E0502030303020204" pitchFamily="34" charset="0"/>
              </a:rPr>
              <a:t>, M&amp;A, </a:t>
            </a:r>
            <a:r>
              <a:rPr lang="en-US" sz="1100" dirty="0" err="1" smtClean="0">
                <a:latin typeface="Candara" panose="020E0502030303020204" pitchFamily="34" charset="0"/>
              </a:rPr>
              <a:t>Analiza</a:t>
            </a:r>
            <a:r>
              <a:rPr lang="en-US" sz="1100" dirty="0" smtClean="0">
                <a:latin typeface="Candara" panose="020E0502030303020204" pitchFamily="34" charset="0"/>
              </a:rPr>
              <a:t> </a:t>
            </a:r>
            <a:r>
              <a:rPr lang="en-US" sz="1100" dirty="0" err="1" smtClean="0">
                <a:latin typeface="Candara" panose="020E0502030303020204" pitchFamily="34" charset="0"/>
              </a:rPr>
              <a:t>concurentiala</a:t>
            </a:r>
            <a:r>
              <a:rPr lang="en-US" sz="1100" dirty="0" smtClean="0">
                <a:latin typeface="Candara" panose="020E0502030303020204" pitchFamily="34" charset="0"/>
              </a:rPr>
              <a:t> </a:t>
            </a:r>
            <a:r>
              <a:rPr lang="en-US" sz="1100" dirty="0" err="1" smtClean="0">
                <a:latin typeface="Candara" panose="020E0502030303020204" pitchFamily="34" charset="0"/>
              </a:rPr>
              <a:t>si</a:t>
            </a:r>
            <a:r>
              <a:rPr lang="en-US" sz="1100" dirty="0" smtClean="0">
                <a:latin typeface="Candara" panose="020E0502030303020204" pitchFamily="34" charset="0"/>
              </a:rPr>
              <a:t> </a:t>
            </a:r>
            <a:r>
              <a:rPr lang="en-US" sz="1100" dirty="0" err="1" smtClean="0">
                <a:latin typeface="Candara" panose="020E0502030303020204" pitchFamily="34" charset="0"/>
              </a:rPr>
              <a:t>consultanta</a:t>
            </a:r>
            <a:r>
              <a:rPr lang="en-US" sz="1100" dirty="0" smtClean="0">
                <a:latin typeface="Candara" panose="020E0502030303020204" pitchFamily="34" charset="0"/>
              </a:rPr>
              <a:t> </a:t>
            </a:r>
            <a:r>
              <a:rPr lang="en-US" sz="1100" dirty="0" err="1" smtClean="0">
                <a:latin typeface="Candara" panose="020E0502030303020204" pitchFamily="34" charset="0"/>
              </a:rPr>
              <a:t>strategica</a:t>
            </a:r>
            <a:endParaRPr lang="ro-RO" sz="1100" dirty="0">
              <a:latin typeface="Candara" panose="020E0502030303020204" pitchFamily="34" charset="0"/>
            </a:endParaRPr>
          </a:p>
        </p:txBody>
      </p:sp>
      <p:sp>
        <p:nvSpPr>
          <p:cNvPr id="7" name="CasetăText 6">
            <a:extLst>
              <a:ext uri="{FF2B5EF4-FFF2-40B4-BE49-F238E27FC236}">
                <a16:creationId xmlns:a16="http://schemas.microsoft.com/office/drawing/2014/main" id="{773CE8C5-61E8-4445-A6F9-0985434CD5F6}"/>
              </a:ext>
            </a:extLst>
          </p:cNvPr>
          <p:cNvSpPr txBox="1"/>
          <p:nvPr/>
        </p:nvSpPr>
        <p:spPr>
          <a:xfrm>
            <a:off x="415214" y="652449"/>
            <a:ext cx="6097554" cy="523220"/>
          </a:xfrm>
          <a:prstGeom prst="rect">
            <a:avLst/>
          </a:prstGeom>
          <a:noFill/>
        </p:spPr>
        <p:txBody>
          <a:bodyPr wrap="square">
            <a:spAutoFit/>
          </a:bodyPr>
          <a:lstStyle/>
          <a:p>
            <a:r>
              <a:rPr lang="en-US" sz="2800" b="1" i="0" dirty="0" smtClean="0">
                <a:effectLst/>
                <a:latin typeface="Candara" panose="020E0502030303020204" pitchFamily="34" charset="0"/>
              </a:rPr>
              <a:t>Iancu Guda, CFA, EMBA</a:t>
            </a:r>
            <a:endParaRPr lang="ro-RO" sz="2800" b="1" dirty="0"/>
          </a:p>
        </p:txBody>
      </p:sp>
      <p:sp>
        <p:nvSpPr>
          <p:cNvPr id="9" name="CasetăText 8">
            <a:extLst>
              <a:ext uri="{FF2B5EF4-FFF2-40B4-BE49-F238E27FC236}">
                <a16:creationId xmlns:a16="http://schemas.microsoft.com/office/drawing/2014/main" id="{82A6D2A4-8613-4649-B406-7154773E2C90}"/>
              </a:ext>
            </a:extLst>
          </p:cNvPr>
          <p:cNvSpPr txBox="1"/>
          <p:nvPr/>
        </p:nvSpPr>
        <p:spPr>
          <a:xfrm>
            <a:off x="415214" y="1175669"/>
            <a:ext cx="6097554" cy="923330"/>
          </a:xfrm>
          <a:prstGeom prst="rect">
            <a:avLst/>
          </a:prstGeom>
          <a:noFill/>
        </p:spPr>
        <p:txBody>
          <a:bodyPr wrap="square">
            <a:spAutoFit/>
          </a:bodyPr>
          <a:lstStyle/>
          <a:p>
            <a:pPr fontAlgn="base"/>
            <a:r>
              <a:rPr lang="en-US" dirty="0"/>
              <a:t>PRODUCER „</a:t>
            </a:r>
            <a:r>
              <a:rPr lang="en-US" dirty="0" err="1"/>
              <a:t>Banii</a:t>
            </a:r>
            <a:r>
              <a:rPr lang="en-US" dirty="0"/>
              <a:t> in </a:t>
            </a:r>
            <a:r>
              <a:rPr lang="en-US" dirty="0" err="1"/>
              <a:t>miscare</a:t>
            </a:r>
            <a:r>
              <a:rPr lang="en-US" dirty="0"/>
              <a:t>” </a:t>
            </a:r>
            <a:r>
              <a:rPr lang="en-US" dirty="0" smtClean="0"/>
              <a:t>DIGI24</a:t>
            </a:r>
          </a:p>
          <a:p>
            <a:pPr fontAlgn="base"/>
            <a:r>
              <a:rPr lang="en-US" dirty="0"/>
              <a:t>IBR - ISF – ASE (FABIZ/IMBA) </a:t>
            </a:r>
            <a:r>
              <a:rPr lang="en-US" dirty="0" smtClean="0"/>
              <a:t>LECTURER</a:t>
            </a:r>
          </a:p>
          <a:p>
            <a:pPr fontAlgn="base"/>
            <a:r>
              <a:rPr lang="en-US" dirty="0"/>
              <a:t>AAFBR VICEPRESIDENT </a:t>
            </a:r>
            <a:r>
              <a:rPr lang="en-US" dirty="0" smtClean="0"/>
              <a:t> |  COFACE </a:t>
            </a:r>
            <a:r>
              <a:rPr lang="en-US" dirty="0"/>
              <a:t>SERVICES </a:t>
            </a:r>
            <a:r>
              <a:rPr lang="en-US" dirty="0" smtClean="0"/>
              <a:t>CEO</a:t>
            </a:r>
            <a:endParaRPr lang="ro-RO" sz="1200" b="0" i="0" dirty="0">
              <a:effectLst/>
              <a:latin typeface="Candara" panose="020E0502030303020204" pitchFamily="34" charset="0"/>
            </a:endParaRPr>
          </a:p>
        </p:txBody>
      </p:sp>
      <p:cxnSp>
        <p:nvCxnSpPr>
          <p:cNvPr id="11" name="Conector drept 10">
            <a:extLst>
              <a:ext uri="{FF2B5EF4-FFF2-40B4-BE49-F238E27FC236}">
                <a16:creationId xmlns:a16="http://schemas.microsoft.com/office/drawing/2014/main" id="{CA597C77-0676-4130-AFE2-C63AF91BDD83}"/>
              </a:ext>
            </a:extLst>
          </p:cNvPr>
          <p:cNvCxnSpPr/>
          <p:nvPr/>
        </p:nvCxnSpPr>
        <p:spPr>
          <a:xfrm>
            <a:off x="513637" y="2201121"/>
            <a:ext cx="360161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a:stretch>
            <a:fillRect/>
          </a:stretch>
        </p:blipFill>
        <p:spPr>
          <a:xfrm>
            <a:off x="6361934" y="0"/>
            <a:ext cx="5830065" cy="6858000"/>
          </a:xfrm>
          <a:prstGeom prst="rect">
            <a:avLst/>
          </a:prstGeom>
        </p:spPr>
      </p:pic>
    </p:spTree>
    <p:extLst>
      <p:ext uri="{BB962C8B-B14F-4D97-AF65-F5344CB8AC3E}">
        <p14:creationId xmlns:p14="http://schemas.microsoft.com/office/powerpoint/2010/main" val="1975081504"/>
      </p:ext>
    </p:extLst>
  </p:cSld>
  <p:clrMapOvr>
    <a:masterClrMapping/>
  </p:clrMapOvr>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367</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Candara</vt:lpstr>
      <vt:lpstr>Temă 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PowerPoint</dc:title>
  <dc:creator>Ana Banulescu</dc:creator>
  <cp:lastModifiedBy>GUDA Iancu</cp:lastModifiedBy>
  <cp:revision>11</cp:revision>
  <dcterms:created xsi:type="dcterms:W3CDTF">2021-02-10T13:56:35Z</dcterms:created>
  <dcterms:modified xsi:type="dcterms:W3CDTF">2022-05-24T15:20:20Z</dcterms:modified>
</cp:coreProperties>
</file>